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notesSlides/notesSlide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3" r:id="rId1"/>
    <p:sldMasterId id="2147483686" r:id="rId2"/>
  </p:sldMasterIdLst>
  <p:notesMasterIdLst>
    <p:notesMasterId r:id="rId116"/>
  </p:notesMasterIdLst>
  <p:handoutMasterIdLst>
    <p:handoutMasterId r:id="rId117"/>
  </p:handoutMasterIdLst>
  <p:sldIdLst>
    <p:sldId id="760" r:id="rId3"/>
    <p:sldId id="614" r:id="rId4"/>
    <p:sldId id="544" r:id="rId5"/>
    <p:sldId id="622" r:id="rId6"/>
    <p:sldId id="545" r:id="rId7"/>
    <p:sldId id="623" r:id="rId8"/>
    <p:sldId id="524" r:id="rId9"/>
    <p:sldId id="581" r:id="rId10"/>
    <p:sldId id="663" r:id="rId11"/>
    <p:sldId id="624" r:id="rId12"/>
    <p:sldId id="749" r:id="rId13"/>
    <p:sldId id="750" r:id="rId14"/>
    <p:sldId id="751" r:id="rId15"/>
    <p:sldId id="752" r:id="rId16"/>
    <p:sldId id="753" r:id="rId17"/>
    <p:sldId id="626" r:id="rId18"/>
    <p:sldId id="627" r:id="rId19"/>
    <p:sldId id="628" r:id="rId20"/>
    <p:sldId id="675" r:id="rId21"/>
    <p:sldId id="676" r:id="rId22"/>
    <p:sldId id="630" r:id="rId23"/>
    <p:sldId id="678" r:id="rId24"/>
    <p:sldId id="680" r:id="rId25"/>
    <p:sldId id="632" r:id="rId26"/>
    <p:sldId id="634" r:id="rId27"/>
    <p:sldId id="633" r:id="rId28"/>
    <p:sldId id="635" r:id="rId29"/>
    <p:sldId id="637" r:id="rId30"/>
    <p:sldId id="642" r:id="rId31"/>
    <p:sldId id="667" r:id="rId32"/>
    <p:sldId id="757" r:id="rId33"/>
    <p:sldId id="758" r:id="rId34"/>
    <p:sldId id="638" r:id="rId35"/>
    <p:sldId id="643" r:id="rId36"/>
    <p:sldId id="687" r:id="rId37"/>
    <p:sldId id="590" r:id="rId38"/>
    <p:sldId id="529" r:id="rId39"/>
    <p:sldId id="530" r:id="rId40"/>
    <p:sldId id="532" r:id="rId41"/>
    <p:sldId id="688" r:id="rId42"/>
    <p:sldId id="689" r:id="rId43"/>
    <p:sldId id="534" r:id="rId44"/>
    <p:sldId id="690" r:id="rId45"/>
    <p:sldId id="693" r:id="rId46"/>
    <p:sldId id="694" r:id="rId47"/>
    <p:sldId id="692" r:id="rId48"/>
    <p:sldId id="695" r:id="rId49"/>
    <p:sldId id="646" r:id="rId50"/>
    <p:sldId id="696" r:id="rId51"/>
    <p:sldId id="697" r:id="rId52"/>
    <p:sldId id="698" r:id="rId53"/>
    <p:sldId id="699" r:id="rId54"/>
    <p:sldId id="700" r:id="rId55"/>
    <p:sldId id="701" r:id="rId56"/>
    <p:sldId id="702" r:id="rId57"/>
    <p:sldId id="526" r:id="rId58"/>
    <p:sldId id="704" r:id="rId59"/>
    <p:sldId id="705" r:id="rId60"/>
    <p:sldId id="706" r:id="rId61"/>
    <p:sldId id="707" r:id="rId62"/>
    <p:sldId id="708" r:id="rId63"/>
    <p:sldId id="709" r:id="rId64"/>
    <p:sldId id="710" r:id="rId65"/>
    <p:sldId id="647" r:id="rId66"/>
    <p:sldId id="546" r:id="rId67"/>
    <p:sldId id="527" r:id="rId68"/>
    <p:sldId id="571" r:id="rId69"/>
    <p:sldId id="754" r:id="rId70"/>
    <p:sldId id="648" r:id="rId71"/>
    <p:sldId id="755" r:id="rId72"/>
    <p:sldId id="649" r:id="rId73"/>
    <p:sldId id="593" r:id="rId74"/>
    <p:sldId id="650" r:id="rId75"/>
    <p:sldId id="576" r:id="rId76"/>
    <p:sldId id="596" r:id="rId77"/>
    <p:sldId id="651" r:id="rId78"/>
    <p:sldId id="652" r:id="rId79"/>
    <p:sldId id="715" r:id="rId80"/>
    <p:sldId id="549" r:id="rId81"/>
    <p:sldId id="290" r:id="rId82"/>
    <p:sldId id="653" r:id="rId83"/>
    <p:sldId id="716" r:id="rId84"/>
    <p:sldId id="599" r:id="rId85"/>
    <p:sldId id="718" r:id="rId86"/>
    <p:sldId id="601" r:id="rId87"/>
    <p:sldId id="654" r:id="rId88"/>
    <p:sldId id="722" r:id="rId89"/>
    <p:sldId id="723" r:id="rId90"/>
    <p:sldId id="724" r:id="rId91"/>
    <p:sldId id="725" r:id="rId92"/>
    <p:sldId id="603" r:id="rId93"/>
    <p:sldId id="655" r:id="rId94"/>
    <p:sldId id="720" r:id="rId95"/>
    <p:sldId id="656" r:id="rId96"/>
    <p:sldId id="597" r:id="rId97"/>
    <p:sldId id="657" r:id="rId98"/>
    <p:sldId id="726" r:id="rId99"/>
    <p:sldId id="727" r:id="rId100"/>
    <p:sldId id="756" r:id="rId101"/>
    <p:sldId id="742" r:id="rId102"/>
    <p:sldId id="737" r:id="rId103"/>
    <p:sldId id="738" r:id="rId104"/>
    <p:sldId id="739" r:id="rId105"/>
    <p:sldId id="740" r:id="rId106"/>
    <p:sldId id="741" r:id="rId107"/>
    <p:sldId id="743" r:id="rId108"/>
    <p:sldId id="736" r:id="rId109"/>
    <p:sldId id="611" r:id="rId110"/>
    <p:sldId id="744" r:id="rId111"/>
    <p:sldId id="745" r:id="rId112"/>
    <p:sldId id="612" r:id="rId113"/>
    <p:sldId id="613" r:id="rId114"/>
    <p:sldId id="759" r:id="rId115"/>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6">
          <p15:clr>
            <a:srgbClr val="A4A3A4"/>
          </p15:clr>
        </p15:guide>
      </p15:sldGuideLst>
    </p:ext>
    <p:ext uri="{2D200454-40CA-4A62-9FC3-DE9A4176ACB9}">
      <p15:notesGuideLst xmlns:p15="http://schemas.microsoft.com/office/powerpoint/2012/main">
        <p15:guide id="1" orient="horz" pos="2880">
          <p15:clr>
            <a:srgbClr val="A4A3A4"/>
          </p15:clr>
        </p15:guide>
        <p15:guide id="2" pos="216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3300"/>
    <a:srgbClr val="99FFCC"/>
    <a:srgbClr val="FFCCFF"/>
    <a:srgbClr val="339966"/>
    <a:srgbClr val="00CC00"/>
    <a:srgbClr val="9966FF"/>
    <a:srgbClr val="54B1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93617" autoAdjust="0"/>
  </p:normalViewPr>
  <p:slideViewPr>
    <p:cSldViewPr>
      <p:cViewPr varScale="1">
        <p:scale>
          <a:sx n="92" d="100"/>
          <a:sy n="92" d="100"/>
        </p:scale>
        <p:origin x="780" y="78"/>
      </p:cViewPr>
      <p:guideLst>
        <p:guide orient="horz" pos="1620"/>
        <p:guide pos="288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0" d="100"/>
          <a:sy n="50" d="100"/>
        </p:scale>
        <p:origin x="-1908" y="-108"/>
      </p:cViewPr>
      <p:guideLst>
        <p:guide orient="horz" pos="2880"/>
        <p:guide pos="2164"/>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handoutMaster" Target="handoutMasters/handoutMaster1.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presProps" Target="presProps.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viewProps" Target="viewProps.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tableStyles" Target="tableStyles.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s>
</file>

<file path=ppt/diagrams/colors1.xml><?xml version="1.0" encoding="utf-8"?>
<dgm:colorsDef xmlns:dgm="http://schemas.openxmlformats.org/drawingml/2006/diagram" xmlns:a="http://schemas.openxmlformats.org/drawingml/2006/main" uniqueId="urn:microsoft.com/office/officeart/2005/8/colors/colorful4#1">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1">
  <dgm:title val=""/>
  <dgm:desc val=""/>
  <dgm:catLst>
    <dgm:cat type="colorful" pri="10300"/>
  </dgm:catLst>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1#1">
  <dgm:title val=""/>
  <dgm:desc val=""/>
  <dgm:catLst>
    <dgm:cat type="accent3" pri="11100"/>
  </dgm:catLst>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08000F4D-8D7C-4EDE-A0CB-D8C9BC9A7189}" type="doc">
      <dgm:prSet loTypeId="urn:microsoft.com/office/officeart/2005/8/layout/hierarchy3#1" loCatId="hierarchy" qsTypeId="urn:microsoft.com/office/officeart/2005/8/quickstyle/3d6#1" qsCatId="3D" csTypeId="urn:microsoft.com/office/officeart/2005/8/colors/colorful4#1" csCatId="colorful" phldr="1"/>
      <dgm:spPr/>
      <dgm:t>
        <a:bodyPr/>
        <a:lstStyle/>
        <a:p>
          <a:endParaRPr lang="zh-CN" altLang="en-US"/>
        </a:p>
      </dgm:t>
    </dgm:pt>
    <dgm:pt modelId="{8EFF2987-52A0-4C0E-A9B0-649A0180AD89}">
      <dgm:prSet phldrT="[文本]"/>
      <dgm:spPr/>
      <dgm:t>
        <a:bodyPr/>
        <a:lstStyle/>
        <a:p>
          <a:r>
            <a:rPr lang="zh-CN" altLang="en-US" dirty="0" smtClean="0"/>
            <a:t>按照工程建设的程序分类</a:t>
          </a:r>
          <a:endParaRPr lang="zh-CN" altLang="en-US" dirty="0"/>
        </a:p>
      </dgm:t>
    </dgm:pt>
    <dgm:pt modelId="{6F7D974E-E475-47D8-A9BF-C3CCC32446D2}" type="parTrans" cxnId="{158BC291-1FC5-4CCA-BA3C-C7EBC3C842F2}">
      <dgm:prSet/>
      <dgm:spPr/>
      <dgm:t>
        <a:bodyPr/>
        <a:lstStyle/>
        <a:p>
          <a:endParaRPr lang="zh-CN" altLang="en-US"/>
        </a:p>
      </dgm:t>
    </dgm:pt>
    <dgm:pt modelId="{EEA21AA1-2096-4C6F-83BB-608FC4EB30B8}" type="sibTrans" cxnId="{158BC291-1FC5-4CCA-BA3C-C7EBC3C842F2}">
      <dgm:prSet/>
      <dgm:spPr/>
      <dgm:t>
        <a:bodyPr/>
        <a:lstStyle/>
        <a:p>
          <a:endParaRPr lang="zh-CN" altLang="en-US"/>
        </a:p>
      </dgm:t>
    </dgm:pt>
    <dgm:pt modelId="{155CA4E1-01FB-4A35-B0F3-973FB953E01A}">
      <dgm:prSet phldrT="[文本]"/>
      <dgm:spPr/>
      <dgm:t>
        <a:bodyPr/>
        <a:lstStyle/>
        <a:p>
          <a:r>
            <a:rPr lang="zh-CN" altLang="en-US" dirty="0" smtClean="0"/>
            <a:t>建设项目前期咨询招标</a:t>
          </a:r>
          <a:endParaRPr lang="zh-CN" altLang="en-US" dirty="0"/>
        </a:p>
      </dgm:t>
    </dgm:pt>
    <dgm:pt modelId="{8FCCB893-EC7E-44B9-A2D2-E5D71E300F29}" type="parTrans" cxnId="{5A5D3AC5-E470-4F5C-81AF-BB447916A287}">
      <dgm:prSet/>
      <dgm:spPr/>
      <dgm:t>
        <a:bodyPr/>
        <a:lstStyle/>
        <a:p>
          <a:endParaRPr lang="zh-CN" altLang="en-US"/>
        </a:p>
      </dgm:t>
    </dgm:pt>
    <dgm:pt modelId="{6CEE1FAC-36C7-435F-83BE-A7C1EE5FAA2F}" type="sibTrans" cxnId="{5A5D3AC5-E470-4F5C-81AF-BB447916A287}">
      <dgm:prSet/>
      <dgm:spPr/>
      <dgm:t>
        <a:bodyPr/>
        <a:lstStyle/>
        <a:p>
          <a:endParaRPr lang="zh-CN" altLang="en-US"/>
        </a:p>
      </dgm:t>
    </dgm:pt>
    <dgm:pt modelId="{2688ADDD-3114-4008-9214-8043ED2E8141}">
      <dgm:prSet phldrT="[文本]"/>
      <dgm:spPr/>
      <dgm:t>
        <a:bodyPr/>
        <a:lstStyle/>
        <a:p>
          <a:r>
            <a:rPr lang="zh-CN" altLang="en-US" dirty="0" smtClean="0"/>
            <a:t>勘察设计招标</a:t>
          </a:r>
          <a:endParaRPr lang="zh-CN" altLang="en-US" dirty="0"/>
        </a:p>
      </dgm:t>
    </dgm:pt>
    <dgm:pt modelId="{A301D56C-0B5D-44E8-9E80-2DB80A835712}" type="parTrans" cxnId="{59FBD824-FB5D-4979-9A56-6ECB18FC9112}">
      <dgm:prSet/>
      <dgm:spPr/>
      <dgm:t>
        <a:bodyPr/>
        <a:lstStyle/>
        <a:p>
          <a:endParaRPr lang="zh-CN" altLang="en-US"/>
        </a:p>
      </dgm:t>
    </dgm:pt>
    <dgm:pt modelId="{C296A501-A84C-4E64-B9B8-BE45FD90A2F6}" type="sibTrans" cxnId="{59FBD824-FB5D-4979-9A56-6ECB18FC9112}">
      <dgm:prSet/>
      <dgm:spPr/>
      <dgm:t>
        <a:bodyPr/>
        <a:lstStyle/>
        <a:p>
          <a:endParaRPr lang="zh-CN" altLang="en-US"/>
        </a:p>
      </dgm:t>
    </dgm:pt>
    <dgm:pt modelId="{D7F3E3DE-EE30-4427-ABD3-813026FA48FE}">
      <dgm:prSet phldrT="[文本]"/>
      <dgm:spPr/>
      <dgm:t>
        <a:bodyPr/>
        <a:lstStyle/>
        <a:p>
          <a:r>
            <a:rPr lang="zh-CN" altLang="en-US" dirty="0" smtClean="0"/>
            <a:t>按工程项目承包的范围分类</a:t>
          </a:r>
          <a:endParaRPr lang="zh-CN" altLang="en-US" dirty="0"/>
        </a:p>
      </dgm:t>
    </dgm:pt>
    <dgm:pt modelId="{8F7B7219-C56B-4272-99DA-2A1B62D6CF22}" type="parTrans" cxnId="{70B9C722-082C-4F23-8341-057514079662}">
      <dgm:prSet/>
      <dgm:spPr/>
      <dgm:t>
        <a:bodyPr/>
        <a:lstStyle/>
        <a:p>
          <a:endParaRPr lang="zh-CN" altLang="en-US"/>
        </a:p>
      </dgm:t>
    </dgm:pt>
    <dgm:pt modelId="{FD7828D9-24AB-44C1-99C3-6C61E2249148}" type="sibTrans" cxnId="{70B9C722-082C-4F23-8341-057514079662}">
      <dgm:prSet/>
      <dgm:spPr/>
      <dgm:t>
        <a:bodyPr/>
        <a:lstStyle/>
        <a:p>
          <a:endParaRPr lang="zh-CN" altLang="en-US"/>
        </a:p>
      </dgm:t>
    </dgm:pt>
    <dgm:pt modelId="{15921DE5-4094-4538-94B2-C4FB979899D5}">
      <dgm:prSet phldrT="[文本]"/>
      <dgm:spPr/>
      <dgm:t>
        <a:bodyPr/>
        <a:lstStyle/>
        <a:p>
          <a:r>
            <a:rPr lang="zh-CN" altLang="en-US" dirty="0" smtClean="0"/>
            <a:t>项目总承包招标</a:t>
          </a:r>
          <a:endParaRPr lang="zh-CN" altLang="en-US" dirty="0"/>
        </a:p>
      </dgm:t>
    </dgm:pt>
    <dgm:pt modelId="{C5C0D730-4C0E-42CB-B862-2ED80949E91D}" type="parTrans" cxnId="{B80EAC18-1E86-4547-A33E-62D75CA322BC}">
      <dgm:prSet/>
      <dgm:spPr/>
      <dgm:t>
        <a:bodyPr/>
        <a:lstStyle/>
        <a:p>
          <a:endParaRPr lang="zh-CN" altLang="en-US"/>
        </a:p>
      </dgm:t>
    </dgm:pt>
    <dgm:pt modelId="{DCB87E08-0F74-4CBD-AAAE-8E7B68600A41}" type="sibTrans" cxnId="{B80EAC18-1E86-4547-A33E-62D75CA322BC}">
      <dgm:prSet/>
      <dgm:spPr/>
      <dgm:t>
        <a:bodyPr/>
        <a:lstStyle/>
        <a:p>
          <a:endParaRPr lang="zh-CN" altLang="en-US"/>
        </a:p>
      </dgm:t>
    </dgm:pt>
    <dgm:pt modelId="{3058E4CB-5F1B-4D3B-BD74-3323CBCEDDDC}">
      <dgm:prSet phldrT="[文本]"/>
      <dgm:spPr/>
      <dgm:t>
        <a:bodyPr/>
        <a:lstStyle/>
        <a:p>
          <a:r>
            <a:rPr lang="zh-CN" altLang="en-US" dirty="0" smtClean="0"/>
            <a:t>土木工程招标</a:t>
          </a:r>
          <a:endParaRPr lang="zh-CN" altLang="en-US" dirty="0"/>
        </a:p>
      </dgm:t>
    </dgm:pt>
    <dgm:pt modelId="{08ED5F3C-3765-4A76-8B25-152531FBB1FA}" type="parTrans" cxnId="{450E72F9-33F3-46A5-9F6A-6D9E0B3231A0}">
      <dgm:prSet/>
      <dgm:spPr/>
      <dgm:t>
        <a:bodyPr/>
        <a:lstStyle/>
        <a:p>
          <a:endParaRPr lang="zh-CN" altLang="en-US"/>
        </a:p>
      </dgm:t>
    </dgm:pt>
    <dgm:pt modelId="{8E1E151B-8FD2-4D5D-BD9A-B6D83E4456EE}" type="sibTrans" cxnId="{450E72F9-33F3-46A5-9F6A-6D9E0B3231A0}">
      <dgm:prSet/>
      <dgm:spPr/>
      <dgm:t>
        <a:bodyPr/>
        <a:lstStyle/>
        <a:p>
          <a:endParaRPr lang="zh-CN" altLang="en-US"/>
        </a:p>
      </dgm:t>
    </dgm:pt>
    <dgm:pt modelId="{17BD570B-B38E-4E07-A358-4C1F5A227366}">
      <dgm:prSet/>
      <dgm:spPr/>
      <dgm:t>
        <a:bodyPr/>
        <a:lstStyle/>
        <a:p>
          <a:r>
            <a:rPr lang="zh-CN" altLang="en-US" dirty="0" smtClean="0"/>
            <a:t>工程分承包招标</a:t>
          </a:r>
          <a:endParaRPr lang="zh-CN" altLang="en-US" dirty="0"/>
        </a:p>
      </dgm:t>
    </dgm:pt>
    <dgm:pt modelId="{A793D44C-E5D9-4D57-8159-C23710994C76}" type="parTrans" cxnId="{C9C79E16-DFFD-4B32-884F-241B3F6D2DD4}">
      <dgm:prSet/>
      <dgm:spPr/>
      <dgm:t>
        <a:bodyPr/>
        <a:lstStyle/>
        <a:p>
          <a:endParaRPr lang="zh-CN" altLang="en-US"/>
        </a:p>
      </dgm:t>
    </dgm:pt>
    <dgm:pt modelId="{9851709B-D9D4-4EFB-AF29-D4881D7BCDE7}" type="sibTrans" cxnId="{C9C79E16-DFFD-4B32-884F-241B3F6D2DD4}">
      <dgm:prSet/>
      <dgm:spPr/>
      <dgm:t>
        <a:bodyPr/>
        <a:lstStyle/>
        <a:p>
          <a:endParaRPr lang="zh-CN" altLang="en-US"/>
        </a:p>
      </dgm:t>
    </dgm:pt>
    <dgm:pt modelId="{B0A3A183-9BDE-4A6A-9C9F-7E3D5FC9B2B8}">
      <dgm:prSet/>
      <dgm:spPr/>
      <dgm:t>
        <a:bodyPr/>
        <a:lstStyle/>
        <a:p>
          <a:r>
            <a:rPr lang="zh-CN" altLang="en-US" dirty="0" smtClean="0"/>
            <a:t>按行业或专业的类别分类</a:t>
          </a:r>
          <a:endParaRPr lang="zh-CN" altLang="en-US" dirty="0"/>
        </a:p>
      </dgm:t>
    </dgm:pt>
    <dgm:pt modelId="{1F6C206E-3550-4397-A112-5331C5A122B4}" type="parTrans" cxnId="{0C7B6665-2A25-4BD4-AB07-00D655B3A841}">
      <dgm:prSet/>
      <dgm:spPr/>
      <dgm:t>
        <a:bodyPr/>
        <a:lstStyle/>
        <a:p>
          <a:endParaRPr lang="zh-CN" altLang="en-US"/>
        </a:p>
      </dgm:t>
    </dgm:pt>
    <dgm:pt modelId="{B6349689-9584-43FC-8455-BF22AD32E044}" type="sibTrans" cxnId="{0C7B6665-2A25-4BD4-AB07-00D655B3A841}">
      <dgm:prSet/>
      <dgm:spPr/>
      <dgm:t>
        <a:bodyPr/>
        <a:lstStyle/>
        <a:p>
          <a:endParaRPr lang="zh-CN" altLang="en-US"/>
        </a:p>
      </dgm:t>
    </dgm:pt>
    <dgm:pt modelId="{0517B1D5-9370-4213-BBEA-E800E547082C}">
      <dgm:prSet/>
      <dgm:spPr/>
      <dgm:t>
        <a:bodyPr/>
        <a:lstStyle/>
        <a:p>
          <a:r>
            <a:rPr lang="zh-CN" altLang="en-US" dirty="0" smtClean="0"/>
            <a:t>按工程承包的模式分类</a:t>
          </a:r>
          <a:endParaRPr lang="zh-CN" altLang="en-US" dirty="0"/>
        </a:p>
      </dgm:t>
    </dgm:pt>
    <dgm:pt modelId="{F03D8E7C-E788-4300-8CFC-BF095F214932}" type="parTrans" cxnId="{64912A62-9C2C-423D-8447-856274030156}">
      <dgm:prSet/>
      <dgm:spPr/>
      <dgm:t>
        <a:bodyPr/>
        <a:lstStyle/>
        <a:p>
          <a:endParaRPr lang="zh-CN" altLang="en-US"/>
        </a:p>
      </dgm:t>
    </dgm:pt>
    <dgm:pt modelId="{09B399F3-8738-40DA-B3B2-FD1029E89D81}" type="sibTrans" cxnId="{64912A62-9C2C-423D-8447-856274030156}">
      <dgm:prSet/>
      <dgm:spPr/>
      <dgm:t>
        <a:bodyPr/>
        <a:lstStyle/>
        <a:p>
          <a:endParaRPr lang="zh-CN" altLang="en-US"/>
        </a:p>
      </dgm:t>
    </dgm:pt>
    <dgm:pt modelId="{F40C372D-B170-4255-A20C-92E9394A8BE4}">
      <dgm:prSet/>
      <dgm:spPr/>
      <dgm:t>
        <a:bodyPr/>
        <a:lstStyle/>
        <a:p>
          <a:r>
            <a:rPr lang="zh-CN" altLang="en-US" dirty="0" smtClean="0"/>
            <a:t>设计</a:t>
          </a:r>
          <a:r>
            <a:rPr lang="en-US" altLang="zh-CN" dirty="0" smtClean="0"/>
            <a:t>-</a:t>
          </a:r>
          <a:r>
            <a:rPr lang="zh-CN" altLang="en-US" dirty="0" smtClean="0"/>
            <a:t>施工招标</a:t>
          </a:r>
          <a:endParaRPr lang="zh-CN" altLang="en-US" dirty="0"/>
        </a:p>
      </dgm:t>
    </dgm:pt>
    <dgm:pt modelId="{91B216F0-AA69-4BF8-994B-1000D2A053E7}" type="parTrans" cxnId="{8F80DD96-3DF2-45FC-9228-D8159D279F52}">
      <dgm:prSet/>
      <dgm:spPr/>
      <dgm:t>
        <a:bodyPr/>
        <a:lstStyle/>
        <a:p>
          <a:endParaRPr lang="zh-CN" altLang="en-US"/>
        </a:p>
      </dgm:t>
    </dgm:pt>
    <dgm:pt modelId="{7D46ACC1-A471-46FA-8251-02703DC9F4F3}" type="sibTrans" cxnId="{8F80DD96-3DF2-45FC-9228-D8159D279F52}">
      <dgm:prSet/>
      <dgm:spPr/>
      <dgm:t>
        <a:bodyPr/>
        <a:lstStyle/>
        <a:p>
          <a:endParaRPr lang="zh-CN" altLang="en-US"/>
        </a:p>
      </dgm:t>
    </dgm:pt>
    <dgm:pt modelId="{B7CC23C5-0D99-4A39-B86B-E9E5687EC908}">
      <dgm:prSet/>
      <dgm:spPr/>
      <dgm:t>
        <a:bodyPr/>
        <a:lstStyle/>
        <a:p>
          <a:r>
            <a:rPr lang="zh-CN" altLang="en-US" dirty="0" smtClean="0"/>
            <a:t>材料设备采购招标</a:t>
          </a:r>
          <a:endParaRPr lang="zh-CN" altLang="en-US" dirty="0"/>
        </a:p>
      </dgm:t>
    </dgm:pt>
    <dgm:pt modelId="{53184592-F934-4AF9-A6C1-49969991FB89}" type="parTrans" cxnId="{1C9D4E2B-6499-4593-99CA-F59EE89FD533}">
      <dgm:prSet/>
      <dgm:spPr/>
      <dgm:t>
        <a:bodyPr/>
        <a:lstStyle/>
        <a:p>
          <a:endParaRPr lang="zh-CN" altLang="en-US"/>
        </a:p>
      </dgm:t>
    </dgm:pt>
    <dgm:pt modelId="{C98F07B1-F5B9-4B25-B4A9-52A9E08E24B1}" type="sibTrans" cxnId="{1C9D4E2B-6499-4593-99CA-F59EE89FD533}">
      <dgm:prSet/>
      <dgm:spPr/>
      <dgm:t>
        <a:bodyPr/>
        <a:lstStyle/>
        <a:p>
          <a:endParaRPr lang="zh-CN" altLang="en-US"/>
        </a:p>
      </dgm:t>
    </dgm:pt>
    <dgm:pt modelId="{50AA74E7-A972-4D83-986C-1501A578372D}">
      <dgm:prSet/>
      <dgm:spPr/>
      <dgm:t>
        <a:bodyPr/>
        <a:lstStyle/>
        <a:p>
          <a:r>
            <a:rPr lang="zh-CN" altLang="en-US" dirty="0" smtClean="0"/>
            <a:t>工程施工招标</a:t>
          </a:r>
          <a:endParaRPr lang="zh-CN" altLang="en-US" dirty="0"/>
        </a:p>
      </dgm:t>
    </dgm:pt>
    <dgm:pt modelId="{AFAB3B18-84EA-40BE-8FAC-4BF9891A72FB}" type="parTrans" cxnId="{2660BB5A-EC3B-45B3-9EF4-D0E847728956}">
      <dgm:prSet/>
      <dgm:spPr/>
      <dgm:t>
        <a:bodyPr/>
        <a:lstStyle/>
        <a:p>
          <a:endParaRPr lang="zh-CN" altLang="en-US"/>
        </a:p>
      </dgm:t>
    </dgm:pt>
    <dgm:pt modelId="{6F488321-ECA3-43C4-9B0D-E9106B5EF8C0}" type="sibTrans" cxnId="{2660BB5A-EC3B-45B3-9EF4-D0E847728956}">
      <dgm:prSet/>
      <dgm:spPr/>
      <dgm:t>
        <a:bodyPr/>
        <a:lstStyle/>
        <a:p>
          <a:endParaRPr lang="zh-CN" altLang="en-US"/>
        </a:p>
      </dgm:t>
    </dgm:pt>
    <dgm:pt modelId="{B0667DDA-A402-4E5A-B391-947AF2B563B9}">
      <dgm:prSet/>
      <dgm:spPr/>
      <dgm:t>
        <a:bodyPr/>
        <a:lstStyle/>
        <a:p>
          <a:r>
            <a:rPr lang="zh-CN" altLang="en-US" dirty="0" smtClean="0"/>
            <a:t>专项工程承包招标</a:t>
          </a:r>
          <a:endParaRPr lang="zh-CN" altLang="en-US" dirty="0"/>
        </a:p>
      </dgm:t>
    </dgm:pt>
    <dgm:pt modelId="{37B9C286-7171-45A1-94FD-2D5809E3B97C}" type="parTrans" cxnId="{D08082DC-9830-4134-876F-A1D3EB5CA088}">
      <dgm:prSet/>
      <dgm:spPr/>
      <dgm:t>
        <a:bodyPr/>
        <a:lstStyle/>
        <a:p>
          <a:endParaRPr lang="zh-CN" altLang="en-US"/>
        </a:p>
      </dgm:t>
    </dgm:pt>
    <dgm:pt modelId="{1C3D699A-2509-4C67-904E-3F8C8D9DDCA6}" type="sibTrans" cxnId="{D08082DC-9830-4134-876F-A1D3EB5CA088}">
      <dgm:prSet/>
      <dgm:spPr/>
      <dgm:t>
        <a:bodyPr/>
        <a:lstStyle/>
        <a:p>
          <a:endParaRPr lang="zh-CN" altLang="en-US"/>
        </a:p>
      </dgm:t>
    </dgm:pt>
    <dgm:pt modelId="{3D9FF564-DB89-4740-8BA3-7E851C92342C}">
      <dgm:prSet/>
      <dgm:spPr/>
      <dgm:t>
        <a:bodyPr/>
        <a:lstStyle/>
        <a:p>
          <a:r>
            <a:rPr lang="zh-CN" altLang="en-US" dirty="0" smtClean="0"/>
            <a:t>勘察设计招标</a:t>
          </a:r>
          <a:endParaRPr lang="zh-CN" altLang="en-US" dirty="0"/>
        </a:p>
      </dgm:t>
    </dgm:pt>
    <dgm:pt modelId="{9575B91E-96A4-4ED8-9D7F-E665D0C7F7DA}" type="parTrans" cxnId="{BC0C4941-95D2-4B22-8B37-E59E78E81CCA}">
      <dgm:prSet/>
      <dgm:spPr/>
      <dgm:t>
        <a:bodyPr/>
        <a:lstStyle/>
        <a:p>
          <a:endParaRPr lang="zh-CN" altLang="en-US"/>
        </a:p>
      </dgm:t>
    </dgm:pt>
    <dgm:pt modelId="{3730D563-3CB7-4BF5-B7E1-396263A4B21E}" type="sibTrans" cxnId="{BC0C4941-95D2-4B22-8B37-E59E78E81CCA}">
      <dgm:prSet/>
      <dgm:spPr/>
      <dgm:t>
        <a:bodyPr/>
        <a:lstStyle/>
        <a:p>
          <a:endParaRPr lang="zh-CN" altLang="en-US"/>
        </a:p>
      </dgm:t>
    </dgm:pt>
    <dgm:pt modelId="{0274573A-B85C-44E1-AA6D-7630FD2A7262}">
      <dgm:prSet/>
      <dgm:spPr/>
      <dgm:t>
        <a:bodyPr/>
        <a:lstStyle/>
        <a:p>
          <a:r>
            <a:rPr lang="zh-CN" altLang="en-US" dirty="0" smtClean="0"/>
            <a:t>材料设备采购招标</a:t>
          </a:r>
          <a:endParaRPr lang="zh-CN" altLang="en-US" dirty="0"/>
        </a:p>
      </dgm:t>
    </dgm:pt>
    <dgm:pt modelId="{8BC2B6FB-7E1D-4FC8-BB67-670471162025}" type="parTrans" cxnId="{E64320BC-3E90-4138-B77E-7B4A3D998B96}">
      <dgm:prSet/>
      <dgm:spPr/>
      <dgm:t>
        <a:bodyPr/>
        <a:lstStyle/>
        <a:p>
          <a:endParaRPr lang="zh-CN" altLang="en-US"/>
        </a:p>
      </dgm:t>
    </dgm:pt>
    <dgm:pt modelId="{3B1A8F8C-3C20-421B-B4AE-50C3F34CF896}" type="sibTrans" cxnId="{E64320BC-3E90-4138-B77E-7B4A3D998B96}">
      <dgm:prSet/>
      <dgm:spPr/>
      <dgm:t>
        <a:bodyPr/>
        <a:lstStyle/>
        <a:p>
          <a:endParaRPr lang="zh-CN" altLang="en-US"/>
        </a:p>
      </dgm:t>
    </dgm:pt>
    <dgm:pt modelId="{40D2566A-40AA-4BDE-A49E-9DB0CFB9718C}">
      <dgm:prSet/>
      <dgm:spPr/>
      <dgm:t>
        <a:bodyPr/>
        <a:lstStyle/>
        <a:p>
          <a:r>
            <a:rPr lang="zh-CN" altLang="en-US" dirty="0" smtClean="0"/>
            <a:t>安装工程招标</a:t>
          </a:r>
          <a:endParaRPr lang="zh-CN" altLang="en-US" dirty="0"/>
        </a:p>
      </dgm:t>
    </dgm:pt>
    <dgm:pt modelId="{6FCD2DEA-5B00-4297-BE41-4CEF6E8A6DC2}" type="parTrans" cxnId="{102C5D19-B70E-41E8-87EA-A2BF09106568}">
      <dgm:prSet/>
      <dgm:spPr/>
      <dgm:t>
        <a:bodyPr/>
        <a:lstStyle/>
        <a:p>
          <a:endParaRPr lang="zh-CN" altLang="en-US"/>
        </a:p>
      </dgm:t>
    </dgm:pt>
    <dgm:pt modelId="{F71EC382-9792-4E5F-BFC8-6157BC31373D}" type="sibTrans" cxnId="{102C5D19-B70E-41E8-87EA-A2BF09106568}">
      <dgm:prSet/>
      <dgm:spPr/>
      <dgm:t>
        <a:bodyPr/>
        <a:lstStyle/>
        <a:p>
          <a:endParaRPr lang="zh-CN" altLang="en-US"/>
        </a:p>
      </dgm:t>
    </dgm:pt>
    <dgm:pt modelId="{12BD011A-E391-40B4-8BC2-0EA0F1A15372}">
      <dgm:prSet/>
      <dgm:spPr/>
      <dgm:t>
        <a:bodyPr/>
        <a:lstStyle/>
        <a:p>
          <a:r>
            <a:rPr lang="zh-CN" altLang="en-US" dirty="0" smtClean="0"/>
            <a:t>设计</a:t>
          </a:r>
          <a:r>
            <a:rPr lang="en-US" altLang="zh-CN" dirty="0" smtClean="0"/>
            <a:t>-</a:t>
          </a:r>
          <a:r>
            <a:rPr lang="zh-CN" altLang="en-US" dirty="0" smtClean="0"/>
            <a:t>管理招标</a:t>
          </a:r>
          <a:endParaRPr lang="zh-CN" altLang="en-US" dirty="0"/>
        </a:p>
      </dgm:t>
    </dgm:pt>
    <dgm:pt modelId="{2F990263-66B7-4EAC-A527-E5848C0A0380}" type="parTrans" cxnId="{401F4179-E5CE-494F-928D-BB17E22B8B13}">
      <dgm:prSet/>
      <dgm:spPr/>
      <dgm:t>
        <a:bodyPr/>
        <a:lstStyle/>
        <a:p>
          <a:endParaRPr lang="zh-CN" altLang="en-US"/>
        </a:p>
      </dgm:t>
    </dgm:pt>
    <dgm:pt modelId="{87BCC6B2-57E6-492F-AD21-AB1FD13127D1}" type="sibTrans" cxnId="{401F4179-E5CE-494F-928D-BB17E22B8B13}">
      <dgm:prSet/>
      <dgm:spPr/>
      <dgm:t>
        <a:bodyPr/>
        <a:lstStyle/>
        <a:p>
          <a:endParaRPr lang="zh-CN" altLang="en-US"/>
        </a:p>
      </dgm:t>
    </dgm:pt>
    <dgm:pt modelId="{4F9F95BF-45D1-4325-A224-9B2F16757413}">
      <dgm:prSet/>
      <dgm:spPr/>
      <dgm:t>
        <a:bodyPr/>
        <a:lstStyle/>
        <a:p>
          <a:r>
            <a:rPr lang="en-US" altLang="zh-CN" dirty="0" smtClean="0"/>
            <a:t>BOT</a:t>
          </a:r>
          <a:r>
            <a:rPr lang="zh-CN" altLang="en-US" dirty="0" smtClean="0"/>
            <a:t>工程招标</a:t>
          </a:r>
          <a:endParaRPr lang="zh-CN" altLang="en-US" dirty="0"/>
        </a:p>
      </dgm:t>
    </dgm:pt>
    <dgm:pt modelId="{064A2B55-4C77-4D0B-AB35-F88F369E5496}" type="parTrans" cxnId="{071ACA69-04D6-424D-B615-68C96F84C056}">
      <dgm:prSet/>
      <dgm:spPr/>
      <dgm:t>
        <a:bodyPr/>
        <a:lstStyle/>
        <a:p>
          <a:endParaRPr lang="zh-CN" altLang="en-US"/>
        </a:p>
      </dgm:t>
    </dgm:pt>
    <dgm:pt modelId="{D5EDEDF8-864F-4EE0-96C4-C61260761DCD}" type="sibTrans" cxnId="{071ACA69-04D6-424D-B615-68C96F84C056}">
      <dgm:prSet/>
      <dgm:spPr/>
      <dgm:t>
        <a:bodyPr/>
        <a:lstStyle/>
        <a:p>
          <a:endParaRPr lang="zh-CN" altLang="en-US"/>
        </a:p>
      </dgm:t>
    </dgm:pt>
    <dgm:pt modelId="{61262712-4985-4F93-B116-5276D7376785}" type="pres">
      <dgm:prSet presAssocID="{08000F4D-8D7C-4EDE-A0CB-D8C9BC9A7189}" presName="diagram" presStyleCnt="0">
        <dgm:presLayoutVars>
          <dgm:chPref val="1"/>
          <dgm:dir/>
          <dgm:animOne val="branch"/>
          <dgm:animLvl val="lvl"/>
          <dgm:resizeHandles/>
        </dgm:presLayoutVars>
      </dgm:prSet>
      <dgm:spPr/>
      <dgm:t>
        <a:bodyPr/>
        <a:lstStyle/>
        <a:p>
          <a:endParaRPr lang="zh-CN" altLang="en-US"/>
        </a:p>
      </dgm:t>
    </dgm:pt>
    <dgm:pt modelId="{28C33339-40D7-4557-B2AD-CC2569EA4057}" type="pres">
      <dgm:prSet presAssocID="{8EFF2987-52A0-4C0E-A9B0-649A0180AD89}" presName="root" presStyleCnt="0"/>
      <dgm:spPr/>
    </dgm:pt>
    <dgm:pt modelId="{E997ABCE-E508-4A54-8881-9B2E6CAC20F8}" type="pres">
      <dgm:prSet presAssocID="{8EFF2987-52A0-4C0E-A9B0-649A0180AD89}" presName="rootComposite" presStyleCnt="0"/>
      <dgm:spPr/>
    </dgm:pt>
    <dgm:pt modelId="{7687AC7F-17F0-4356-A52F-BC6E2A1DC018}" type="pres">
      <dgm:prSet presAssocID="{8EFF2987-52A0-4C0E-A9B0-649A0180AD89}" presName="rootText" presStyleLbl="node1" presStyleIdx="0" presStyleCnt="4"/>
      <dgm:spPr/>
      <dgm:t>
        <a:bodyPr/>
        <a:lstStyle/>
        <a:p>
          <a:endParaRPr lang="zh-CN" altLang="en-US"/>
        </a:p>
      </dgm:t>
    </dgm:pt>
    <dgm:pt modelId="{8BDFE942-4AE4-4095-85E1-400DD4DE06EA}" type="pres">
      <dgm:prSet presAssocID="{8EFF2987-52A0-4C0E-A9B0-649A0180AD89}" presName="rootConnector" presStyleLbl="node1" presStyleIdx="0" presStyleCnt="4"/>
      <dgm:spPr/>
      <dgm:t>
        <a:bodyPr/>
        <a:lstStyle/>
        <a:p>
          <a:endParaRPr lang="zh-CN" altLang="en-US"/>
        </a:p>
      </dgm:t>
    </dgm:pt>
    <dgm:pt modelId="{476E3C71-BF20-4BF3-8F4D-620BE9DDC8D6}" type="pres">
      <dgm:prSet presAssocID="{8EFF2987-52A0-4C0E-A9B0-649A0180AD89}" presName="childShape" presStyleCnt="0"/>
      <dgm:spPr/>
    </dgm:pt>
    <dgm:pt modelId="{6A87C896-75EC-4726-8788-D5E8D1BC9DF7}" type="pres">
      <dgm:prSet presAssocID="{8FCCB893-EC7E-44B9-A2D2-E5D71E300F29}" presName="Name13" presStyleLbl="parChTrans1D2" presStyleIdx="0" presStyleCnt="14"/>
      <dgm:spPr/>
      <dgm:t>
        <a:bodyPr/>
        <a:lstStyle/>
        <a:p>
          <a:endParaRPr lang="zh-CN" altLang="en-US"/>
        </a:p>
      </dgm:t>
    </dgm:pt>
    <dgm:pt modelId="{111F0748-CE8C-4A73-BFC4-DDBA35E4373C}" type="pres">
      <dgm:prSet presAssocID="{155CA4E1-01FB-4A35-B0F3-973FB953E01A}" presName="childText" presStyleLbl="bgAcc1" presStyleIdx="0" presStyleCnt="14">
        <dgm:presLayoutVars>
          <dgm:bulletEnabled val="1"/>
        </dgm:presLayoutVars>
      </dgm:prSet>
      <dgm:spPr/>
      <dgm:t>
        <a:bodyPr/>
        <a:lstStyle/>
        <a:p>
          <a:endParaRPr lang="zh-CN" altLang="en-US"/>
        </a:p>
      </dgm:t>
    </dgm:pt>
    <dgm:pt modelId="{83123086-C0EB-4C8B-B2E0-19CC31A0203D}" type="pres">
      <dgm:prSet presAssocID="{A301D56C-0B5D-44E8-9E80-2DB80A835712}" presName="Name13" presStyleLbl="parChTrans1D2" presStyleIdx="1" presStyleCnt="14"/>
      <dgm:spPr/>
      <dgm:t>
        <a:bodyPr/>
        <a:lstStyle/>
        <a:p>
          <a:endParaRPr lang="zh-CN" altLang="en-US"/>
        </a:p>
      </dgm:t>
    </dgm:pt>
    <dgm:pt modelId="{8ADF487E-EBFA-4574-997A-4CFFEB5E637C}" type="pres">
      <dgm:prSet presAssocID="{2688ADDD-3114-4008-9214-8043ED2E8141}" presName="childText" presStyleLbl="bgAcc1" presStyleIdx="1" presStyleCnt="14">
        <dgm:presLayoutVars>
          <dgm:bulletEnabled val="1"/>
        </dgm:presLayoutVars>
      </dgm:prSet>
      <dgm:spPr/>
      <dgm:t>
        <a:bodyPr/>
        <a:lstStyle/>
        <a:p>
          <a:endParaRPr lang="zh-CN" altLang="en-US"/>
        </a:p>
      </dgm:t>
    </dgm:pt>
    <dgm:pt modelId="{95E97470-B822-4E0A-9573-7EDC727BE985}" type="pres">
      <dgm:prSet presAssocID="{53184592-F934-4AF9-A6C1-49969991FB89}" presName="Name13" presStyleLbl="parChTrans1D2" presStyleIdx="2" presStyleCnt="14"/>
      <dgm:spPr/>
      <dgm:t>
        <a:bodyPr/>
        <a:lstStyle/>
        <a:p>
          <a:endParaRPr lang="zh-CN" altLang="en-US"/>
        </a:p>
      </dgm:t>
    </dgm:pt>
    <dgm:pt modelId="{7A698B2C-0604-4878-946D-6554FD65577F}" type="pres">
      <dgm:prSet presAssocID="{B7CC23C5-0D99-4A39-B86B-E9E5687EC908}" presName="childText" presStyleLbl="bgAcc1" presStyleIdx="2" presStyleCnt="14">
        <dgm:presLayoutVars>
          <dgm:bulletEnabled val="1"/>
        </dgm:presLayoutVars>
      </dgm:prSet>
      <dgm:spPr/>
      <dgm:t>
        <a:bodyPr/>
        <a:lstStyle/>
        <a:p>
          <a:endParaRPr lang="zh-CN" altLang="en-US"/>
        </a:p>
      </dgm:t>
    </dgm:pt>
    <dgm:pt modelId="{5B315C7E-59E7-482A-AC2F-456503C189AA}" type="pres">
      <dgm:prSet presAssocID="{AFAB3B18-84EA-40BE-8FAC-4BF9891A72FB}" presName="Name13" presStyleLbl="parChTrans1D2" presStyleIdx="3" presStyleCnt="14"/>
      <dgm:spPr/>
      <dgm:t>
        <a:bodyPr/>
        <a:lstStyle/>
        <a:p>
          <a:endParaRPr lang="zh-CN" altLang="en-US"/>
        </a:p>
      </dgm:t>
    </dgm:pt>
    <dgm:pt modelId="{1E46F61F-AE11-4112-87FE-80D6FF5D4D11}" type="pres">
      <dgm:prSet presAssocID="{50AA74E7-A972-4D83-986C-1501A578372D}" presName="childText" presStyleLbl="bgAcc1" presStyleIdx="3" presStyleCnt="14">
        <dgm:presLayoutVars>
          <dgm:bulletEnabled val="1"/>
        </dgm:presLayoutVars>
      </dgm:prSet>
      <dgm:spPr/>
      <dgm:t>
        <a:bodyPr/>
        <a:lstStyle/>
        <a:p>
          <a:endParaRPr lang="zh-CN" altLang="en-US"/>
        </a:p>
      </dgm:t>
    </dgm:pt>
    <dgm:pt modelId="{0DB3DBC5-9EB3-4756-BBB2-B726F17B3596}" type="pres">
      <dgm:prSet presAssocID="{D7F3E3DE-EE30-4427-ABD3-813026FA48FE}" presName="root" presStyleCnt="0"/>
      <dgm:spPr/>
    </dgm:pt>
    <dgm:pt modelId="{FE5D857F-0189-46B0-8DB5-AC3658169A56}" type="pres">
      <dgm:prSet presAssocID="{D7F3E3DE-EE30-4427-ABD3-813026FA48FE}" presName="rootComposite" presStyleCnt="0"/>
      <dgm:spPr/>
    </dgm:pt>
    <dgm:pt modelId="{BCE5EE84-178A-49B8-BE86-603DB7D85565}" type="pres">
      <dgm:prSet presAssocID="{D7F3E3DE-EE30-4427-ABD3-813026FA48FE}" presName="rootText" presStyleLbl="node1" presStyleIdx="1" presStyleCnt="4"/>
      <dgm:spPr/>
      <dgm:t>
        <a:bodyPr/>
        <a:lstStyle/>
        <a:p>
          <a:endParaRPr lang="zh-CN" altLang="en-US"/>
        </a:p>
      </dgm:t>
    </dgm:pt>
    <dgm:pt modelId="{73A46A9F-79DC-49BD-A607-888C26A511E4}" type="pres">
      <dgm:prSet presAssocID="{D7F3E3DE-EE30-4427-ABD3-813026FA48FE}" presName="rootConnector" presStyleLbl="node1" presStyleIdx="1" presStyleCnt="4"/>
      <dgm:spPr/>
      <dgm:t>
        <a:bodyPr/>
        <a:lstStyle/>
        <a:p>
          <a:endParaRPr lang="zh-CN" altLang="en-US"/>
        </a:p>
      </dgm:t>
    </dgm:pt>
    <dgm:pt modelId="{4BD2589F-51DC-4996-87E6-54DEB9191507}" type="pres">
      <dgm:prSet presAssocID="{D7F3E3DE-EE30-4427-ABD3-813026FA48FE}" presName="childShape" presStyleCnt="0"/>
      <dgm:spPr/>
    </dgm:pt>
    <dgm:pt modelId="{93D67456-AB73-4C9C-BB51-FECF146D8AB8}" type="pres">
      <dgm:prSet presAssocID="{C5C0D730-4C0E-42CB-B862-2ED80949E91D}" presName="Name13" presStyleLbl="parChTrans1D2" presStyleIdx="4" presStyleCnt="14"/>
      <dgm:spPr/>
      <dgm:t>
        <a:bodyPr/>
        <a:lstStyle/>
        <a:p>
          <a:endParaRPr lang="zh-CN" altLang="en-US"/>
        </a:p>
      </dgm:t>
    </dgm:pt>
    <dgm:pt modelId="{87D18CFB-7CD6-492B-8841-5C08DA6C8F8E}" type="pres">
      <dgm:prSet presAssocID="{15921DE5-4094-4538-94B2-C4FB979899D5}" presName="childText" presStyleLbl="bgAcc1" presStyleIdx="4" presStyleCnt="14">
        <dgm:presLayoutVars>
          <dgm:bulletEnabled val="1"/>
        </dgm:presLayoutVars>
      </dgm:prSet>
      <dgm:spPr/>
      <dgm:t>
        <a:bodyPr/>
        <a:lstStyle/>
        <a:p>
          <a:endParaRPr lang="zh-CN" altLang="en-US"/>
        </a:p>
      </dgm:t>
    </dgm:pt>
    <dgm:pt modelId="{76C453F7-BD2B-4972-B428-5E0F18D8B8D4}" type="pres">
      <dgm:prSet presAssocID="{A793D44C-E5D9-4D57-8159-C23710994C76}" presName="Name13" presStyleLbl="parChTrans1D2" presStyleIdx="5" presStyleCnt="14"/>
      <dgm:spPr/>
      <dgm:t>
        <a:bodyPr/>
        <a:lstStyle/>
        <a:p>
          <a:endParaRPr lang="zh-CN" altLang="en-US"/>
        </a:p>
      </dgm:t>
    </dgm:pt>
    <dgm:pt modelId="{C6A18C6B-D6F7-445A-94B9-61C11B5AEEA6}" type="pres">
      <dgm:prSet presAssocID="{17BD570B-B38E-4E07-A358-4C1F5A227366}" presName="childText" presStyleLbl="bgAcc1" presStyleIdx="5" presStyleCnt="14">
        <dgm:presLayoutVars>
          <dgm:bulletEnabled val="1"/>
        </dgm:presLayoutVars>
      </dgm:prSet>
      <dgm:spPr/>
      <dgm:t>
        <a:bodyPr/>
        <a:lstStyle/>
        <a:p>
          <a:endParaRPr lang="zh-CN" altLang="en-US"/>
        </a:p>
      </dgm:t>
    </dgm:pt>
    <dgm:pt modelId="{01347F51-1FC0-4EC6-B1A4-26F23C993CF3}" type="pres">
      <dgm:prSet presAssocID="{37B9C286-7171-45A1-94FD-2D5809E3B97C}" presName="Name13" presStyleLbl="parChTrans1D2" presStyleIdx="6" presStyleCnt="14"/>
      <dgm:spPr/>
      <dgm:t>
        <a:bodyPr/>
        <a:lstStyle/>
        <a:p>
          <a:endParaRPr lang="zh-CN" altLang="en-US"/>
        </a:p>
      </dgm:t>
    </dgm:pt>
    <dgm:pt modelId="{FB128406-EEED-4916-8E00-864DA7907156}" type="pres">
      <dgm:prSet presAssocID="{B0667DDA-A402-4E5A-B391-947AF2B563B9}" presName="childText" presStyleLbl="bgAcc1" presStyleIdx="6" presStyleCnt="14">
        <dgm:presLayoutVars>
          <dgm:bulletEnabled val="1"/>
        </dgm:presLayoutVars>
      </dgm:prSet>
      <dgm:spPr/>
      <dgm:t>
        <a:bodyPr/>
        <a:lstStyle/>
        <a:p>
          <a:endParaRPr lang="zh-CN" altLang="en-US"/>
        </a:p>
      </dgm:t>
    </dgm:pt>
    <dgm:pt modelId="{FE14386E-9D82-4EE2-8EF9-B48EFB857C3D}" type="pres">
      <dgm:prSet presAssocID="{B0A3A183-9BDE-4A6A-9C9F-7E3D5FC9B2B8}" presName="root" presStyleCnt="0"/>
      <dgm:spPr/>
    </dgm:pt>
    <dgm:pt modelId="{42BDC287-8127-4F23-9789-06DE4A0AFB85}" type="pres">
      <dgm:prSet presAssocID="{B0A3A183-9BDE-4A6A-9C9F-7E3D5FC9B2B8}" presName="rootComposite" presStyleCnt="0"/>
      <dgm:spPr/>
    </dgm:pt>
    <dgm:pt modelId="{DD1AA1AB-E726-4055-B3D3-459A30057D3A}" type="pres">
      <dgm:prSet presAssocID="{B0A3A183-9BDE-4A6A-9C9F-7E3D5FC9B2B8}" presName="rootText" presStyleLbl="node1" presStyleIdx="2" presStyleCnt="4"/>
      <dgm:spPr/>
      <dgm:t>
        <a:bodyPr/>
        <a:lstStyle/>
        <a:p>
          <a:endParaRPr lang="zh-CN" altLang="en-US"/>
        </a:p>
      </dgm:t>
    </dgm:pt>
    <dgm:pt modelId="{B247AC70-D43E-4020-9ECA-97E48C22F4A2}" type="pres">
      <dgm:prSet presAssocID="{B0A3A183-9BDE-4A6A-9C9F-7E3D5FC9B2B8}" presName="rootConnector" presStyleLbl="node1" presStyleIdx="2" presStyleCnt="4"/>
      <dgm:spPr/>
      <dgm:t>
        <a:bodyPr/>
        <a:lstStyle/>
        <a:p>
          <a:endParaRPr lang="zh-CN" altLang="en-US"/>
        </a:p>
      </dgm:t>
    </dgm:pt>
    <dgm:pt modelId="{93A7561B-B0B2-4834-9A4E-19203578F81C}" type="pres">
      <dgm:prSet presAssocID="{B0A3A183-9BDE-4A6A-9C9F-7E3D5FC9B2B8}" presName="childShape" presStyleCnt="0"/>
      <dgm:spPr/>
    </dgm:pt>
    <dgm:pt modelId="{D83F2AFC-1E84-47EF-9AE4-7B6E7445B70F}" type="pres">
      <dgm:prSet presAssocID="{08ED5F3C-3765-4A76-8B25-152531FBB1FA}" presName="Name13" presStyleLbl="parChTrans1D2" presStyleIdx="7" presStyleCnt="14"/>
      <dgm:spPr/>
      <dgm:t>
        <a:bodyPr/>
        <a:lstStyle/>
        <a:p>
          <a:endParaRPr lang="zh-CN" altLang="en-US"/>
        </a:p>
      </dgm:t>
    </dgm:pt>
    <dgm:pt modelId="{DFC27173-4CE5-487E-AB8D-DE190994DB32}" type="pres">
      <dgm:prSet presAssocID="{3058E4CB-5F1B-4D3B-BD74-3323CBCEDDDC}" presName="childText" presStyleLbl="bgAcc1" presStyleIdx="7" presStyleCnt="14">
        <dgm:presLayoutVars>
          <dgm:bulletEnabled val="1"/>
        </dgm:presLayoutVars>
      </dgm:prSet>
      <dgm:spPr/>
      <dgm:t>
        <a:bodyPr/>
        <a:lstStyle/>
        <a:p>
          <a:endParaRPr lang="zh-CN" altLang="en-US"/>
        </a:p>
      </dgm:t>
    </dgm:pt>
    <dgm:pt modelId="{8BB8EC00-7FC5-411E-9AAA-A97C4F5221F8}" type="pres">
      <dgm:prSet presAssocID="{9575B91E-96A4-4ED8-9D7F-E665D0C7F7DA}" presName="Name13" presStyleLbl="parChTrans1D2" presStyleIdx="8" presStyleCnt="14"/>
      <dgm:spPr/>
      <dgm:t>
        <a:bodyPr/>
        <a:lstStyle/>
        <a:p>
          <a:endParaRPr lang="zh-CN" altLang="en-US"/>
        </a:p>
      </dgm:t>
    </dgm:pt>
    <dgm:pt modelId="{CA37835A-AA7D-4486-BDDC-5A13AD2CEDC1}" type="pres">
      <dgm:prSet presAssocID="{3D9FF564-DB89-4740-8BA3-7E851C92342C}" presName="childText" presStyleLbl="bgAcc1" presStyleIdx="8" presStyleCnt="14">
        <dgm:presLayoutVars>
          <dgm:bulletEnabled val="1"/>
        </dgm:presLayoutVars>
      </dgm:prSet>
      <dgm:spPr/>
      <dgm:t>
        <a:bodyPr/>
        <a:lstStyle/>
        <a:p>
          <a:endParaRPr lang="zh-CN" altLang="en-US"/>
        </a:p>
      </dgm:t>
    </dgm:pt>
    <dgm:pt modelId="{76C541A7-21C0-4EE6-BACA-64E546BEFAF2}" type="pres">
      <dgm:prSet presAssocID="{8BC2B6FB-7E1D-4FC8-BB67-670471162025}" presName="Name13" presStyleLbl="parChTrans1D2" presStyleIdx="9" presStyleCnt="14"/>
      <dgm:spPr/>
      <dgm:t>
        <a:bodyPr/>
        <a:lstStyle/>
        <a:p>
          <a:endParaRPr lang="zh-CN" altLang="en-US"/>
        </a:p>
      </dgm:t>
    </dgm:pt>
    <dgm:pt modelId="{B8547695-94C4-434D-A614-E22426B37F37}" type="pres">
      <dgm:prSet presAssocID="{0274573A-B85C-44E1-AA6D-7630FD2A7262}" presName="childText" presStyleLbl="bgAcc1" presStyleIdx="9" presStyleCnt="14">
        <dgm:presLayoutVars>
          <dgm:bulletEnabled val="1"/>
        </dgm:presLayoutVars>
      </dgm:prSet>
      <dgm:spPr/>
      <dgm:t>
        <a:bodyPr/>
        <a:lstStyle/>
        <a:p>
          <a:endParaRPr lang="zh-CN" altLang="en-US"/>
        </a:p>
      </dgm:t>
    </dgm:pt>
    <dgm:pt modelId="{46F85C0A-0960-4308-9B5A-7F0020634765}" type="pres">
      <dgm:prSet presAssocID="{6FCD2DEA-5B00-4297-BE41-4CEF6E8A6DC2}" presName="Name13" presStyleLbl="parChTrans1D2" presStyleIdx="10" presStyleCnt="14"/>
      <dgm:spPr/>
      <dgm:t>
        <a:bodyPr/>
        <a:lstStyle/>
        <a:p>
          <a:endParaRPr lang="zh-CN" altLang="en-US"/>
        </a:p>
      </dgm:t>
    </dgm:pt>
    <dgm:pt modelId="{20C09562-DB9B-4E64-A4D0-742931A71ED3}" type="pres">
      <dgm:prSet presAssocID="{40D2566A-40AA-4BDE-A49E-9DB0CFB9718C}" presName="childText" presStyleLbl="bgAcc1" presStyleIdx="10" presStyleCnt="14">
        <dgm:presLayoutVars>
          <dgm:bulletEnabled val="1"/>
        </dgm:presLayoutVars>
      </dgm:prSet>
      <dgm:spPr/>
      <dgm:t>
        <a:bodyPr/>
        <a:lstStyle/>
        <a:p>
          <a:endParaRPr lang="zh-CN" altLang="en-US"/>
        </a:p>
      </dgm:t>
    </dgm:pt>
    <dgm:pt modelId="{62A1983D-1CE5-43C4-91BC-94956B5D8610}" type="pres">
      <dgm:prSet presAssocID="{0517B1D5-9370-4213-BBEA-E800E547082C}" presName="root" presStyleCnt="0"/>
      <dgm:spPr/>
    </dgm:pt>
    <dgm:pt modelId="{B4389EBF-2439-4E1C-9DAE-186B59EB6135}" type="pres">
      <dgm:prSet presAssocID="{0517B1D5-9370-4213-BBEA-E800E547082C}" presName="rootComposite" presStyleCnt="0"/>
      <dgm:spPr/>
    </dgm:pt>
    <dgm:pt modelId="{ECB5D8E6-2E19-4451-AE59-6F31ADEB020D}" type="pres">
      <dgm:prSet presAssocID="{0517B1D5-9370-4213-BBEA-E800E547082C}" presName="rootText" presStyleLbl="node1" presStyleIdx="3" presStyleCnt="4"/>
      <dgm:spPr/>
      <dgm:t>
        <a:bodyPr/>
        <a:lstStyle/>
        <a:p>
          <a:endParaRPr lang="zh-CN" altLang="en-US"/>
        </a:p>
      </dgm:t>
    </dgm:pt>
    <dgm:pt modelId="{D2DCE1D8-05BD-4FC7-B400-7713C3B9377E}" type="pres">
      <dgm:prSet presAssocID="{0517B1D5-9370-4213-BBEA-E800E547082C}" presName="rootConnector" presStyleLbl="node1" presStyleIdx="3" presStyleCnt="4"/>
      <dgm:spPr/>
      <dgm:t>
        <a:bodyPr/>
        <a:lstStyle/>
        <a:p>
          <a:endParaRPr lang="zh-CN" altLang="en-US"/>
        </a:p>
      </dgm:t>
    </dgm:pt>
    <dgm:pt modelId="{2066D2F2-7C11-407D-B117-DD99A63CFD28}" type="pres">
      <dgm:prSet presAssocID="{0517B1D5-9370-4213-BBEA-E800E547082C}" presName="childShape" presStyleCnt="0"/>
      <dgm:spPr/>
    </dgm:pt>
    <dgm:pt modelId="{9E12CB13-B862-4B46-B66C-F8E0294E9AF9}" type="pres">
      <dgm:prSet presAssocID="{91B216F0-AA69-4BF8-994B-1000D2A053E7}" presName="Name13" presStyleLbl="parChTrans1D2" presStyleIdx="11" presStyleCnt="14"/>
      <dgm:spPr/>
      <dgm:t>
        <a:bodyPr/>
        <a:lstStyle/>
        <a:p>
          <a:endParaRPr lang="zh-CN" altLang="en-US"/>
        </a:p>
      </dgm:t>
    </dgm:pt>
    <dgm:pt modelId="{84874D7B-8CE0-42EA-844B-C430C7AB875E}" type="pres">
      <dgm:prSet presAssocID="{F40C372D-B170-4255-A20C-92E9394A8BE4}" presName="childText" presStyleLbl="bgAcc1" presStyleIdx="11" presStyleCnt="14">
        <dgm:presLayoutVars>
          <dgm:bulletEnabled val="1"/>
        </dgm:presLayoutVars>
      </dgm:prSet>
      <dgm:spPr/>
      <dgm:t>
        <a:bodyPr/>
        <a:lstStyle/>
        <a:p>
          <a:endParaRPr lang="zh-CN" altLang="en-US"/>
        </a:p>
      </dgm:t>
    </dgm:pt>
    <dgm:pt modelId="{240F0AFE-5438-445D-8377-11228CE0F612}" type="pres">
      <dgm:prSet presAssocID="{2F990263-66B7-4EAC-A527-E5848C0A0380}" presName="Name13" presStyleLbl="parChTrans1D2" presStyleIdx="12" presStyleCnt="14"/>
      <dgm:spPr/>
      <dgm:t>
        <a:bodyPr/>
        <a:lstStyle/>
        <a:p>
          <a:endParaRPr lang="zh-CN" altLang="en-US"/>
        </a:p>
      </dgm:t>
    </dgm:pt>
    <dgm:pt modelId="{A98E17C5-37EC-43BD-8133-37093EACB38A}" type="pres">
      <dgm:prSet presAssocID="{12BD011A-E391-40B4-8BC2-0EA0F1A15372}" presName="childText" presStyleLbl="bgAcc1" presStyleIdx="12" presStyleCnt="14">
        <dgm:presLayoutVars>
          <dgm:bulletEnabled val="1"/>
        </dgm:presLayoutVars>
      </dgm:prSet>
      <dgm:spPr/>
      <dgm:t>
        <a:bodyPr/>
        <a:lstStyle/>
        <a:p>
          <a:endParaRPr lang="zh-CN" altLang="en-US"/>
        </a:p>
      </dgm:t>
    </dgm:pt>
    <dgm:pt modelId="{C14D032B-584C-47BD-96C4-42720A67D5F8}" type="pres">
      <dgm:prSet presAssocID="{064A2B55-4C77-4D0B-AB35-F88F369E5496}" presName="Name13" presStyleLbl="parChTrans1D2" presStyleIdx="13" presStyleCnt="14"/>
      <dgm:spPr/>
      <dgm:t>
        <a:bodyPr/>
        <a:lstStyle/>
        <a:p>
          <a:endParaRPr lang="zh-CN" altLang="en-US"/>
        </a:p>
      </dgm:t>
    </dgm:pt>
    <dgm:pt modelId="{93D47455-D9E6-4B2B-817E-A6C1840EE79E}" type="pres">
      <dgm:prSet presAssocID="{4F9F95BF-45D1-4325-A224-9B2F16757413}" presName="childText" presStyleLbl="bgAcc1" presStyleIdx="13" presStyleCnt="14">
        <dgm:presLayoutVars>
          <dgm:bulletEnabled val="1"/>
        </dgm:presLayoutVars>
      </dgm:prSet>
      <dgm:spPr/>
      <dgm:t>
        <a:bodyPr/>
        <a:lstStyle/>
        <a:p>
          <a:endParaRPr lang="zh-CN" altLang="en-US"/>
        </a:p>
      </dgm:t>
    </dgm:pt>
  </dgm:ptLst>
  <dgm:cxnLst>
    <dgm:cxn modelId="{8F2865CF-4206-436B-9EEB-9143E21966CE}" type="presOf" srcId="{3058E4CB-5F1B-4D3B-BD74-3323CBCEDDDC}" destId="{DFC27173-4CE5-487E-AB8D-DE190994DB32}" srcOrd="0" destOrd="0" presId="urn:microsoft.com/office/officeart/2005/8/layout/hierarchy3#1"/>
    <dgm:cxn modelId="{5A5D3AC5-E470-4F5C-81AF-BB447916A287}" srcId="{8EFF2987-52A0-4C0E-A9B0-649A0180AD89}" destId="{155CA4E1-01FB-4A35-B0F3-973FB953E01A}" srcOrd="0" destOrd="0" parTransId="{8FCCB893-EC7E-44B9-A2D2-E5D71E300F29}" sibTransId="{6CEE1FAC-36C7-435F-83BE-A7C1EE5FAA2F}"/>
    <dgm:cxn modelId="{6E55BCB7-708C-4E6A-8961-F4A387252A35}" type="presOf" srcId="{37B9C286-7171-45A1-94FD-2D5809E3B97C}" destId="{01347F51-1FC0-4EC6-B1A4-26F23C993CF3}" srcOrd="0" destOrd="0" presId="urn:microsoft.com/office/officeart/2005/8/layout/hierarchy3#1"/>
    <dgm:cxn modelId="{450E72F9-33F3-46A5-9F6A-6D9E0B3231A0}" srcId="{B0A3A183-9BDE-4A6A-9C9F-7E3D5FC9B2B8}" destId="{3058E4CB-5F1B-4D3B-BD74-3323CBCEDDDC}" srcOrd="0" destOrd="0" parTransId="{08ED5F3C-3765-4A76-8B25-152531FBB1FA}" sibTransId="{8E1E151B-8FD2-4D5D-BD9A-B6D83E4456EE}"/>
    <dgm:cxn modelId="{5983FF25-5571-478B-9F07-5DD4A248415E}" type="presOf" srcId="{AFAB3B18-84EA-40BE-8FAC-4BF9891A72FB}" destId="{5B315C7E-59E7-482A-AC2F-456503C189AA}" srcOrd="0" destOrd="0" presId="urn:microsoft.com/office/officeart/2005/8/layout/hierarchy3#1"/>
    <dgm:cxn modelId="{19EA9A12-7F91-4620-B903-E60C5EFA7CCF}" type="presOf" srcId="{8BC2B6FB-7E1D-4FC8-BB67-670471162025}" destId="{76C541A7-21C0-4EE6-BACA-64E546BEFAF2}" srcOrd="0" destOrd="0" presId="urn:microsoft.com/office/officeart/2005/8/layout/hierarchy3#1"/>
    <dgm:cxn modelId="{5934C271-D85D-4582-AB9C-5CD8EE661180}" type="presOf" srcId="{C5C0D730-4C0E-42CB-B862-2ED80949E91D}" destId="{93D67456-AB73-4C9C-BB51-FECF146D8AB8}" srcOrd="0" destOrd="0" presId="urn:microsoft.com/office/officeart/2005/8/layout/hierarchy3#1"/>
    <dgm:cxn modelId="{54E71A17-8CA7-43D3-AC1D-BFA3A48325B3}" type="presOf" srcId="{15921DE5-4094-4538-94B2-C4FB979899D5}" destId="{87D18CFB-7CD6-492B-8841-5C08DA6C8F8E}" srcOrd="0" destOrd="0" presId="urn:microsoft.com/office/officeart/2005/8/layout/hierarchy3#1"/>
    <dgm:cxn modelId="{4333AEC0-5344-4D99-BDEB-A35E8441B697}" type="presOf" srcId="{0517B1D5-9370-4213-BBEA-E800E547082C}" destId="{ECB5D8E6-2E19-4451-AE59-6F31ADEB020D}" srcOrd="0" destOrd="0" presId="urn:microsoft.com/office/officeart/2005/8/layout/hierarchy3#1"/>
    <dgm:cxn modelId="{7942347C-629D-4DBE-A8D2-9D5D05D6416F}" type="presOf" srcId="{3D9FF564-DB89-4740-8BA3-7E851C92342C}" destId="{CA37835A-AA7D-4486-BDDC-5A13AD2CEDC1}" srcOrd="0" destOrd="0" presId="urn:microsoft.com/office/officeart/2005/8/layout/hierarchy3#1"/>
    <dgm:cxn modelId="{A7752855-3136-4B3D-8D8D-91850A586658}" type="presOf" srcId="{B0667DDA-A402-4E5A-B391-947AF2B563B9}" destId="{FB128406-EEED-4916-8E00-864DA7907156}" srcOrd="0" destOrd="0" presId="urn:microsoft.com/office/officeart/2005/8/layout/hierarchy3#1"/>
    <dgm:cxn modelId="{C9C79E16-DFFD-4B32-884F-241B3F6D2DD4}" srcId="{D7F3E3DE-EE30-4427-ABD3-813026FA48FE}" destId="{17BD570B-B38E-4E07-A358-4C1F5A227366}" srcOrd="1" destOrd="0" parTransId="{A793D44C-E5D9-4D57-8159-C23710994C76}" sibTransId="{9851709B-D9D4-4EFB-AF29-D4881D7BCDE7}"/>
    <dgm:cxn modelId="{8F80DD96-3DF2-45FC-9228-D8159D279F52}" srcId="{0517B1D5-9370-4213-BBEA-E800E547082C}" destId="{F40C372D-B170-4255-A20C-92E9394A8BE4}" srcOrd="0" destOrd="0" parTransId="{91B216F0-AA69-4BF8-994B-1000D2A053E7}" sibTransId="{7D46ACC1-A471-46FA-8251-02703DC9F4F3}"/>
    <dgm:cxn modelId="{071ACA69-04D6-424D-B615-68C96F84C056}" srcId="{0517B1D5-9370-4213-BBEA-E800E547082C}" destId="{4F9F95BF-45D1-4325-A224-9B2F16757413}" srcOrd="2" destOrd="0" parTransId="{064A2B55-4C77-4D0B-AB35-F88F369E5496}" sibTransId="{D5EDEDF8-864F-4EE0-96C4-C61260761DCD}"/>
    <dgm:cxn modelId="{E64320BC-3E90-4138-B77E-7B4A3D998B96}" srcId="{B0A3A183-9BDE-4A6A-9C9F-7E3D5FC9B2B8}" destId="{0274573A-B85C-44E1-AA6D-7630FD2A7262}" srcOrd="2" destOrd="0" parTransId="{8BC2B6FB-7E1D-4FC8-BB67-670471162025}" sibTransId="{3B1A8F8C-3C20-421B-B4AE-50C3F34CF896}"/>
    <dgm:cxn modelId="{78FA4AF3-C4D9-4DD1-BCF8-693C5773F25C}" type="presOf" srcId="{B0A3A183-9BDE-4A6A-9C9F-7E3D5FC9B2B8}" destId="{B247AC70-D43E-4020-9ECA-97E48C22F4A2}" srcOrd="1" destOrd="0" presId="urn:microsoft.com/office/officeart/2005/8/layout/hierarchy3#1"/>
    <dgm:cxn modelId="{D2674458-5FA5-40D2-A117-FCC4E6237FCA}" type="presOf" srcId="{0274573A-B85C-44E1-AA6D-7630FD2A7262}" destId="{B8547695-94C4-434D-A614-E22426B37F37}" srcOrd="0" destOrd="0" presId="urn:microsoft.com/office/officeart/2005/8/layout/hierarchy3#1"/>
    <dgm:cxn modelId="{BF9AC725-7768-48E7-9F13-AAA191C000C8}" type="presOf" srcId="{B7CC23C5-0D99-4A39-B86B-E9E5687EC908}" destId="{7A698B2C-0604-4878-946D-6554FD65577F}" srcOrd="0" destOrd="0" presId="urn:microsoft.com/office/officeart/2005/8/layout/hierarchy3#1"/>
    <dgm:cxn modelId="{4A9FCF33-E9A3-4BAC-B9D1-C12F9C3660DC}" type="presOf" srcId="{08000F4D-8D7C-4EDE-A0CB-D8C9BC9A7189}" destId="{61262712-4985-4F93-B116-5276D7376785}" srcOrd="0" destOrd="0" presId="urn:microsoft.com/office/officeart/2005/8/layout/hierarchy3#1"/>
    <dgm:cxn modelId="{6508189E-5771-41A0-864E-D803B9F19945}" type="presOf" srcId="{6FCD2DEA-5B00-4297-BE41-4CEF6E8A6DC2}" destId="{46F85C0A-0960-4308-9B5A-7F0020634765}" srcOrd="0" destOrd="0" presId="urn:microsoft.com/office/officeart/2005/8/layout/hierarchy3#1"/>
    <dgm:cxn modelId="{3B1CE0A9-778E-45F3-99FF-6B2FE5EC288A}" type="presOf" srcId="{2688ADDD-3114-4008-9214-8043ED2E8141}" destId="{8ADF487E-EBFA-4574-997A-4CFFEB5E637C}" srcOrd="0" destOrd="0" presId="urn:microsoft.com/office/officeart/2005/8/layout/hierarchy3#1"/>
    <dgm:cxn modelId="{70D6275F-B83F-4544-898C-67458452B2A2}" type="presOf" srcId="{A793D44C-E5D9-4D57-8159-C23710994C76}" destId="{76C453F7-BD2B-4972-B428-5E0F18D8B8D4}" srcOrd="0" destOrd="0" presId="urn:microsoft.com/office/officeart/2005/8/layout/hierarchy3#1"/>
    <dgm:cxn modelId="{8A6039EC-CDB1-4DAB-B10D-60CF2B9B6586}" type="presOf" srcId="{50AA74E7-A972-4D83-986C-1501A578372D}" destId="{1E46F61F-AE11-4112-87FE-80D6FF5D4D11}" srcOrd="0" destOrd="0" presId="urn:microsoft.com/office/officeart/2005/8/layout/hierarchy3#1"/>
    <dgm:cxn modelId="{9DE24DE5-8669-4DA7-8389-5E0C0E2620EF}" type="presOf" srcId="{2F990263-66B7-4EAC-A527-E5848C0A0380}" destId="{240F0AFE-5438-445D-8377-11228CE0F612}" srcOrd="0" destOrd="0" presId="urn:microsoft.com/office/officeart/2005/8/layout/hierarchy3#1"/>
    <dgm:cxn modelId="{401F4179-E5CE-494F-928D-BB17E22B8B13}" srcId="{0517B1D5-9370-4213-BBEA-E800E547082C}" destId="{12BD011A-E391-40B4-8BC2-0EA0F1A15372}" srcOrd="1" destOrd="0" parTransId="{2F990263-66B7-4EAC-A527-E5848C0A0380}" sibTransId="{87BCC6B2-57E6-492F-AD21-AB1FD13127D1}"/>
    <dgm:cxn modelId="{85ED7883-6BDE-43AB-80CE-AC2A1C0DDD03}" type="presOf" srcId="{53184592-F934-4AF9-A6C1-49969991FB89}" destId="{95E97470-B822-4E0A-9573-7EDC727BE985}" srcOrd="0" destOrd="0" presId="urn:microsoft.com/office/officeart/2005/8/layout/hierarchy3#1"/>
    <dgm:cxn modelId="{78C59E0B-C1FD-4FD8-9E34-94799CB94EC7}" type="presOf" srcId="{12BD011A-E391-40B4-8BC2-0EA0F1A15372}" destId="{A98E17C5-37EC-43BD-8133-37093EACB38A}" srcOrd="0" destOrd="0" presId="urn:microsoft.com/office/officeart/2005/8/layout/hierarchy3#1"/>
    <dgm:cxn modelId="{364BDC45-4443-45BB-9AB8-071C5F36D5A6}" type="presOf" srcId="{A301D56C-0B5D-44E8-9E80-2DB80A835712}" destId="{83123086-C0EB-4C8B-B2E0-19CC31A0203D}" srcOrd="0" destOrd="0" presId="urn:microsoft.com/office/officeart/2005/8/layout/hierarchy3#1"/>
    <dgm:cxn modelId="{59FBD824-FB5D-4979-9A56-6ECB18FC9112}" srcId="{8EFF2987-52A0-4C0E-A9B0-649A0180AD89}" destId="{2688ADDD-3114-4008-9214-8043ED2E8141}" srcOrd="1" destOrd="0" parTransId="{A301D56C-0B5D-44E8-9E80-2DB80A835712}" sibTransId="{C296A501-A84C-4E64-B9B8-BE45FD90A2F6}"/>
    <dgm:cxn modelId="{E9C38706-E247-4BEF-90D8-96EFF3835393}" type="presOf" srcId="{155CA4E1-01FB-4A35-B0F3-973FB953E01A}" destId="{111F0748-CE8C-4A73-BFC4-DDBA35E4373C}" srcOrd="0" destOrd="0" presId="urn:microsoft.com/office/officeart/2005/8/layout/hierarchy3#1"/>
    <dgm:cxn modelId="{1C9D4E2B-6499-4593-99CA-F59EE89FD533}" srcId="{8EFF2987-52A0-4C0E-A9B0-649A0180AD89}" destId="{B7CC23C5-0D99-4A39-B86B-E9E5687EC908}" srcOrd="2" destOrd="0" parTransId="{53184592-F934-4AF9-A6C1-49969991FB89}" sibTransId="{C98F07B1-F5B9-4B25-B4A9-52A9E08E24B1}"/>
    <dgm:cxn modelId="{7134F8C5-0407-4783-A8D1-8BDFAA5A2226}" type="presOf" srcId="{B0A3A183-9BDE-4A6A-9C9F-7E3D5FC9B2B8}" destId="{DD1AA1AB-E726-4055-B3D3-459A30057D3A}" srcOrd="0" destOrd="0" presId="urn:microsoft.com/office/officeart/2005/8/layout/hierarchy3#1"/>
    <dgm:cxn modelId="{DE419700-05B6-4AB5-A050-7630A43FF08B}" type="presOf" srcId="{08ED5F3C-3765-4A76-8B25-152531FBB1FA}" destId="{D83F2AFC-1E84-47EF-9AE4-7B6E7445B70F}" srcOrd="0" destOrd="0" presId="urn:microsoft.com/office/officeart/2005/8/layout/hierarchy3#1"/>
    <dgm:cxn modelId="{B75809FE-7E90-4E1E-8738-B41A9E1CB14F}" type="presOf" srcId="{0517B1D5-9370-4213-BBEA-E800E547082C}" destId="{D2DCE1D8-05BD-4FC7-B400-7713C3B9377E}" srcOrd="1" destOrd="0" presId="urn:microsoft.com/office/officeart/2005/8/layout/hierarchy3#1"/>
    <dgm:cxn modelId="{67999AC5-CC4B-47D2-B8D3-0851AC22B8E3}" type="presOf" srcId="{8FCCB893-EC7E-44B9-A2D2-E5D71E300F29}" destId="{6A87C896-75EC-4726-8788-D5E8D1BC9DF7}" srcOrd="0" destOrd="0" presId="urn:microsoft.com/office/officeart/2005/8/layout/hierarchy3#1"/>
    <dgm:cxn modelId="{4D00F197-1A24-4362-AFF9-E23E6CD9C769}" type="presOf" srcId="{F40C372D-B170-4255-A20C-92E9394A8BE4}" destId="{84874D7B-8CE0-42EA-844B-C430C7AB875E}" srcOrd="0" destOrd="0" presId="urn:microsoft.com/office/officeart/2005/8/layout/hierarchy3#1"/>
    <dgm:cxn modelId="{102C5D19-B70E-41E8-87EA-A2BF09106568}" srcId="{B0A3A183-9BDE-4A6A-9C9F-7E3D5FC9B2B8}" destId="{40D2566A-40AA-4BDE-A49E-9DB0CFB9718C}" srcOrd="3" destOrd="0" parTransId="{6FCD2DEA-5B00-4297-BE41-4CEF6E8A6DC2}" sibTransId="{F71EC382-9792-4E5F-BFC8-6157BC31373D}"/>
    <dgm:cxn modelId="{52BD3404-28AD-4E93-BD6E-5FA124A49215}" type="presOf" srcId="{D7F3E3DE-EE30-4427-ABD3-813026FA48FE}" destId="{73A46A9F-79DC-49BD-A607-888C26A511E4}" srcOrd="1" destOrd="0" presId="urn:microsoft.com/office/officeart/2005/8/layout/hierarchy3#1"/>
    <dgm:cxn modelId="{4FDD8966-8177-496B-BAE0-0A2E7E766BAA}" type="presOf" srcId="{9575B91E-96A4-4ED8-9D7F-E665D0C7F7DA}" destId="{8BB8EC00-7FC5-411E-9AAA-A97C4F5221F8}" srcOrd="0" destOrd="0" presId="urn:microsoft.com/office/officeart/2005/8/layout/hierarchy3#1"/>
    <dgm:cxn modelId="{B019AC9E-94B6-486F-83D0-099BDB9D1EED}" type="presOf" srcId="{8EFF2987-52A0-4C0E-A9B0-649A0180AD89}" destId="{7687AC7F-17F0-4356-A52F-BC6E2A1DC018}" srcOrd="0" destOrd="0" presId="urn:microsoft.com/office/officeart/2005/8/layout/hierarchy3#1"/>
    <dgm:cxn modelId="{2660BB5A-EC3B-45B3-9EF4-D0E847728956}" srcId="{8EFF2987-52A0-4C0E-A9B0-649A0180AD89}" destId="{50AA74E7-A972-4D83-986C-1501A578372D}" srcOrd="3" destOrd="0" parTransId="{AFAB3B18-84EA-40BE-8FAC-4BF9891A72FB}" sibTransId="{6F488321-ECA3-43C4-9B0D-E9106B5EF8C0}"/>
    <dgm:cxn modelId="{770A1005-F87A-41CB-8667-91C39BD79F95}" type="presOf" srcId="{17BD570B-B38E-4E07-A358-4C1F5A227366}" destId="{C6A18C6B-D6F7-445A-94B9-61C11B5AEEA6}" srcOrd="0" destOrd="0" presId="urn:microsoft.com/office/officeart/2005/8/layout/hierarchy3#1"/>
    <dgm:cxn modelId="{BC0C4941-95D2-4B22-8B37-E59E78E81CCA}" srcId="{B0A3A183-9BDE-4A6A-9C9F-7E3D5FC9B2B8}" destId="{3D9FF564-DB89-4740-8BA3-7E851C92342C}" srcOrd="1" destOrd="0" parTransId="{9575B91E-96A4-4ED8-9D7F-E665D0C7F7DA}" sibTransId="{3730D563-3CB7-4BF5-B7E1-396263A4B21E}"/>
    <dgm:cxn modelId="{70B9C722-082C-4F23-8341-057514079662}" srcId="{08000F4D-8D7C-4EDE-A0CB-D8C9BC9A7189}" destId="{D7F3E3DE-EE30-4427-ABD3-813026FA48FE}" srcOrd="1" destOrd="0" parTransId="{8F7B7219-C56B-4272-99DA-2A1B62D6CF22}" sibTransId="{FD7828D9-24AB-44C1-99C3-6C61E2249148}"/>
    <dgm:cxn modelId="{D08082DC-9830-4134-876F-A1D3EB5CA088}" srcId="{D7F3E3DE-EE30-4427-ABD3-813026FA48FE}" destId="{B0667DDA-A402-4E5A-B391-947AF2B563B9}" srcOrd="2" destOrd="0" parTransId="{37B9C286-7171-45A1-94FD-2D5809E3B97C}" sibTransId="{1C3D699A-2509-4C67-904E-3F8C8D9DDCA6}"/>
    <dgm:cxn modelId="{AC9D916D-ACB9-4754-8548-39EFDFC23F0F}" type="presOf" srcId="{4F9F95BF-45D1-4325-A224-9B2F16757413}" destId="{93D47455-D9E6-4B2B-817E-A6C1840EE79E}" srcOrd="0" destOrd="0" presId="urn:microsoft.com/office/officeart/2005/8/layout/hierarchy3#1"/>
    <dgm:cxn modelId="{B80EAC18-1E86-4547-A33E-62D75CA322BC}" srcId="{D7F3E3DE-EE30-4427-ABD3-813026FA48FE}" destId="{15921DE5-4094-4538-94B2-C4FB979899D5}" srcOrd="0" destOrd="0" parTransId="{C5C0D730-4C0E-42CB-B862-2ED80949E91D}" sibTransId="{DCB87E08-0F74-4CBD-AAAE-8E7B68600A41}"/>
    <dgm:cxn modelId="{64912A62-9C2C-423D-8447-856274030156}" srcId="{08000F4D-8D7C-4EDE-A0CB-D8C9BC9A7189}" destId="{0517B1D5-9370-4213-BBEA-E800E547082C}" srcOrd="3" destOrd="0" parTransId="{F03D8E7C-E788-4300-8CFC-BF095F214932}" sibTransId="{09B399F3-8738-40DA-B3B2-FD1029E89D81}"/>
    <dgm:cxn modelId="{3E67E2A9-7263-4BAB-A75D-27319222DF57}" type="presOf" srcId="{D7F3E3DE-EE30-4427-ABD3-813026FA48FE}" destId="{BCE5EE84-178A-49B8-BE86-603DB7D85565}" srcOrd="0" destOrd="0" presId="urn:microsoft.com/office/officeart/2005/8/layout/hierarchy3#1"/>
    <dgm:cxn modelId="{158BC291-1FC5-4CCA-BA3C-C7EBC3C842F2}" srcId="{08000F4D-8D7C-4EDE-A0CB-D8C9BC9A7189}" destId="{8EFF2987-52A0-4C0E-A9B0-649A0180AD89}" srcOrd="0" destOrd="0" parTransId="{6F7D974E-E475-47D8-A9BF-C3CCC32446D2}" sibTransId="{EEA21AA1-2096-4C6F-83BB-608FC4EB30B8}"/>
    <dgm:cxn modelId="{0C7B6665-2A25-4BD4-AB07-00D655B3A841}" srcId="{08000F4D-8D7C-4EDE-A0CB-D8C9BC9A7189}" destId="{B0A3A183-9BDE-4A6A-9C9F-7E3D5FC9B2B8}" srcOrd="2" destOrd="0" parTransId="{1F6C206E-3550-4397-A112-5331C5A122B4}" sibTransId="{B6349689-9584-43FC-8455-BF22AD32E044}"/>
    <dgm:cxn modelId="{27C6000B-1A12-4431-A146-66DAE1E82AC7}" type="presOf" srcId="{8EFF2987-52A0-4C0E-A9B0-649A0180AD89}" destId="{8BDFE942-4AE4-4095-85E1-400DD4DE06EA}" srcOrd="1" destOrd="0" presId="urn:microsoft.com/office/officeart/2005/8/layout/hierarchy3#1"/>
    <dgm:cxn modelId="{9741E9A2-8C16-4FF9-B461-0F239AC2C09D}" type="presOf" srcId="{064A2B55-4C77-4D0B-AB35-F88F369E5496}" destId="{C14D032B-584C-47BD-96C4-42720A67D5F8}" srcOrd="0" destOrd="0" presId="urn:microsoft.com/office/officeart/2005/8/layout/hierarchy3#1"/>
    <dgm:cxn modelId="{9A399087-EDB1-4E86-B2F5-CB9AFC19195F}" type="presOf" srcId="{91B216F0-AA69-4BF8-994B-1000D2A053E7}" destId="{9E12CB13-B862-4B46-B66C-F8E0294E9AF9}" srcOrd="0" destOrd="0" presId="urn:microsoft.com/office/officeart/2005/8/layout/hierarchy3#1"/>
    <dgm:cxn modelId="{C7497329-808F-4CD3-97AC-C3F1784FF077}" type="presOf" srcId="{40D2566A-40AA-4BDE-A49E-9DB0CFB9718C}" destId="{20C09562-DB9B-4E64-A4D0-742931A71ED3}" srcOrd="0" destOrd="0" presId="urn:microsoft.com/office/officeart/2005/8/layout/hierarchy3#1"/>
    <dgm:cxn modelId="{A85F712F-ED3A-41AB-8647-5EEAE0EF1D02}" type="presParOf" srcId="{61262712-4985-4F93-B116-5276D7376785}" destId="{28C33339-40D7-4557-B2AD-CC2569EA4057}" srcOrd="0" destOrd="0" presId="urn:microsoft.com/office/officeart/2005/8/layout/hierarchy3#1"/>
    <dgm:cxn modelId="{9069E42B-0148-4798-B366-844F65A7F968}" type="presParOf" srcId="{28C33339-40D7-4557-B2AD-CC2569EA4057}" destId="{E997ABCE-E508-4A54-8881-9B2E6CAC20F8}" srcOrd="0" destOrd="0" presId="urn:microsoft.com/office/officeart/2005/8/layout/hierarchy3#1"/>
    <dgm:cxn modelId="{4A22F896-0634-4AFA-94BB-3BE65CAB5F55}" type="presParOf" srcId="{E997ABCE-E508-4A54-8881-9B2E6CAC20F8}" destId="{7687AC7F-17F0-4356-A52F-BC6E2A1DC018}" srcOrd="0" destOrd="0" presId="urn:microsoft.com/office/officeart/2005/8/layout/hierarchy3#1"/>
    <dgm:cxn modelId="{F01AB9D5-656F-4EAE-9CC3-12F7FD9C5533}" type="presParOf" srcId="{E997ABCE-E508-4A54-8881-9B2E6CAC20F8}" destId="{8BDFE942-4AE4-4095-85E1-400DD4DE06EA}" srcOrd="1" destOrd="0" presId="urn:microsoft.com/office/officeart/2005/8/layout/hierarchy3#1"/>
    <dgm:cxn modelId="{6BB6AA08-95C8-4C1A-B027-5ACC232AB37E}" type="presParOf" srcId="{28C33339-40D7-4557-B2AD-CC2569EA4057}" destId="{476E3C71-BF20-4BF3-8F4D-620BE9DDC8D6}" srcOrd="1" destOrd="0" presId="urn:microsoft.com/office/officeart/2005/8/layout/hierarchy3#1"/>
    <dgm:cxn modelId="{24FA07BC-4775-4440-AA72-277C3982020E}" type="presParOf" srcId="{476E3C71-BF20-4BF3-8F4D-620BE9DDC8D6}" destId="{6A87C896-75EC-4726-8788-D5E8D1BC9DF7}" srcOrd="0" destOrd="0" presId="urn:microsoft.com/office/officeart/2005/8/layout/hierarchy3#1"/>
    <dgm:cxn modelId="{6AC07185-693A-4317-93E7-0D053F3F588F}" type="presParOf" srcId="{476E3C71-BF20-4BF3-8F4D-620BE9DDC8D6}" destId="{111F0748-CE8C-4A73-BFC4-DDBA35E4373C}" srcOrd="1" destOrd="0" presId="urn:microsoft.com/office/officeart/2005/8/layout/hierarchy3#1"/>
    <dgm:cxn modelId="{F14C8F7D-ACFE-4702-B7F7-E5AA09B265CC}" type="presParOf" srcId="{476E3C71-BF20-4BF3-8F4D-620BE9DDC8D6}" destId="{83123086-C0EB-4C8B-B2E0-19CC31A0203D}" srcOrd="2" destOrd="0" presId="urn:microsoft.com/office/officeart/2005/8/layout/hierarchy3#1"/>
    <dgm:cxn modelId="{554723A2-DAC3-459D-8CB2-F48337940E29}" type="presParOf" srcId="{476E3C71-BF20-4BF3-8F4D-620BE9DDC8D6}" destId="{8ADF487E-EBFA-4574-997A-4CFFEB5E637C}" srcOrd="3" destOrd="0" presId="urn:microsoft.com/office/officeart/2005/8/layout/hierarchy3#1"/>
    <dgm:cxn modelId="{C48F0014-8B7C-434E-B6E9-2CD465C64E58}" type="presParOf" srcId="{476E3C71-BF20-4BF3-8F4D-620BE9DDC8D6}" destId="{95E97470-B822-4E0A-9573-7EDC727BE985}" srcOrd="4" destOrd="0" presId="urn:microsoft.com/office/officeart/2005/8/layout/hierarchy3#1"/>
    <dgm:cxn modelId="{720F3D39-107F-4800-BAED-AA24C888CC42}" type="presParOf" srcId="{476E3C71-BF20-4BF3-8F4D-620BE9DDC8D6}" destId="{7A698B2C-0604-4878-946D-6554FD65577F}" srcOrd="5" destOrd="0" presId="urn:microsoft.com/office/officeart/2005/8/layout/hierarchy3#1"/>
    <dgm:cxn modelId="{4CA45E9F-EE74-4894-8EEB-5BBF0A508615}" type="presParOf" srcId="{476E3C71-BF20-4BF3-8F4D-620BE9DDC8D6}" destId="{5B315C7E-59E7-482A-AC2F-456503C189AA}" srcOrd="6" destOrd="0" presId="urn:microsoft.com/office/officeart/2005/8/layout/hierarchy3#1"/>
    <dgm:cxn modelId="{388B3386-F6E7-4E6E-ACBC-EB084EA835B5}" type="presParOf" srcId="{476E3C71-BF20-4BF3-8F4D-620BE9DDC8D6}" destId="{1E46F61F-AE11-4112-87FE-80D6FF5D4D11}" srcOrd="7" destOrd="0" presId="urn:microsoft.com/office/officeart/2005/8/layout/hierarchy3#1"/>
    <dgm:cxn modelId="{27301BD0-A221-4EBC-8929-D34FD95B88AB}" type="presParOf" srcId="{61262712-4985-4F93-B116-5276D7376785}" destId="{0DB3DBC5-9EB3-4756-BBB2-B726F17B3596}" srcOrd="1" destOrd="0" presId="urn:microsoft.com/office/officeart/2005/8/layout/hierarchy3#1"/>
    <dgm:cxn modelId="{428CFA9E-2779-4495-B2BA-7BCFC82F6F32}" type="presParOf" srcId="{0DB3DBC5-9EB3-4756-BBB2-B726F17B3596}" destId="{FE5D857F-0189-46B0-8DB5-AC3658169A56}" srcOrd="0" destOrd="0" presId="urn:microsoft.com/office/officeart/2005/8/layout/hierarchy3#1"/>
    <dgm:cxn modelId="{6946735E-EB99-4252-A2BB-56E2A17F1DA8}" type="presParOf" srcId="{FE5D857F-0189-46B0-8DB5-AC3658169A56}" destId="{BCE5EE84-178A-49B8-BE86-603DB7D85565}" srcOrd="0" destOrd="0" presId="urn:microsoft.com/office/officeart/2005/8/layout/hierarchy3#1"/>
    <dgm:cxn modelId="{41801A0D-2FF6-420F-8718-A37D992AC9D0}" type="presParOf" srcId="{FE5D857F-0189-46B0-8DB5-AC3658169A56}" destId="{73A46A9F-79DC-49BD-A607-888C26A511E4}" srcOrd="1" destOrd="0" presId="urn:microsoft.com/office/officeart/2005/8/layout/hierarchy3#1"/>
    <dgm:cxn modelId="{A01B2E01-389B-47F9-959B-942EDA83D464}" type="presParOf" srcId="{0DB3DBC5-9EB3-4756-BBB2-B726F17B3596}" destId="{4BD2589F-51DC-4996-87E6-54DEB9191507}" srcOrd="1" destOrd="0" presId="urn:microsoft.com/office/officeart/2005/8/layout/hierarchy3#1"/>
    <dgm:cxn modelId="{E7FC7C63-9BC3-4B9C-843E-CC8C4A1F03CC}" type="presParOf" srcId="{4BD2589F-51DC-4996-87E6-54DEB9191507}" destId="{93D67456-AB73-4C9C-BB51-FECF146D8AB8}" srcOrd="0" destOrd="0" presId="urn:microsoft.com/office/officeart/2005/8/layout/hierarchy3#1"/>
    <dgm:cxn modelId="{7AFCBE9B-9F22-4CE2-A8E5-ADCF65ED4C6B}" type="presParOf" srcId="{4BD2589F-51DC-4996-87E6-54DEB9191507}" destId="{87D18CFB-7CD6-492B-8841-5C08DA6C8F8E}" srcOrd="1" destOrd="0" presId="urn:microsoft.com/office/officeart/2005/8/layout/hierarchy3#1"/>
    <dgm:cxn modelId="{ACA4EB57-6C82-4E00-AFC5-FCAF79F28FB5}" type="presParOf" srcId="{4BD2589F-51DC-4996-87E6-54DEB9191507}" destId="{76C453F7-BD2B-4972-B428-5E0F18D8B8D4}" srcOrd="2" destOrd="0" presId="urn:microsoft.com/office/officeart/2005/8/layout/hierarchy3#1"/>
    <dgm:cxn modelId="{9035139C-A538-4A43-B877-2C6A6564C093}" type="presParOf" srcId="{4BD2589F-51DC-4996-87E6-54DEB9191507}" destId="{C6A18C6B-D6F7-445A-94B9-61C11B5AEEA6}" srcOrd="3" destOrd="0" presId="urn:microsoft.com/office/officeart/2005/8/layout/hierarchy3#1"/>
    <dgm:cxn modelId="{3D01A11C-9AF7-4096-BFD3-A03176EC0779}" type="presParOf" srcId="{4BD2589F-51DC-4996-87E6-54DEB9191507}" destId="{01347F51-1FC0-4EC6-B1A4-26F23C993CF3}" srcOrd="4" destOrd="0" presId="urn:microsoft.com/office/officeart/2005/8/layout/hierarchy3#1"/>
    <dgm:cxn modelId="{74031058-B7AB-4151-8785-13AD94C22EC5}" type="presParOf" srcId="{4BD2589F-51DC-4996-87E6-54DEB9191507}" destId="{FB128406-EEED-4916-8E00-864DA7907156}" srcOrd="5" destOrd="0" presId="urn:microsoft.com/office/officeart/2005/8/layout/hierarchy3#1"/>
    <dgm:cxn modelId="{E935A2DF-765E-4241-9417-DD3749EE9495}" type="presParOf" srcId="{61262712-4985-4F93-B116-5276D7376785}" destId="{FE14386E-9D82-4EE2-8EF9-B48EFB857C3D}" srcOrd="2" destOrd="0" presId="urn:microsoft.com/office/officeart/2005/8/layout/hierarchy3#1"/>
    <dgm:cxn modelId="{61DA8EB5-9424-4C7B-8FC7-930281A567B6}" type="presParOf" srcId="{FE14386E-9D82-4EE2-8EF9-B48EFB857C3D}" destId="{42BDC287-8127-4F23-9789-06DE4A0AFB85}" srcOrd="0" destOrd="0" presId="urn:microsoft.com/office/officeart/2005/8/layout/hierarchy3#1"/>
    <dgm:cxn modelId="{5080D302-C2F9-4B8F-88B4-91D13FD25FC1}" type="presParOf" srcId="{42BDC287-8127-4F23-9789-06DE4A0AFB85}" destId="{DD1AA1AB-E726-4055-B3D3-459A30057D3A}" srcOrd="0" destOrd="0" presId="urn:microsoft.com/office/officeart/2005/8/layout/hierarchy3#1"/>
    <dgm:cxn modelId="{B427BE20-618C-4B68-BB6A-1410E696FA30}" type="presParOf" srcId="{42BDC287-8127-4F23-9789-06DE4A0AFB85}" destId="{B247AC70-D43E-4020-9ECA-97E48C22F4A2}" srcOrd="1" destOrd="0" presId="urn:microsoft.com/office/officeart/2005/8/layout/hierarchy3#1"/>
    <dgm:cxn modelId="{6554B94C-5231-4C15-AFBA-1C39C5A8D4B0}" type="presParOf" srcId="{FE14386E-9D82-4EE2-8EF9-B48EFB857C3D}" destId="{93A7561B-B0B2-4834-9A4E-19203578F81C}" srcOrd="1" destOrd="0" presId="urn:microsoft.com/office/officeart/2005/8/layout/hierarchy3#1"/>
    <dgm:cxn modelId="{D0ED99B1-5983-41B2-84E2-38B262403567}" type="presParOf" srcId="{93A7561B-B0B2-4834-9A4E-19203578F81C}" destId="{D83F2AFC-1E84-47EF-9AE4-7B6E7445B70F}" srcOrd="0" destOrd="0" presId="urn:microsoft.com/office/officeart/2005/8/layout/hierarchy3#1"/>
    <dgm:cxn modelId="{DDA18260-51B8-484C-9399-934A646FB9DE}" type="presParOf" srcId="{93A7561B-B0B2-4834-9A4E-19203578F81C}" destId="{DFC27173-4CE5-487E-AB8D-DE190994DB32}" srcOrd="1" destOrd="0" presId="urn:microsoft.com/office/officeart/2005/8/layout/hierarchy3#1"/>
    <dgm:cxn modelId="{E2794332-FC9A-4EE4-929E-44F508C87A9B}" type="presParOf" srcId="{93A7561B-B0B2-4834-9A4E-19203578F81C}" destId="{8BB8EC00-7FC5-411E-9AAA-A97C4F5221F8}" srcOrd="2" destOrd="0" presId="urn:microsoft.com/office/officeart/2005/8/layout/hierarchy3#1"/>
    <dgm:cxn modelId="{221F2773-0E98-43AF-9E88-93E6872833BB}" type="presParOf" srcId="{93A7561B-B0B2-4834-9A4E-19203578F81C}" destId="{CA37835A-AA7D-4486-BDDC-5A13AD2CEDC1}" srcOrd="3" destOrd="0" presId="urn:microsoft.com/office/officeart/2005/8/layout/hierarchy3#1"/>
    <dgm:cxn modelId="{C09ECD84-1766-4653-9BB8-A23910FCF2B0}" type="presParOf" srcId="{93A7561B-B0B2-4834-9A4E-19203578F81C}" destId="{76C541A7-21C0-4EE6-BACA-64E546BEFAF2}" srcOrd="4" destOrd="0" presId="urn:microsoft.com/office/officeart/2005/8/layout/hierarchy3#1"/>
    <dgm:cxn modelId="{5BFC73D1-3D30-45EC-8425-58E2895BB398}" type="presParOf" srcId="{93A7561B-B0B2-4834-9A4E-19203578F81C}" destId="{B8547695-94C4-434D-A614-E22426B37F37}" srcOrd="5" destOrd="0" presId="urn:microsoft.com/office/officeart/2005/8/layout/hierarchy3#1"/>
    <dgm:cxn modelId="{40403A9A-60B5-4A86-BAF2-68C1B632C59B}" type="presParOf" srcId="{93A7561B-B0B2-4834-9A4E-19203578F81C}" destId="{46F85C0A-0960-4308-9B5A-7F0020634765}" srcOrd="6" destOrd="0" presId="urn:microsoft.com/office/officeart/2005/8/layout/hierarchy3#1"/>
    <dgm:cxn modelId="{8A88BB56-AAB0-4919-B942-C5D2BF0618CF}" type="presParOf" srcId="{93A7561B-B0B2-4834-9A4E-19203578F81C}" destId="{20C09562-DB9B-4E64-A4D0-742931A71ED3}" srcOrd="7" destOrd="0" presId="urn:microsoft.com/office/officeart/2005/8/layout/hierarchy3#1"/>
    <dgm:cxn modelId="{939BD314-1B5F-41D9-889C-B026FD94792C}" type="presParOf" srcId="{61262712-4985-4F93-B116-5276D7376785}" destId="{62A1983D-1CE5-43C4-91BC-94956B5D8610}" srcOrd="3" destOrd="0" presId="urn:microsoft.com/office/officeart/2005/8/layout/hierarchy3#1"/>
    <dgm:cxn modelId="{773396B9-D67A-4FA2-9EB9-9581277442D6}" type="presParOf" srcId="{62A1983D-1CE5-43C4-91BC-94956B5D8610}" destId="{B4389EBF-2439-4E1C-9DAE-186B59EB6135}" srcOrd="0" destOrd="0" presId="urn:microsoft.com/office/officeart/2005/8/layout/hierarchy3#1"/>
    <dgm:cxn modelId="{4BD8B9FE-C6F2-45DE-A7F7-AAAC76D3DAC4}" type="presParOf" srcId="{B4389EBF-2439-4E1C-9DAE-186B59EB6135}" destId="{ECB5D8E6-2E19-4451-AE59-6F31ADEB020D}" srcOrd="0" destOrd="0" presId="urn:microsoft.com/office/officeart/2005/8/layout/hierarchy3#1"/>
    <dgm:cxn modelId="{ADA0A714-8908-4709-862D-9A749B7CFCC2}" type="presParOf" srcId="{B4389EBF-2439-4E1C-9DAE-186B59EB6135}" destId="{D2DCE1D8-05BD-4FC7-B400-7713C3B9377E}" srcOrd="1" destOrd="0" presId="urn:microsoft.com/office/officeart/2005/8/layout/hierarchy3#1"/>
    <dgm:cxn modelId="{C807EB24-42B0-4E07-89BB-2DA04B0C9379}" type="presParOf" srcId="{62A1983D-1CE5-43C4-91BC-94956B5D8610}" destId="{2066D2F2-7C11-407D-B117-DD99A63CFD28}" srcOrd="1" destOrd="0" presId="urn:microsoft.com/office/officeart/2005/8/layout/hierarchy3#1"/>
    <dgm:cxn modelId="{74FBAB43-025A-43CD-A728-526AF8A41376}" type="presParOf" srcId="{2066D2F2-7C11-407D-B117-DD99A63CFD28}" destId="{9E12CB13-B862-4B46-B66C-F8E0294E9AF9}" srcOrd="0" destOrd="0" presId="urn:microsoft.com/office/officeart/2005/8/layout/hierarchy3#1"/>
    <dgm:cxn modelId="{2D4977FB-BC8D-49E8-8B3F-E159BF148C98}" type="presParOf" srcId="{2066D2F2-7C11-407D-B117-DD99A63CFD28}" destId="{84874D7B-8CE0-42EA-844B-C430C7AB875E}" srcOrd="1" destOrd="0" presId="urn:microsoft.com/office/officeart/2005/8/layout/hierarchy3#1"/>
    <dgm:cxn modelId="{43247577-43FE-4F2E-A744-0B433126500C}" type="presParOf" srcId="{2066D2F2-7C11-407D-B117-DD99A63CFD28}" destId="{240F0AFE-5438-445D-8377-11228CE0F612}" srcOrd="2" destOrd="0" presId="urn:microsoft.com/office/officeart/2005/8/layout/hierarchy3#1"/>
    <dgm:cxn modelId="{18D26E5D-D83C-4422-A44D-F21BEB2668C0}" type="presParOf" srcId="{2066D2F2-7C11-407D-B117-DD99A63CFD28}" destId="{A98E17C5-37EC-43BD-8133-37093EACB38A}" srcOrd="3" destOrd="0" presId="urn:microsoft.com/office/officeart/2005/8/layout/hierarchy3#1"/>
    <dgm:cxn modelId="{1D582841-9B61-4F54-B8FF-35F8576AA5FF}" type="presParOf" srcId="{2066D2F2-7C11-407D-B117-DD99A63CFD28}" destId="{C14D032B-584C-47BD-96C4-42720A67D5F8}" srcOrd="4" destOrd="0" presId="urn:microsoft.com/office/officeart/2005/8/layout/hierarchy3#1"/>
    <dgm:cxn modelId="{ABB48070-5B05-4F1B-B3E3-D92DE01762E3}" type="presParOf" srcId="{2066D2F2-7C11-407D-B117-DD99A63CFD28}" destId="{93D47455-D9E6-4B2B-817E-A6C1840EE79E}" srcOrd="5" destOrd="0" presId="urn:microsoft.com/office/officeart/2005/8/layout/hierarchy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9FD3F07-B8D7-4211-B1BB-CAE1DFDB5287}" type="doc">
      <dgm:prSet loTypeId="urn:microsoft.com/office/officeart/2005/8/layout/arrow2#1" loCatId="process" qsTypeId="urn:microsoft.com/office/officeart/2005/8/quickstyle/simple1#2" qsCatId="simple" csTypeId="urn:microsoft.com/office/officeart/2005/8/colors/accent1_2#2" csCatId="accent1" phldr="1"/>
      <dgm:spPr/>
    </dgm:pt>
    <dgm:pt modelId="{2D4FEDC8-B586-4146-8A72-201375EAC9F0}">
      <dgm:prSet phldrT="[文本]" custT="1"/>
      <dgm:spPr/>
      <dgm:t>
        <a:bodyPr/>
        <a:lstStyle/>
        <a:p>
          <a:r>
            <a:rPr lang="zh-CN" altLang="en-US" sz="3200" dirty="0" smtClean="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国有资金占控股或主导地位依法必须招标的项目，应当采用公开招标的方式</a:t>
          </a:r>
          <a:endParaRPr lang="zh-CN" altLang="en-US" sz="3200" dirty="0">
            <a:effectLst>
              <a:outerShdw blurRad="38100" dist="38100" dir="2700000" algn="tl">
                <a:srgbClr val="000000">
                  <a:alpha val="43137"/>
                </a:srgbClr>
              </a:outerShdw>
            </a:effectLst>
          </a:endParaRPr>
        </a:p>
      </dgm:t>
    </dgm:pt>
    <dgm:pt modelId="{D4992AD8-0333-4C4F-8623-77F2E8BE1E47}" type="parTrans" cxnId="{08625C8E-1BE0-4031-A1E0-861F1945C619}">
      <dgm:prSet/>
      <dgm:spPr/>
      <dgm:t>
        <a:bodyPr/>
        <a:lstStyle/>
        <a:p>
          <a:endParaRPr lang="zh-CN" altLang="en-US"/>
        </a:p>
      </dgm:t>
    </dgm:pt>
    <dgm:pt modelId="{23978750-A362-4E6A-8510-F3954810040A}" type="sibTrans" cxnId="{08625C8E-1BE0-4031-A1E0-861F1945C619}">
      <dgm:prSet/>
      <dgm:spPr/>
      <dgm:t>
        <a:bodyPr/>
        <a:lstStyle/>
        <a:p>
          <a:endParaRPr lang="zh-CN" altLang="en-US"/>
        </a:p>
      </dgm:t>
    </dgm:pt>
    <dgm:pt modelId="{6168859C-50AB-446A-88E9-605DF0C9D41C}">
      <dgm:prSet phldrT="[文本]" custT="1"/>
      <dgm:spPr/>
      <dgm:t>
        <a:bodyPr/>
        <a:lstStyle/>
        <a:p>
          <a:r>
            <a:rPr lang="zh-CN" altLang="en-US" sz="3200" dirty="0" smtClean="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地方重点项目</a:t>
          </a:r>
          <a:endParaRPr lang="zh-CN" altLang="en-US" sz="32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dgm:t>
    </dgm:pt>
    <dgm:pt modelId="{3CB2CC98-2441-4EE8-A069-96D1CEAC5FFF}" type="parTrans" cxnId="{E0E11A0B-4B96-4034-B86A-05AA91FAA1DB}">
      <dgm:prSet/>
      <dgm:spPr/>
      <dgm:t>
        <a:bodyPr/>
        <a:lstStyle/>
        <a:p>
          <a:endParaRPr lang="zh-CN" altLang="en-US"/>
        </a:p>
      </dgm:t>
    </dgm:pt>
    <dgm:pt modelId="{E6D6AEC7-B850-46B0-BF28-EB8DF8C16BB1}" type="sibTrans" cxnId="{E0E11A0B-4B96-4034-B86A-05AA91FAA1DB}">
      <dgm:prSet/>
      <dgm:spPr/>
      <dgm:t>
        <a:bodyPr/>
        <a:lstStyle/>
        <a:p>
          <a:endParaRPr lang="zh-CN" altLang="en-US"/>
        </a:p>
      </dgm:t>
    </dgm:pt>
    <dgm:pt modelId="{6CD286B6-65F4-4B50-B587-A0459CD714BE}">
      <dgm:prSet phldrT="[文本]" custT="1"/>
      <dgm:spPr/>
      <dgm:t>
        <a:bodyPr/>
        <a:lstStyle/>
        <a:p>
          <a:r>
            <a:rPr lang="zh-CN" altLang="en-US" sz="3200" dirty="0" smtClean="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国家重点项目</a:t>
          </a:r>
          <a:endParaRPr lang="zh-CN" altLang="en-US" sz="3200" dirty="0">
            <a:effectLst>
              <a:outerShdw blurRad="38100" dist="38100" dir="2700000" algn="tl">
                <a:srgbClr val="000000">
                  <a:alpha val="43137"/>
                </a:srgbClr>
              </a:outerShdw>
            </a:effectLst>
          </a:endParaRPr>
        </a:p>
      </dgm:t>
    </dgm:pt>
    <dgm:pt modelId="{B672652B-D2D5-4B2B-8EB7-0EBC32B2182C}" type="parTrans" cxnId="{574E62AF-5750-4C1E-96CE-BCACC36D7D98}">
      <dgm:prSet/>
      <dgm:spPr/>
      <dgm:t>
        <a:bodyPr/>
        <a:lstStyle/>
        <a:p>
          <a:endParaRPr lang="zh-CN" altLang="en-US"/>
        </a:p>
      </dgm:t>
    </dgm:pt>
    <dgm:pt modelId="{008B4E67-8A14-4F04-ACED-2456BACEE8F2}" type="sibTrans" cxnId="{574E62AF-5750-4C1E-96CE-BCACC36D7D98}">
      <dgm:prSet/>
      <dgm:spPr/>
      <dgm:t>
        <a:bodyPr/>
        <a:lstStyle/>
        <a:p>
          <a:endParaRPr lang="zh-CN" altLang="en-US"/>
        </a:p>
      </dgm:t>
    </dgm:pt>
    <dgm:pt modelId="{898770E1-1D03-4CF2-A9A2-91BB06B17F5E}" type="pres">
      <dgm:prSet presAssocID="{89FD3F07-B8D7-4211-B1BB-CAE1DFDB5287}" presName="arrowDiagram" presStyleCnt="0">
        <dgm:presLayoutVars>
          <dgm:chMax val="5"/>
          <dgm:dir/>
          <dgm:resizeHandles val="exact"/>
        </dgm:presLayoutVars>
      </dgm:prSet>
      <dgm:spPr/>
    </dgm:pt>
    <dgm:pt modelId="{D0B5A9CF-3F76-4141-8D3D-71D452A48397}" type="pres">
      <dgm:prSet presAssocID="{89FD3F07-B8D7-4211-B1BB-CAE1DFDB5287}" presName="arrow" presStyleLbl="bgShp" presStyleIdx="0" presStyleCnt="1" custScaleX="95250" custScaleY="102600"/>
      <dgm:spPr/>
    </dgm:pt>
    <dgm:pt modelId="{08665121-CBA9-4720-B744-A52E9C423D45}" type="pres">
      <dgm:prSet presAssocID="{89FD3F07-B8D7-4211-B1BB-CAE1DFDB5287}" presName="arrowDiagram3" presStyleCnt="0"/>
      <dgm:spPr/>
    </dgm:pt>
    <dgm:pt modelId="{99BD070E-5AB0-4245-A7D1-64370CE519A2}" type="pres">
      <dgm:prSet presAssocID="{2D4FEDC8-B586-4146-8A72-201375EAC9F0}" presName="bullet3a" presStyleLbl="node1" presStyleIdx="0" presStyleCnt="3"/>
      <dgm:spPr/>
    </dgm:pt>
    <dgm:pt modelId="{530D2468-0DCF-499B-8D96-C9B99D6F0471}" type="pres">
      <dgm:prSet presAssocID="{2D4FEDC8-B586-4146-8A72-201375EAC9F0}" presName="textBox3a" presStyleLbl="revTx" presStyleIdx="0" presStyleCnt="3" custScaleX="327039" custLinFactX="52333" custLinFactNeighborX="100000" custLinFactNeighborY="26067">
        <dgm:presLayoutVars>
          <dgm:bulletEnabled val="1"/>
        </dgm:presLayoutVars>
      </dgm:prSet>
      <dgm:spPr/>
      <dgm:t>
        <a:bodyPr/>
        <a:lstStyle/>
        <a:p>
          <a:endParaRPr lang="zh-CN" altLang="en-US"/>
        </a:p>
      </dgm:t>
    </dgm:pt>
    <dgm:pt modelId="{4026238F-AAC0-44F1-9C9A-4E3504A7A6C9}" type="pres">
      <dgm:prSet presAssocID="{6168859C-50AB-446A-88E9-605DF0C9D41C}" presName="bullet3b" presStyleLbl="node1" presStyleIdx="1" presStyleCnt="3"/>
      <dgm:spPr/>
    </dgm:pt>
    <dgm:pt modelId="{E1F5AD8A-36D7-42FD-8B6D-7A84269BDEE9}" type="pres">
      <dgm:prSet presAssocID="{6168859C-50AB-446A-88E9-605DF0C9D41C}" presName="textBox3b" presStyleLbl="revTx" presStyleIdx="1" presStyleCnt="3" custLinFactNeighborX="9375" custLinFactNeighborY="6066">
        <dgm:presLayoutVars>
          <dgm:bulletEnabled val="1"/>
        </dgm:presLayoutVars>
      </dgm:prSet>
      <dgm:spPr/>
      <dgm:t>
        <a:bodyPr/>
        <a:lstStyle/>
        <a:p>
          <a:endParaRPr lang="zh-CN" altLang="en-US"/>
        </a:p>
      </dgm:t>
    </dgm:pt>
    <dgm:pt modelId="{4B5FDDAC-D9F1-4DA7-B7AA-E27E3E332F59}" type="pres">
      <dgm:prSet presAssocID="{6CD286B6-65F4-4B50-B587-A0459CD714BE}" presName="bullet3c" presStyleLbl="node1" presStyleIdx="2" presStyleCnt="3"/>
      <dgm:spPr/>
    </dgm:pt>
    <dgm:pt modelId="{7836FD82-259E-4C48-A107-2DF58066BC0C}" type="pres">
      <dgm:prSet presAssocID="{6CD286B6-65F4-4B50-B587-A0459CD714BE}" presName="textBox3c" presStyleLbl="revTx" presStyleIdx="2" presStyleCnt="3" custScaleX="107811" custScaleY="41487" custLinFactNeighborX="5574" custLinFactNeighborY="-15583">
        <dgm:presLayoutVars>
          <dgm:bulletEnabled val="1"/>
        </dgm:presLayoutVars>
      </dgm:prSet>
      <dgm:spPr/>
      <dgm:t>
        <a:bodyPr/>
        <a:lstStyle/>
        <a:p>
          <a:endParaRPr lang="zh-CN" altLang="en-US"/>
        </a:p>
      </dgm:t>
    </dgm:pt>
  </dgm:ptLst>
  <dgm:cxnLst>
    <dgm:cxn modelId="{08625C8E-1BE0-4031-A1E0-861F1945C619}" srcId="{89FD3F07-B8D7-4211-B1BB-CAE1DFDB5287}" destId="{2D4FEDC8-B586-4146-8A72-201375EAC9F0}" srcOrd="0" destOrd="0" parTransId="{D4992AD8-0333-4C4F-8623-77F2E8BE1E47}" sibTransId="{23978750-A362-4E6A-8510-F3954810040A}"/>
    <dgm:cxn modelId="{FCF46D37-50FE-44D0-A07E-E73834C149B6}" type="presOf" srcId="{2D4FEDC8-B586-4146-8A72-201375EAC9F0}" destId="{530D2468-0DCF-499B-8D96-C9B99D6F0471}" srcOrd="0" destOrd="0" presId="urn:microsoft.com/office/officeart/2005/8/layout/arrow2#1"/>
    <dgm:cxn modelId="{E0E11A0B-4B96-4034-B86A-05AA91FAA1DB}" srcId="{89FD3F07-B8D7-4211-B1BB-CAE1DFDB5287}" destId="{6168859C-50AB-446A-88E9-605DF0C9D41C}" srcOrd="1" destOrd="0" parTransId="{3CB2CC98-2441-4EE8-A069-96D1CEAC5FFF}" sibTransId="{E6D6AEC7-B850-46B0-BF28-EB8DF8C16BB1}"/>
    <dgm:cxn modelId="{574E62AF-5750-4C1E-96CE-BCACC36D7D98}" srcId="{89FD3F07-B8D7-4211-B1BB-CAE1DFDB5287}" destId="{6CD286B6-65F4-4B50-B587-A0459CD714BE}" srcOrd="2" destOrd="0" parTransId="{B672652B-D2D5-4B2B-8EB7-0EBC32B2182C}" sibTransId="{008B4E67-8A14-4F04-ACED-2456BACEE8F2}"/>
    <dgm:cxn modelId="{79F81690-76FD-49A3-8752-C21907CF73D4}" type="presOf" srcId="{6168859C-50AB-446A-88E9-605DF0C9D41C}" destId="{E1F5AD8A-36D7-42FD-8B6D-7A84269BDEE9}" srcOrd="0" destOrd="0" presId="urn:microsoft.com/office/officeart/2005/8/layout/arrow2#1"/>
    <dgm:cxn modelId="{A529A3D8-9B7D-4955-B2AE-F9ABF41639DB}" type="presOf" srcId="{89FD3F07-B8D7-4211-B1BB-CAE1DFDB5287}" destId="{898770E1-1D03-4CF2-A9A2-91BB06B17F5E}" srcOrd="0" destOrd="0" presId="urn:microsoft.com/office/officeart/2005/8/layout/arrow2#1"/>
    <dgm:cxn modelId="{4B068CFD-30E4-498F-8144-971B7B48E106}" type="presOf" srcId="{6CD286B6-65F4-4B50-B587-A0459CD714BE}" destId="{7836FD82-259E-4C48-A107-2DF58066BC0C}" srcOrd="0" destOrd="0" presId="urn:microsoft.com/office/officeart/2005/8/layout/arrow2#1"/>
    <dgm:cxn modelId="{54C560A5-7C07-4150-A217-A8F1F0C31960}" type="presParOf" srcId="{898770E1-1D03-4CF2-A9A2-91BB06B17F5E}" destId="{D0B5A9CF-3F76-4141-8D3D-71D452A48397}" srcOrd="0" destOrd="0" presId="urn:microsoft.com/office/officeart/2005/8/layout/arrow2#1"/>
    <dgm:cxn modelId="{CD3E6272-8EEF-4104-961B-6DD6D948EB06}" type="presParOf" srcId="{898770E1-1D03-4CF2-A9A2-91BB06B17F5E}" destId="{08665121-CBA9-4720-B744-A52E9C423D45}" srcOrd="1" destOrd="0" presId="urn:microsoft.com/office/officeart/2005/8/layout/arrow2#1"/>
    <dgm:cxn modelId="{E7AC8D78-C3B5-4D48-8601-D1CF4BB9AE3C}" type="presParOf" srcId="{08665121-CBA9-4720-B744-A52E9C423D45}" destId="{99BD070E-5AB0-4245-A7D1-64370CE519A2}" srcOrd="0" destOrd="0" presId="urn:microsoft.com/office/officeart/2005/8/layout/arrow2#1"/>
    <dgm:cxn modelId="{E21477E7-69B5-423A-8B68-CB57BB005C97}" type="presParOf" srcId="{08665121-CBA9-4720-B744-A52E9C423D45}" destId="{530D2468-0DCF-499B-8D96-C9B99D6F0471}" srcOrd="1" destOrd="0" presId="urn:microsoft.com/office/officeart/2005/8/layout/arrow2#1"/>
    <dgm:cxn modelId="{CDC2DD98-4B0C-45B7-86C2-C9C197DB2E6A}" type="presParOf" srcId="{08665121-CBA9-4720-B744-A52E9C423D45}" destId="{4026238F-AAC0-44F1-9C9A-4E3504A7A6C9}" srcOrd="2" destOrd="0" presId="urn:microsoft.com/office/officeart/2005/8/layout/arrow2#1"/>
    <dgm:cxn modelId="{AFE1D4C7-0225-489B-B624-AD0041AB5D35}" type="presParOf" srcId="{08665121-CBA9-4720-B744-A52E9C423D45}" destId="{E1F5AD8A-36D7-42FD-8B6D-7A84269BDEE9}" srcOrd="3" destOrd="0" presId="urn:microsoft.com/office/officeart/2005/8/layout/arrow2#1"/>
    <dgm:cxn modelId="{7C03CEE5-B193-4E18-98C3-AEAFB599FB01}" type="presParOf" srcId="{08665121-CBA9-4720-B744-A52E9C423D45}" destId="{4B5FDDAC-D9F1-4DA7-B7AA-E27E3E332F59}" srcOrd="4" destOrd="0" presId="urn:microsoft.com/office/officeart/2005/8/layout/arrow2#1"/>
    <dgm:cxn modelId="{9EDCB675-F662-4B59-BBDA-590BBB9A3A0E}" type="presParOf" srcId="{08665121-CBA9-4720-B744-A52E9C423D45}" destId="{7836FD82-259E-4C48-A107-2DF58066BC0C}" srcOrd="5" destOrd="0" presId="urn:microsoft.com/office/officeart/2005/8/layout/arrow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51A12B8-8C83-4C83-89DC-79F4F16EB16E}" type="doc">
      <dgm:prSet loTypeId="urn:microsoft.com/office/officeart/2005/8/layout/list1#1" loCatId="list" qsTypeId="urn:microsoft.com/office/officeart/2005/8/quickstyle/simple1#4" qsCatId="simple" csTypeId="urn:microsoft.com/office/officeart/2005/8/colors/accent1_2#4" csCatId="accent1" phldr="1"/>
      <dgm:spPr/>
      <dgm:t>
        <a:bodyPr/>
        <a:lstStyle/>
        <a:p>
          <a:endParaRPr lang="zh-CN" altLang="en-US"/>
        </a:p>
      </dgm:t>
    </dgm:pt>
    <dgm:pt modelId="{919333A5-EA12-49D2-AC25-38BF49AF04E3}">
      <dgm:prSet phldrT="[文本]"/>
      <dgm:spPr/>
      <dgm:t>
        <a:bodyPr/>
        <a:lstStyle/>
        <a:p>
          <a:r>
            <a:rPr lang="zh-CN" altLang="en-US" b="1" dirty="0" smtClean="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竞争激烈程度差</a:t>
          </a:r>
          <a:endParaRPr lang="zh-CN" altLang="en-US" b="1" dirty="0">
            <a:effectLst>
              <a:outerShdw blurRad="38100" dist="38100" dir="2700000" algn="tl">
                <a:srgbClr val="000000">
                  <a:alpha val="43137"/>
                </a:srgbClr>
              </a:outerShdw>
            </a:effectLst>
          </a:endParaRPr>
        </a:p>
      </dgm:t>
    </dgm:pt>
    <dgm:pt modelId="{06802EF8-5F32-46F6-B297-6438E8B438D7}" type="parTrans" cxnId="{0D586ED5-887E-4FC6-926F-C0D8B29E22CD}">
      <dgm:prSet/>
      <dgm:spPr/>
      <dgm:t>
        <a:bodyPr/>
        <a:lstStyle/>
        <a:p>
          <a:endParaRPr lang="zh-CN" altLang="en-US"/>
        </a:p>
      </dgm:t>
    </dgm:pt>
    <dgm:pt modelId="{FFB1DA31-743E-4836-AC8C-5B98529B88F8}" type="sibTrans" cxnId="{0D586ED5-887E-4FC6-926F-C0D8B29E22CD}">
      <dgm:prSet/>
      <dgm:spPr/>
      <dgm:t>
        <a:bodyPr/>
        <a:lstStyle/>
        <a:p>
          <a:endParaRPr lang="zh-CN" altLang="en-US"/>
        </a:p>
      </dgm:t>
    </dgm:pt>
    <dgm:pt modelId="{3CF11D63-C2D8-4648-8C46-5FA5421B9424}">
      <dgm:prSet phldrT="[文本]"/>
      <dgm:spPr/>
      <dgm:t>
        <a:bodyPr/>
        <a:lstStyle/>
        <a:p>
          <a:r>
            <a:rPr lang="zh-CN" altLang="en-US" b="1" dirty="0" smtClean="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耗时短、费用低</a:t>
          </a:r>
          <a:endParaRPr lang="zh-CN" altLang="en-US" b="1" dirty="0">
            <a:effectLst>
              <a:outerShdw blurRad="38100" dist="38100" dir="2700000" algn="tl">
                <a:srgbClr val="000000">
                  <a:alpha val="43137"/>
                </a:srgbClr>
              </a:outerShdw>
            </a:effectLst>
          </a:endParaRPr>
        </a:p>
      </dgm:t>
    </dgm:pt>
    <dgm:pt modelId="{391C24B8-AA73-4870-8EFE-C0D389EF464C}" type="parTrans" cxnId="{F9524562-29C8-4325-AE4F-734112C092FA}">
      <dgm:prSet/>
      <dgm:spPr/>
      <dgm:t>
        <a:bodyPr/>
        <a:lstStyle/>
        <a:p>
          <a:endParaRPr lang="zh-CN" altLang="en-US"/>
        </a:p>
      </dgm:t>
    </dgm:pt>
    <dgm:pt modelId="{E016456A-B506-4C15-BE58-95AD658A5269}" type="sibTrans" cxnId="{F9524562-29C8-4325-AE4F-734112C092FA}">
      <dgm:prSet/>
      <dgm:spPr/>
      <dgm:t>
        <a:bodyPr/>
        <a:lstStyle/>
        <a:p>
          <a:endParaRPr lang="zh-CN" altLang="en-US"/>
        </a:p>
      </dgm:t>
    </dgm:pt>
    <dgm:pt modelId="{77421766-BB82-46AC-B845-8B6FC879E62C}">
      <dgm:prSet phldrT="[文本]"/>
      <dgm:spPr/>
      <dgm:t>
        <a:bodyPr/>
        <a:lstStyle/>
        <a:p>
          <a:r>
            <a:rPr lang="zh-CN" altLang="en-US" b="1" dirty="0" smtClean="0">
              <a:latin typeface="宋体" panose="02010600030101010101" pitchFamily="2" charset="-122"/>
              <a:ea typeface="宋体" panose="02010600030101010101" pitchFamily="2" charset="-122"/>
            </a:rPr>
            <a:t>对专业性要求较强</a:t>
          </a:r>
          <a:endParaRPr lang="zh-CN" altLang="en-US" b="1" dirty="0"/>
        </a:p>
      </dgm:t>
    </dgm:pt>
    <dgm:pt modelId="{C5D832FA-60E0-4813-BFF2-BFD77C9E62B8}" type="parTrans" cxnId="{4EC1EE4F-CD02-4699-9E4E-02B6FBD7A0FC}">
      <dgm:prSet/>
      <dgm:spPr/>
      <dgm:t>
        <a:bodyPr/>
        <a:lstStyle/>
        <a:p>
          <a:endParaRPr lang="zh-CN" altLang="en-US"/>
        </a:p>
      </dgm:t>
    </dgm:pt>
    <dgm:pt modelId="{ED5833CC-96CE-42EE-B70F-F1C8A891E18F}" type="sibTrans" cxnId="{4EC1EE4F-CD02-4699-9E4E-02B6FBD7A0FC}">
      <dgm:prSet/>
      <dgm:spPr/>
      <dgm:t>
        <a:bodyPr/>
        <a:lstStyle/>
        <a:p>
          <a:endParaRPr lang="zh-CN" altLang="en-US"/>
        </a:p>
      </dgm:t>
    </dgm:pt>
    <dgm:pt modelId="{444636B6-E36A-467F-AB2E-272844AA2C27}" type="pres">
      <dgm:prSet presAssocID="{A51A12B8-8C83-4C83-89DC-79F4F16EB16E}" presName="linear" presStyleCnt="0">
        <dgm:presLayoutVars>
          <dgm:dir/>
          <dgm:animLvl val="lvl"/>
          <dgm:resizeHandles val="exact"/>
        </dgm:presLayoutVars>
      </dgm:prSet>
      <dgm:spPr/>
      <dgm:t>
        <a:bodyPr/>
        <a:lstStyle/>
        <a:p>
          <a:endParaRPr lang="zh-CN" altLang="en-US"/>
        </a:p>
      </dgm:t>
    </dgm:pt>
    <dgm:pt modelId="{F54E791D-E700-4661-9ACE-6593BA9FCA2A}" type="pres">
      <dgm:prSet presAssocID="{919333A5-EA12-49D2-AC25-38BF49AF04E3}" presName="parentLin" presStyleCnt="0"/>
      <dgm:spPr/>
    </dgm:pt>
    <dgm:pt modelId="{40568D6B-50E8-42A9-A50C-55C1F578C7C5}" type="pres">
      <dgm:prSet presAssocID="{919333A5-EA12-49D2-AC25-38BF49AF04E3}" presName="parentLeftMargin" presStyleLbl="node1" presStyleIdx="0" presStyleCnt="3"/>
      <dgm:spPr/>
      <dgm:t>
        <a:bodyPr/>
        <a:lstStyle/>
        <a:p>
          <a:endParaRPr lang="zh-CN" altLang="en-US"/>
        </a:p>
      </dgm:t>
    </dgm:pt>
    <dgm:pt modelId="{654D7B15-0F27-45D5-911F-468C8992F1E1}" type="pres">
      <dgm:prSet presAssocID="{919333A5-EA12-49D2-AC25-38BF49AF04E3}" presName="parentText" presStyleLbl="node1" presStyleIdx="0" presStyleCnt="3">
        <dgm:presLayoutVars>
          <dgm:chMax val="0"/>
          <dgm:bulletEnabled val="1"/>
        </dgm:presLayoutVars>
      </dgm:prSet>
      <dgm:spPr/>
      <dgm:t>
        <a:bodyPr/>
        <a:lstStyle/>
        <a:p>
          <a:endParaRPr lang="zh-CN" altLang="en-US"/>
        </a:p>
      </dgm:t>
    </dgm:pt>
    <dgm:pt modelId="{8A1D67D6-8F52-4A9C-86F8-E8C942FC42EC}" type="pres">
      <dgm:prSet presAssocID="{919333A5-EA12-49D2-AC25-38BF49AF04E3}" presName="negativeSpace" presStyleCnt="0"/>
      <dgm:spPr/>
    </dgm:pt>
    <dgm:pt modelId="{1BC54AAC-D3FF-46FB-AD94-909381B60E43}" type="pres">
      <dgm:prSet presAssocID="{919333A5-EA12-49D2-AC25-38BF49AF04E3}" presName="childText" presStyleLbl="conFgAcc1" presStyleIdx="0" presStyleCnt="3">
        <dgm:presLayoutVars>
          <dgm:bulletEnabled val="1"/>
        </dgm:presLayoutVars>
      </dgm:prSet>
      <dgm:spPr/>
    </dgm:pt>
    <dgm:pt modelId="{49BFE2FD-346F-491E-9ADD-980C75A4C896}" type="pres">
      <dgm:prSet presAssocID="{FFB1DA31-743E-4836-AC8C-5B98529B88F8}" presName="spaceBetweenRectangles" presStyleCnt="0"/>
      <dgm:spPr/>
    </dgm:pt>
    <dgm:pt modelId="{25EF3A28-4C6F-4093-A043-D8F3AF3102E7}" type="pres">
      <dgm:prSet presAssocID="{3CF11D63-C2D8-4648-8C46-5FA5421B9424}" presName="parentLin" presStyleCnt="0"/>
      <dgm:spPr/>
    </dgm:pt>
    <dgm:pt modelId="{139B6F6B-1DE9-4447-89C0-D57F87F3FCD9}" type="pres">
      <dgm:prSet presAssocID="{3CF11D63-C2D8-4648-8C46-5FA5421B9424}" presName="parentLeftMargin" presStyleLbl="node1" presStyleIdx="0" presStyleCnt="3"/>
      <dgm:spPr/>
      <dgm:t>
        <a:bodyPr/>
        <a:lstStyle/>
        <a:p>
          <a:endParaRPr lang="zh-CN" altLang="en-US"/>
        </a:p>
      </dgm:t>
    </dgm:pt>
    <dgm:pt modelId="{110A3C6D-B960-4DD4-BF87-2A124D912B0A}" type="pres">
      <dgm:prSet presAssocID="{3CF11D63-C2D8-4648-8C46-5FA5421B9424}" presName="parentText" presStyleLbl="node1" presStyleIdx="1" presStyleCnt="3">
        <dgm:presLayoutVars>
          <dgm:chMax val="0"/>
          <dgm:bulletEnabled val="1"/>
        </dgm:presLayoutVars>
      </dgm:prSet>
      <dgm:spPr/>
      <dgm:t>
        <a:bodyPr/>
        <a:lstStyle/>
        <a:p>
          <a:endParaRPr lang="zh-CN" altLang="en-US"/>
        </a:p>
      </dgm:t>
    </dgm:pt>
    <dgm:pt modelId="{042C2778-F362-4F4B-B2F2-B7D047F34425}" type="pres">
      <dgm:prSet presAssocID="{3CF11D63-C2D8-4648-8C46-5FA5421B9424}" presName="negativeSpace" presStyleCnt="0"/>
      <dgm:spPr/>
    </dgm:pt>
    <dgm:pt modelId="{A8367EA9-4D29-4988-93FB-F513059E0074}" type="pres">
      <dgm:prSet presAssocID="{3CF11D63-C2D8-4648-8C46-5FA5421B9424}" presName="childText" presStyleLbl="conFgAcc1" presStyleIdx="1" presStyleCnt="3">
        <dgm:presLayoutVars>
          <dgm:bulletEnabled val="1"/>
        </dgm:presLayoutVars>
      </dgm:prSet>
      <dgm:spPr/>
    </dgm:pt>
    <dgm:pt modelId="{8A3B354E-D80A-4EF4-A389-DFA10E2300C4}" type="pres">
      <dgm:prSet presAssocID="{E016456A-B506-4C15-BE58-95AD658A5269}" presName="spaceBetweenRectangles" presStyleCnt="0"/>
      <dgm:spPr/>
    </dgm:pt>
    <dgm:pt modelId="{297C2252-4DFB-415A-9BCD-0D3C02533224}" type="pres">
      <dgm:prSet presAssocID="{77421766-BB82-46AC-B845-8B6FC879E62C}" presName="parentLin" presStyleCnt="0"/>
      <dgm:spPr/>
    </dgm:pt>
    <dgm:pt modelId="{201DE806-77C8-4BA2-8AAD-FC83325E6DE3}" type="pres">
      <dgm:prSet presAssocID="{77421766-BB82-46AC-B845-8B6FC879E62C}" presName="parentLeftMargin" presStyleLbl="node1" presStyleIdx="1" presStyleCnt="3"/>
      <dgm:spPr/>
      <dgm:t>
        <a:bodyPr/>
        <a:lstStyle/>
        <a:p>
          <a:endParaRPr lang="zh-CN" altLang="en-US"/>
        </a:p>
      </dgm:t>
    </dgm:pt>
    <dgm:pt modelId="{C759D21D-6744-4D59-9D9E-62454AE86957}" type="pres">
      <dgm:prSet presAssocID="{77421766-BB82-46AC-B845-8B6FC879E62C}" presName="parentText" presStyleLbl="node1" presStyleIdx="2" presStyleCnt="3">
        <dgm:presLayoutVars>
          <dgm:chMax val="0"/>
          <dgm:bulletEnabled val="1"/>
        </dgm:presLayoutVars>
      </dgm:prSet>
      <dgm:spPr/>
      <dgm:t>
        <a:bodyPr/>
        <a:lstStyle/>
        <a:p>
          <a:endParaRPr lang="zh-CN" altLang="en-US"/>
        </a:p>
      </dgm:t>
    </dgm:pt>
    <dgm:pt modelId="{EFE8D23F-B81E-463A-A367-F66B3574C5D5}" type="pres">
      <dgm:prSet presAssocID="{77421766-BB82-46AC-B845-8B6FC879E62C}" presName="negativeSpace" presStyleCnt="0"/>
      <dgm:spPr/>
    </dgm:pt>
    <dgm:pt modelId="{E8141B6C-24ED-4C5C-9199-EF0B63B12983}" type="pres">
      <dgm:prSet presAssocID="{77421766-BB82-46AC-B845-8B6FC879E62C}" presName="childText" presStyleLbl="conFgAcc1" presStyleIdx="2" presStyleCnt="3">
        <dgm:presLayoutVars>
          <dgm:bulletEnabled val="1"/>
        </dgm:presLayoutVars>
      </dgm:prSet>
      <dgm:spPr/>
    </dgm:pt>
  </dgm:ptLst>
  <dgm:cxnLst>
    <dgm:cxn modelId="{2462FDE7-4C2C-4514-891F-2502BA516759}" type="presOf" srcId="{3CF11D63-C2D8-4648-8C46-5FA5421B9424}" destId="{110A3C6D-B960-4DD4-BF87-2A124D912B0A}" srcOrd="1" destOrd="0" presId="urn:microsoft.com/office/officeart/2005/8/layout/list1#1"/>
    <dgm:cxn modelId="{0D586ED5-887E-4FC6-926F-C0D8B29E22CD}" srcId="{A51A12B8-8C83-4C83-89DC-79F4F16EB16E}" destId="{919333A5-EA12-49D2-AC25-38BF49AF04E3}" srcOrd="0" destOrd="0" parTransId="{06802EF8-5F32-46F6-B297-6438E8B438D7}" sibTransId="{FFB1DA31-743E-4836-AC8C-5B98529B88F8}"/>
    <dgm:cxn modelId="{D17EB4FF-C3FF-4F3C-9C20-BC7E6A68A44F}" type="presOf" srcId="{919333A5-EA12-49D2-AC25-38BF49AF04E3}" destId="{40568D6B-50E8-42A9-A50C-55C1F578C7C5}" srcOrd="0" destOrd="0" presId="urn:microsoft.com/office/officeart/2005/8/layout/list1#1"/>
    <dgm:cxn modelId="{4EC1EE4F-CD02-4699-9E4E-02B6FBD7A0FC}" srcId="{A51A12B8-8C83-4C83-89DC-79F4F16EB16E}" destId="{77421766-BB82-46AC-B845-8B6FC879E62C}" srcOrd="2" destOrd="0" parTransId="{C5D832FA-60E0-4813-BFF2-BFD77C9E62B8}" sibTransId="{ED5833CC-96CE-42EE-B70F-F1C8A891E18F}"/>
    <dgm:cxn modelId="{1D6D6DAA-54C3-4598-A2B0-78D05D499CF0}" type="presOf" srcId="{A51A12B8-8C83-4C83-89DC-79F4F16EB16E}" destId="{444636B6-E36A-467F-AB2E-272844AA2C27}" srcOrd="0" destOrd="0" presId="urn:microsoft.com/office/officeart/2005/8/layout/list1#1"/>
    <dgm:cxn modelId="{A45BEE51-47F5-4829-B128-221B1B827A58}" type="presOf" srcId="{919333A5-EA12-49D2-AC25-38BF49AF04E3}" destId="{654D7B15-0F27-45D5-911F-468C8992F1E1}" srcOrd="1" destOrd="0" presId="urn:microsoft.com/office/officeart/2005/8/layout/list1#1"/>
    <dgm:cxn modelId="{F9524562-29C8-4325-AE4F-734112C092FA}" srcId="{A51A12B8-8C83-4C83-89DC-79F4F16EB16E}" destId="{3CF11D63-C2D8-4648-8C46-5FA5421B9424}" srcOrd="1" destOrd="0" parTransId="{391C24B8-AA73-4870-8EFE-C0D389EF464C}" sibTransId="{E016456A-B506-4C15-BE58-95AD658A5269}"/>
    <dgm:cxn modelId="{B4C7CACB-8F7F-46B7-9263-2423C139AC96}" type="presOf" srcId="{77421766-BB82-46AC-B845-8B6FC879E62C}" destId="{201DE806-77C8-4BA2-8AAD-FC83325E6DE3}" srcOrd="0" destOrd="0" presId="urn:microsoft.com/office/officeart/2005/8/layout/list1#1"/>
    <dgm:cxn modelId="{F4B0BF52-9162-4052-A6DB-A352A8892E50}" type="presOf" srcId="{77421766-BB82-46AC-B845-8B6FC879E62C}" destId="{C759D21D-6744-4D59-9D9E-62454AE86957}" srcOrd="1" destOrd="0" presId="urn:microsoft.com/office/officeart/2005/8/layout/list1#1"/>
    <dgm:cxn modelId="{147FDE8E-B8F5-4DF4-A21E-A0C5F34951D8}" type="presOf" srcId="{3CF11D63-C2D8-4648-8C46-5FA5421B9424}" destId="{139B6F6B-1DE9-4447-89C0-D57F87F3FCD9}" srcOrd="0" destOrd="0" presId="urn:microsoft.com/office/officeart/2005/8/layout/list1#1"/>
    <dgm:cxn modelId="{5E034C90-9AB2-4CAF-B726-F04842995917}" type="presParOf" srcId="{444636B6-E36A-467F-AB2E-272844AA2C27}" destId="{F54E791D-E700-4661-9ACE-6593BA9FCA2A}" srcOrd="0" destOrd="0" presId="urn:microsoft.com/office/officeart/2005/8/layout/list1#1"/>
    <dgm:cxn modelId="{BF6C4D85-2D42-4E59-AFDE-1AD28E82B321}" type="presParOf" srcId="{F54E791D-E700-4661-9ACE-6593BA9FCA2A}" destId="{40568D6B-50E8-42A9-A50C-55C1F578C7C5}" srcOrd="0" destOrd="0" presId="urn:microsoft.com/office/officeart/2005/8/layout/list1#1"/>
    <dgm:cxn modelId="{6C30F3DB-0976-4E89-BB6A-B1EF455047BB}" type="presParOf" srcId="{F54E791D-E700-4661-9ACE-6593BA9FCA2A}" destId="{654D7B15-0F27-45D5-911F-468C8992F1E1}" srcOrd="1" destOrd="0" presId="urn:microsoft.com/office/officeart/2005/8/layout/list1#1"/>
    <dgm:cxn modelId="{42FDD0DD-72F4-42B5-A722-65A89162AD22}" type="presParOf" srcId="{444636B6-E36A-467F-AB2E-272844AA2C27}" destId="{8A1D67D6-8F52-4A9C-86F8-E8C942FC42EC}" srcOrd="1" destOrd="0" presId="urn:microsoft.com/office/officeart/2005/8/layout/list1#1"/>
    <dgm:cxn modelId="{CBFC484D-3DCA-4EFD-889A-439297A9E40A}" type="presParOf" srcId="{444636B6-E36A-467F-AB2E-272844AA2C27}" destId="{1BC54AAC-D3FF-46FB-AD94-909381B60E43}" srcOrd="2" destOrd="0" presId="urn:microsoft.com/office/officeart/2005/8/layout/list1#1"/>
    <dgm:cxn modelId="{10620A40-2EE7-47DF-ACE2-3B4C9358DD0A}" type="presParOf" srcId="{444636B6-E36A-467F-AB2E-272844AA2C27}" destId="{49BFE2FD-346F-491E-9ADD-980C75A4C896}" srcOrd="3" destOrd="0" presId="urn:microsoft.com/office/officeart/2005/8/layout/list1#1"/>
    <dgm:cxn modelId="{8A112B39-B213-4EA6-9E0E-8C80A3A3D01D}" type="presParOf" srcId="{444636B6-E36A-467F-AB2E-272844AA2C27}" destId="{25EF3A28-4C6F-4093-A043-D8F3AF3102E7}" srcOrd="4" destOrd="0" presId="urn:microsoft.com/office/officeart/2005/8/layout/list1#1"/>
    <dgm:cxn modelId="{24A119DB-6D57-4FFB-B759-A96F56D59CF3}" type="presParOf" srcId="{25EF3A28-4C6F-4093-A043-D8F3AF3102E7}" destId="{139B6F6B-1DE9-4447-89C0-D57F87F3FCD9}" srcOrd="0" destOrd="0" presId="urn:microsoft.com/office/officeart/2005/8/layout/list1#1"/>
    <dgm:cxn modelId="{3D595931-9AD5-4082-9796-D322600F8022}" type="presParOf" srcId="{25EF3A28-4C6F-4093-A043-D8F3AF3102E7}" destId="{110A3C6D-B960-4DD4-BF87-2A124D912B0A}" srcOrd="1" destOrd="0" presId="urn:microsoft.com/office/officeart/2005/8/layout/list1#1"/>
    <dgm:cxn modelId="{FCF68FFE-9D28-42DD-B0EF-504450756549}" type="presParOf" srcId="{444636B6-E36A-467F-AB2E-272844AA2C27}" destId="{042C2778-F362-4F4B-B2F2-B7D047F34425}" srcOrd="5" destOrd="0" presId="urn:microsoft.com/office/officeart/2005/8/layout/list1#1"/>
    <dgm:cxn modelId="{13AD9555-C071-41E7-8309-819545DBF873}" type="presParOf" srcId="{444636B6-E36A-467F-AB2E-272844AA2C27}" destId="{A8367EA9-4D29-4988-93FB-F513059E0074}" srcOrd="6" destOrd="0" presId="urn:microsoft.com/office/officeart/2005/8/layout/list1#1"/>
    <dgm:cxn modelId="{ED0BE7B7-A313-4890-9949-D4D2FE70505E}" type="presParOf" srcId="{444636B6-E36A-467F-AB2E-272844AA2C27}" destId="{8A3B354E-D80A-4EF4-A389-DFA10E2300C4}" srcOrd="7" destOrd="0" presId="urn:microsoft.com/office/officeart/2005/8/layout/list1#1"/>
    <dgm:cxn modelId="{DBA4B6BA-265E-4E81-8FD5-56BDDA03994E}" type="presParOf" srcId="{444636B6-E36A-467F-AB2E-272844AA2C27}" destId="{297C2252-4DFB-415A-9BCD-0D3C02533224}" srcOrd="8" destOrd="0" presId="urn:microsoft.com/office/officeart/2005/8/layout/list1#1"/>
    <dgm:cxn modelId="{0C29540E-DE78-4ACF-883E-D8BD0B5C2BF7}" type="presParOf" srcId="{297C2252-4DFB-415A-9BCD-0D3C02533224}" destId="{201DE806-77C8-4BA2-8AAD-FC83325E6DE3}" srcOrd="0" destOrd="0" presId="urn:microsoft.com/office/officeart/2005/8/layout/list1#1"/>
    <dgm:cxn modelId="{DD931668-F07D-49CF-B9D2-2A22CB91ADDB}" type="presParOf" srcId="{297C2252-4DFB-415A-9BCD-0D3C02533224}" destId="{C759D21D-6744-4D59-9D9E-62454AE86957}" srcOrd="1" destOrd="0" presId="urn:microsoft.com/office/officeart/2005/8/layout/list1#1"/>
    <dgm:cxn modelId="{312056A3-F698-41A5-BF68-17E3ABDDC52F}" type="presParOf" srcId="{444636B6-E36A-467F-AB2E-272844AA2C27}" destId="{EFE8D23F-B81E-463A-A367-F66B3574C5D5}" srcOrd="9" destOrd="0" presId="urn:microsoft.com/office/officeart/2005/8/layout/list1#1"/>
    <dgm:cxn modelId="{D6C3B234-FC98-4A73-927F-DEEB13D7E13E}" type="presParOf" srcId="{444636B6-E36A-467F-AB2E-272844AA2C27}" destId="{E8141B6C-24ED-4C5C-9199-EF0B63B12983}" srcOrd="10" destOrd="0" presId="urn:microsoft.com/office/officeart/2005/8/layout/list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917414C-3070-4B58-B5C8-3A5B95328995}" type="doc">
      <dgm:prSet loTypeId="urn:microsoft.com/office/officeart/2005/8/layout/vList4" loCatId="list" qsTypeId="urn:microsoft.com/office/officeart/2005/8/quickstyle/simple1#5" qsCatId="simple" csTypeId="urn:microsoft.com/office/officeart/2005/8/colors/colorful1#1" csCatId="colorful" phldr="1"/>
      <dgm:spPr/>
      <dgm:t>
        <a:bodyPr/>
        <a:lstStyle/>
        <a:p>
          <a:endParaRPr lang="zh-CN" altLang="en-US"/>
        </a:p>
      </dgm:t>
    </dgm:pt>
    <dgm:pt modelId="{26529A52-F5E5-48EA-AAB0-E957EE3D0F1D}">
      <dgm:prSet phldrT="[文本]"/>
      <dgm:spPr/>
      <dgm:t>
        <a:bodyPr/>
        <a:lstStyle/>
        <a:p>
          <a:r>
            <a:rPr lang="zh-CN" dirty="0" smtClean="0"/>
            <a:t>审查准备工作</a:t>
          </a:r>
          <a:endParaRPr lang="zh-CN" altLang="en-US" dirty="0"/>
        </a:p>
      </dgm:t>
    </dgm:pt>
    <dgm:pt modelId="{A5720F03-DF7B-4317-A2F1-8F5E1F4EE551}" type="parTrans" cxnId="{6B34AFDB-2D7B-42E1-969B-E8DB4EEEE72F}">
      <dgm:prSet/>
      <dgm:spPr/>
      <dgm:t>
        <a:bodyPr/>
        <a:lstStyle/>
        <a:p>
          <a:endParaRPr lang="zh-CN" altLang="en-US"/>
        </a:p>
      </dgm:t>
    </dgm:pt>
    <dgm:pt modelId="{A93A8CF5-45F6-4529-B89D-47491596042E}" type="sibTrans" cxnId="{6B34AFDB-2D7B-42E1-969B-E8DB4EEEE72F}">
      <dgm:prSet/>
      <dgm:spPr/>
      <dgm:t>
        <a:bodyPr/>
        <a:lstStyle/>
        <a:p>
          <a:endParaRPr lang="zh-CN" altLang="en-US"/>
        </a:p>
      </dgm:t>
    </dgm:pt>
    <dgm:pt modelId="{EE772F03-84E7-4580-914F-F99F50EB4956}">
      <dgm:prSet phldrT="[文本]"/>
      <dgm:spPr/>
      <dgm:t>
        <a:bodyPr/>
        <a:lstStyle/>
        <a:p>
          <a:r>
            <a:rPr lang="zh-CN" dirty="0" smtClean="0"/>
            <a:t>澄清、说明或补正</a:t>
          </a:r>
          <a:endParaRPr lang="zh-CN" altLang="en-US" dirty="0"/>
        </a:p>
      </dgm:t>
    </dgm:pt>
    <dgm:pt modelId="{B08E6D1E-94DF-4770-9029-C2B3F971BEEC}" type="parTrans" cxnId="{4F9D2FEB-E429-49E8-AACF-DE1319684C49}">
      <dgm:prSet/>
      <dgm:spPr/>
      <dgm:t>
        <a:bodyPr/>
        <a:lstStyle/>
        <a:p>
          <a:endParaRPr lang="zh-CN" altLang="en-US"/>
        </a:p>
      </dgm:t>
    </dgm:pt>
    <dgm:pt modelId="{D54C9C7F-9193-4425-92AF-7D00B0CC2F9F}" type="sibTrans" cxnId="{4F9D2FEB-E429-49E8-AACF-DE1319684C49}">
      <dgm:prSet/>
      <dgm:spPr/>
      <dgm:t>
        <a:bodyPr/>
        <a:lstStyle/>
        <a:p>
          <a:endParaRPr lang="zh-CN" altLang="en-US"/>
        </a:p>
      </dgm:t>
    </dgm:pt>
    <dgm:pt modelId="{FBD090FC-C348-4443-AE19-D82C9C9A36F4}">
      <dgm:prSet phldrT="[文本]"/>
      <dgm:spPr/>
      <dgm:t>
        <a:bodyPr/>
        <a:lstStyle/>
        <a:p>
          <a:r>
            <a:rPr lang="zh-CN" dirty="0" smtClean="0"/>
            <a:t>确定通过资格预审的申请人及提交资格审查报告</a:t>
          </a:r>
          <a:endParaRPr lang="zh-CN" altLang="en-US" dirty="0"/>
        </a:p>
      </dgm:t>
    </dgm:pt>
    <dgm:pt modelId="{DF86DC05-355A-4E5E-BB97-007CD48888AE}" type="parTrans" cxnId="{3B70C9CC-5BB1-4341-9DD3-593E7FBDE931}">
      <dgm:prSet/>
      <dgm:spPr/>
      <dgm:t>
        <a:bodyPr/>
        <a:lstStyle/>
        <a:p>
          <a:endParaRPr lang="zh-CN" altLang="en-US"/>
        </a:p>
      </dgm:t>
    </dgm:pt>
    <dgm:pt modelId="{E96337F7-7886-40E1-B758-3095024B79F3}" type="sibTrans" cxnId="{3B70C9CC-5BB1-4341-9DD3-593E7FBDE931}">
      <dgm:prSet/>
      <dgm:spPr/>
      <dgm:t>
        <a:bodyPr/>
        <a:lstStyle/>
        <a:p>
          <a:endParaRPr lang="zh-CN" altLang="en-US"/>
        </a:p>
      </dgm:t>
    </dgm:pt>
    <dgm:pt modelId="{733409B2-1E64-4C2B-89C8-2E31FC1AF5EE}">
      <dgm:prSet/>
      <dgm:spPr/>
      <dgm:t>
        <a:bodyPr/>
        <a:lstStyle/>
        <a:p>
          <a:r>
            <a:rPr lang="zh-CN" dirty="0" smtClean="0"/>
            <a:t>详细审查</a:t>
          </a:r>
          <a:endParaRPr lang="zh-CN" altLang="en-US" dirty="0"/>
        </a:p>
      </dgm:t>
    </dgm:pt>
    <dgm:pt modelId="{D3D50F87-44A7-4001-B6CD-C6B47EE0D9B0}" type="sibTrans" cxnId="{A350841A-D354-4348-A679-099A79BDC604}">
      <dgm:prSet/>
      <dgm:spPr/>
      <dgm:t>
        <a:bodyPr/>
        <a:lstStyle/>
        <a:p>
          <a:endParaRPr lang="zh-CN" altLang="en-US"/>
        </a:p>
      </dgm:t>
    </dgm:pt>
    <dgm:pt modelId="{5073AB81-4903-4D6D-83CC-1DC4F3FC31AB}" type="parTrans" cxnId="{A350841A-D354-4348-A679-099A79BDC604}">
      <dgm:prSet/>
      <dgm:spPr/>
      <dgm:t>
        <a:bodyPr/>
        <a:lstStyle/>
        <a:p>
          <a:endParaRPr lang="zh-CN" altLang="en-US"/>
        </a:p>
      </dgm:t>
    </dgm:pt>
    <dgm:pt modelId="{3FE0267A-912E-4802-8D6C-F1CCFB894685}">
      <dgm:prSet/>
      <dgm:spPr/>
      <dgm:t>
        <a:bodyPr/>
        <a:lstStyle/>
        <a:p>
          <a:r>
            <a:rPr lang="zh-CN" dirty="0" smtClean="0"/>
            <a:t>初步审查</a:t>
          </a:r>
          <a:endParaRPr lang="zh-CN" altLang="en-US" dirty="0"/>
        </a:p>
      </dgm:t>
    </dgm:pt>
    <dgm:pt modelId="{88A1DFB6-BB48-457A-8D23-A72D2CD0D151}" type="sibTrans" cxnId="{1DD6B0A3-F552-43A2-9A41-64118314CE09}">
      <dgm:prSet/>
      <dgm:spPr/>
      <dgm:t>
        <a:bodyPr/>
        <a:lstStyle/>
        <a:p>
          <a:endParaRPr lang="zh-CN" altLang="en-US"/>
        </a:p>
      </dgm:t>
    </dgm:pt>
    <dgm:pt modelId="{7D904B5B-8A5F-4524-AF3F-824120D779F4}" type="parTrans" cxnId="{1DD6B0A3-F552-43A2-9A41-64118314CE09}">
      <dgm:prSet/>
      <dgm:spPr/>
      <dgm:t>
        <a:bodyPr/>
        <a:lstStyle/>
        <a:p>
          <a:endParaRPr lang="zh-CN" altLang="en-US"/>
        </a:p>
      </dgm:t>
    </dgm:pt>
    <dgm:pt modelId="{58088E9A-9FAA-4530-9CAA-351EEEF630B8}" type="pres">
      <dgm:prSet presAssocID="{C917414C-3070-4B58-B5C8-3A5B95328995}" presName="linear" presStyleCnt="0">
        <dgm:presLayoutVars>
          <dgm:dir/>
          <dgm:resizeHandles val="exact"/>
        </dgm:presLayoutVars>
      </dgm:prSet>
      <dgm:spPr/>
      <dgm:t>
        <a:bodyPr/>
        <a:lstStyle/>
        <a:p>
          <a:endParaRPr lang="zh-CN" altLang="en-US"/>
        </a:p>
      </dgm:t>
    </dgm:pt>
    <dgm:pt modelId="{0975692A-C962-451D-9718-6BDD9C137209}" type="pres">
      <dgm:prSet presAssocID="{26529A52-F5E5-48EA-AAB0-E957EE3D0F1D}" presName="comp" presStyleCnt="0"/>
      <dgm:spPr/>
    </dgm:pt>
    <dgm:pt modelId="{6DEE9570-DA1B-4035-952A-84BDC5F1A005}" type="pres">
      <dgm:prSet presAssocID="{26529A52-F5E5-48EA-AAB0-E957EE3D0F1D}" presName="box" presStyleLbl="node1" presStyleIdx="0" presStyleCnt="5" custLinFactNeighborX="-22443" custLinFactNeighborY="3266"/>
      <dgm:spPr/>
      <dgm:t>
        <a:bodyPr/>
        <a:lstStyle/>
        <a:p>
          <a:endParaRPr lang="zh-CN" altLang="en-US"/>
        </a:p>
      </dgm:t>
    </dgm:pt>
    <dgm:pt modelId="{68B22416-C21D-4231-9A4F-865F3445333A}" type="pres">
      <dgm:prSet presAssocID="{26529A52-F5E5-48EA-AAB0-E957EE3D0F1D}" presName="img" presStyleLbl="fgImgPlace1" presStyleIdx="0" presStyleCnt="5"/>
      <dgm:spPr/>
    </dgm:pt>
    <dgm:pt modelId="{9B9B6B78-B6A1-4CD5-92CD-1A0E743B89AE}" type="pres">
      <dgm:prSet presAssocID="{26529A52-F5E5-48EA-AAB0-E957EE3D0F1D}" presName="text" presStyleLbl="node1" presStyleIdx="0" presStyleCnt="5">
        <dgm:presLayoutVars>
          <dgm:bulletEnabled val="1"/>
        </dgm:presLayoutVars>
      </dgm:prSet>
      <dgm:spPr/>
      <dgm:t>
        <a:bodyPr/>
        <a:lstStyle/>
        <a:p>
          <a:endParaRPr lang="zh-CN" altLang="en-US"/>
        </a:p>
      </dgm:t>
    </dgm:pt>
    <dgm:pt modelId="{E8483A2A-6056-4C50-8C8E-D591B14524F1}" type="pres">
      <dgm:prSet presAssocID="{A93A8CF5-45F6-4529-B89D-47491596042E}" presName="spacer" presStyleCnt="0"/>
      <dgm:spPr/>
    </dgm:pt>
    <dgm:pt modelId="{50DA617C-3837-4821-A6D2-F20EC4048FA9}" type="pres">
      <dgm:prSet presAssocID="{3FE0267A-912E-4802-8D6C-F1CCFB894685}" presName="comp" presStyleCnt="0"/>
      <dgm:spPr/>
    </dgm:pt>
    <dgm:pt modelId="{DA29DB32-862B-4330-8B3C-8890F4CE3326}" type="pres">
      <dgm:prSet presAssocID="{3FE0267A-912E-4802-8D6C-F1CCFB894685}" presName="box" presStyleLbl="node1" presStyleIdx="1" presStyleCnt="5"/>
      <dgm:spPr/>
      <dgm:t>
        <a:bodyPr/>
        <a:lstStyle/>
        <a:p>
          <a:endParaRPr lang="zh-CN" altLang="en-US"/>
        </a:p>
      </dgm:t>
    </dgm:pt>
    <dgm:pt modelId="{CE040C36-37FB-484E-AD06-86E678C9B0C5}" type="pres">
      <dgm:prSet presAssocID="{3FE0267A-912E-4802-8D6C-F1CCFB894685}" presName="img" presStyleLbl="fgImgPlace1" presStyleIdx="1" presStyleCnt="5"/>
      <dgm:spPr/>
    </dgm:pt>
    <dgm:pt modelId="{8919A153-C37C-4968-BF60-4D1577836161}" type="pres">
      <dgm:prSet presAssocID="{3FE0267A-912E-4802-8D6C-F1CCFB894685}" presName="text" presStyleLbl="node1" presStyleIdx="1" presStyleCnt="5">
        <dgm:presLayoutVars>
          <dgm:bulletEnabled val="1"/>
        </dgm:presLayoutVars>
      </dgm:prSet>
      <dgm:spPr/>
      <dgm:t>
        <a:bodyPr/>
        <a:lstStyle/>
        <a:p>
          <a:endParaRPr lang="zh-CN" altLang="en-US"/>
        </a:p>
      </dgm:t>
    </dgm:pt>
    <dgm:pt modelId="{C0C3731B-FDEC-4B68-BB57-89FAF741180C}" type="pres">
      <dgm:prSet presAssocID="{88A1DFB6-BB48-457A-8D23-A72D2CD0D151}" presName="spacer" presStyleCnt="0"/>
      <dgm:spPr/>
    </dgm:pt>
    <dgm:pt modelId="{89D9DAEE-44A8-4B31-BD6A-906F440B8D26}" type="pres">
      <dgm:prSet presAssocID="{733409B2-1E64-4C2B-89C8-2E31FC1AF5EE}" presName="comp" presStyleCnt="0"/>
      <dgm:spPr/>
    </dgm:pt>
    <dgm:pt modelId="{96080AEC-EDE3-407E-A4ED-CA1B61CE7B86}" type="pres">
      <dgm:prSet presAssocID="{733409B2-1E64-4C2B-89C8-2E31FC1AF5EE}" presName="box" presStyleLbl="node1" presStyleIdx="2" presStyleCnt="5"/>
      <dgm:spPr/>
      <dgm:t>
        <a:bodyPr/>
        <a:lstStyle/>
        <a:p>
          <a:endParaRPr lang="zh-CN" altLang="en-US"/>
        </a:p>
      </dgm:t>
    </dgm:pt>
    <dgm:pt modelId="{050F2B23-D19F-4D81-BB86-BBDC1E59ACAD}" type="pres">
      <dgm:prSet presAssocID="{733409B2-1E64-4C2B-89C8-2E31FC1AF5EE}" presName="img" presStyleLbl="fgImgPlace1" presStyleIdx="2" presStyleCnt="5"/>
      <dgm:spPr/>
    </dgm:pt>
    <dgm:pt modelId="{CE69DD74-C67E-4B3A-B83E-3DEC3A462F40}" type="pres">
      <dgm:prSet presAssocID="{733409B2-1E64-4C2B-89C8-2E31FC1AF5EE}" presName="text" presStyleLbl="node1" presStyleIdx="2" presStyleCnt="5">
        <dgm:presLayoutVars>
          <dgm:bulletEnabled val="1"/>
        </dgm:presLayoutVars>
      </dgm:prSet>
      <dgm:spPr/>
      <dgm:t>
        <a:bodyPr/>
        <a:lstStyle/>
        <a:p>
          <a:endParaRPr lang="zh-CN" altLang="en-US"/>
        </a:p>
      </dgm:t>
    </dgm:pt>
    <dgm:pt modelId="{928553BA-95AD-44F6-B417-C19AD35201B9}" type="pres">
      <dgm:prSet presAssocID="{D3D50F87-44A7-4001-B6CD-C6B47EE0D9B0}" presName="spacer" presStyleCnt="0"/>
      <dgm:spPr/>
    </dgm:pt>
    <dgm:pt modelId="{938E0195-77FC-4215-86AC-57FFC843A0A2}" type="pres">
      <dgm:prSet presAssocID="{EE772F03-84E7-4580-914F-F99F50EB4956}" presName="comp" presStyleCnt="0"/>
      <dgm:spPr/>
    </dgm:pt>
    <dgm:pt modelId="{34E985EB-A5D0-4277-B5C9-BBDD554306B0}" type="pres">
      <dgm:prSet presAssocID="{EE772F03-84E7-4580-914F-F99F50EB4956}" presName="box" presStyleLbl="node1" presStyleIdx="3" presStyleCnt="5"/>
      <dgm:spPr/>
      <dgm:t>
        <a:bodyPr/>
        <a:lstStyle/>
        <a:p>
          <a:endParaRPr lang="zh-CN" altLang="en-US"/>
        </a:p>
      </dgm:t>
    </dgm:pt>
    <dgm:pt modelId="{05452FE8-3406-4E8D-878C-4666999EF7EC}" type="pres">
      <dgm:prSet presAssocID="{EE772F03-84E7-4580-914F-F99F50EB4956}" presName="img" presStyleLbl="fgImgPlace1" presStyleIdx="3" presStyleCnt="5"/>
      <dgm:spPr/>
    </dgm:pt>
    <dgm:pt modelId="{192FC739-564B-4E58-B30D-7AD65101526A}" type="pres">
      <dgm:prSet presAssocID="{EE772F03-84E7-4580-914F-F99F50EB4956}" presName="text" presStyleLbl="node1" presStyleIdx="3" presStyleCnt="5">
        <dgm:presLayoutVars>
          <dgm:bulletEnabled val="1"/>
        </dgm:presLayoutVars>
      </dgm:prSet>
      <dgm:spPr/>
      <dgm:t>
        <a:bodyPr/>
        <a:lstStyle/>
        <a:p>
          <a:endParaRPr lang="zh-CN" altLang="en-US"/>
        </a:p>
      </dgm:t>
    </dgm:pt>
    <dgm:pt modelId="{D001426C-22E2-4C24-A3FF-BE55E09B4517}" type="pres">
      <dgm:prSet presAssocID="{D54C9C7F-9193-4425-92AF-7D00B0CC2F9F}" presName="spacer" presStyleCnt="0"/>
      <dgm:spPr/>
    </dgm:pt>
    <dgm:pt modelId="{0039A895-D2D5-4A9C-8DEB-53347E3A6BFF}" type="pres">
      <dgm:prSet presAssocID="{FBD090FC-C348-4443-AE19-D82C9C9A36F4}" presName="comp" presStyleCnt="0"/>
      <dgm:spPr/>
    </dgm:pt>
    <dgm:pt modelId="{55FCF920-E103-4B90-9951-FB22ED32525E}" type="pres">
      <dgm:prSet presAssocID="{FBD090FC-C348-4443-AE19-D82C9C9A36F4}" presName="box" presStyleLbl="node1" presStyleIdx="4" presStyleCnt="5"/>
      <dgm:spPr/>
      <dgm:t>
        <a:bodyPr/>
        <a:lstStyle/>
        <a:p>
          <a:endParaRPr lang="zh-CN" altLang="en-US"/>
        </a:p>
      </dgm:t>
    </dgm:pt>
    <dgm:pt modelId="{07BED0A6-7D75-41FF-B13D-4C4D13635E54}" type="pres">
      <dgm:prSet presAssocID="{FBD090FC-C348-4443-AE19-D82C9C9A36F4}" presName="img" presStyleLbl="fgImgPlace1" presStyleIdx="4" presStyleCnt="5"/>
      <dgm:spPr/>
    </dgm:pt>
    <dgm:pt modelId="{B416BC98-75D1-4015-9795-2F157873D956}" type="pres">
      <dgm:prSet presAssocID="{FBD090FC-C348-4443-AE19-D82C9C9A36F4}" presName="text" presStyleLbl="node1" presStyleIdx="4" presStyleCnt="5">
        <dgm:presLayoutVars>
          <dgm:bulletEnabled val="1"/>
        </dgm:presLayoutVars>
      </dgm:prSet>
      <dgm:spPr/>
      <dgm:t>
        <a:bodyPr/>
        <a:lstStyle/>
        <a:p>
          <a:endParaRPr lang="zh-CN" altLang="en-US"/>
        </a:p>
      </dgm:t>
    </dgm:pt>
  </dgm:ptLst>
  <dgm:cxnLst>
    <dgm:cxn modelId="{1DD6B0A3-F552-43A2-9A41-64118314CE09}" srcId="{C917414C-3070-4B58-B5C8-3A5B95328995}" destId="{3FE0267A-912E-4802-8D6C-F1CCFB894685}" srcOrd="1" destOrd="0" parTransId="{7D904B5B-8A5F-4524-AF3F-824120D779F4}" sibTransId="{88A1DFB6-BB48-457A-8D23-A72D2CD0D151}"/>
    <dgm:cxn modelId="{E7DD2915-3B84-48E0-B138-FE017DC0C39C}" type="presOf" srcId="{3FE0267A-912E-4802-8D6C-F1CCFB894685}" destId="{8919A153-C37C-4968-BF60-4D1577836161}" srcOrd="1" destOrd="0" presId="urn:microsoft.com/office/officeart/2005/8/layout/vList4"/>
    <dgm:cxn modelId="{8343163A-41D9-4EA2-9D21-C1ED2609F214}" type="presOf" srcId="{26529A52-F5E5-48EA-AAB0-E957EE3D0F1D}" destId="{9B9B6B78-B6A1-4CD5-92CD-1A0E743B89AE}" srcOrd="1" destOrd="0" presId="urn:microsoft.com/office/officeart/2005/8/layout/vList4"/>
    <dgm:cxn modelId="{4F9D2FEB-E429-49E8-AACF-DE1319684C49}" srcId="{C917414C-3070-4B58-B5C8-3A5B95328995}" destId="{EE772F03-84E7-4580-914F-F99F50EB4956}" srcOrd="3" destOrd="0" parTransId="{B08E6D1E-94DF-4770-9029-C2B3F971BEEC}" sibTransId="{D54C9C7F-9193-4425-92AF-7D00B0CC2F9F}"/>
    <dgm:cxn modelId="{CB2C15A6-10F1-4CA5-B91A-D9B2D819D3F6}" type="presOf" srcId="{733409B2-1E64-4C2B-89C8-2E31FC1AF5EE}" destId="{96080AEC-EDE3-407E-A4ED-CA1B61CE7B86}" srcOrd="0" destOrd="0" presId="urn:microsoft.com/office/officeart/2005/8/layout/vList4"/>
    <dgm:cxn modelId="{0A3B2137-AFFC-49FC-A29A-BF827E93D8D3}" type="presOf" srcId="{3FE0267A-912E-4802-8D6C-F1CCFB894685}" destId="{DA29DB32-862B-4330-8B3C-8890F4CE3326}" srcOrd="0" destOrd="0" presId="urn:microsoft.com/office/officeart/2005/8/layout/vList4"/>
    <dgm:cxn modelId="{3C45BB55-33D4-455F-A61F-2FCFD6E614FA}" type="presOf" srcId="{26529A52-F5E5-48EA-AAB0-E957EE3D0F1D}" destId="{6DEE9570-DA1B-4035-952A-84BDC5F1A005}" srcOrd="0" destOrd="0" presId="urn:microsoft.com/office/officeart/2005/8/layout/vList4"/>
    <dgm:cxn modelId="{041DC6A5-D312-459C-B4BA-82070F26ADAB}" type="presOf" srcId="{EE772F03-84E7-4580-914F-F99F50EB4956}" destId="{34E985EB-A5D0-4277-B5C9-BBDD554306B0}" srcOrd="0" destOrd="0" presId="urn:microsoft.com/office/officeart/2005/8/layout/vList4"/>
    <dgm:cxn modelId="{29698BFE-C561-4E13-8682-5C812DBDA413}" type="presOf" srcId="{EE772F03-84E7-4580-914F-F99F50EB4956}" destId="{192FC739-564B-4E58-B30D-7AD65101526A}" srcOrd="1" destOrd="0" presId="urn:microsoft.com/office/officeart/2005/8/layout/vList4"/>
    <dgm:cxn modelId="{A350841A-D354-4348-A679-099A79BDC604}" srcId="{C917414C-3070-4B58-B5C8-3A5B95328995}" destId="{733409B2-1E64-4C2B-89C8-2E31FC1AF5EE}" srcOrd="2" destOrd="0" parTransId="{5073AB81-4903-4D6D-83CC-1DC4F3FC31AB}" sibTransId="{D3D50F87-44A7-4001-B6CD-C6B47EE0D9B0}"/>
    <dgm:cxn modelId="{37656E49-C571-4AD8-9B0A-A88E99C1FDC3}" type="presOf" srcId="{733409B2-1E64-4C2B-89C8-2E31FC1AF5EE}" destId="{CE69DD74-C67E-4B3A-B83E-3DEC3A462F40}" srcOrd="1" destOrd="0" presId="urn:microsoft.com/office/officeart/2005/8/layout/vList4"/>
    <dgm:cxn modelId="{20E6D70D-B9BE-495C-8E67-361D7116B64E}" type="presOf" srcId="{C917414C-3070-4B58-B5C8-3A5B95328995}" destId="{58088E9A-9FAA-4530-9CAA-351EEEF630B8}" srcOrd="0" destOrd="0" presId="urn:microsoft.com/office/officeart/2005/8/layout/vList4"/>
    <dgm:cxn modelId="{2796942B-7D37-4772-8AE8-9E78AA78E19F}" type="presOf" srcId="{FBD090FC-C348-4443-AE19-D82C9C9A36F4}" destId="{55FCF920-E103-4B90-9951-FB22ED32525E}" srcOrd="0" destOrd="0" presId="urn:microsoft.com/office/officeart/2005/8/layout/vList4"/>
    <dgm:cxn modelId="{3B70C9CC-5BB1-4341-9DD3-593E7FBDE931}" srcId="{C917414C-3070-4B58-B5C8-3A5B95328995}" destId="{FBD090FC-C348-4443-AE19-D82C9C9A36F4}" srcOrd="4" destOrd="0" parTransId="{DF86DC05-355A-4E5E-BB97-007CD48888AE}" sibTransId="{E96337F7-7886-40E1-B758-3095024B79F3}"/>
    <dgm:cxn modelId="{6B34AFDB-2D7B-42E1-969B-E8DB4EEEE72F}" srcId="{C917414C-3070-4B58-B5C8-3A5B95328995}" destId="{26529A52-F5E5-48EA-AAB0-E957EE3D0F1D}" srcOrd="0" destOrd="0" parTransId="{A5720F03-DF7B-4317-A2F1-8F5E1F4EE551}" sibTransId="{A93A8CF5-45F6-4529-B89D-47491596042E}"/>
    <dgm:cxn modelId="{EBAB6AA0-4366-43D3-9889-E845B3CB0D9C}" type="presOf" srcId="{FBD090FC-C348-4443-AE19-D82C9C9A36F4}" destId="{B416BC98-75D1-4015-9795-2F157873D956}" srcOrd="1" destOrd="0" presId="urn:microsoft.com/office/officeart/2005/8/layout/vList4"/>
    <dgm:cxn modelId="{79F28F67-1DD3-4665-A5DE-08A8D8062180}" type="presParOf" srcId="{58088E9A-9FAA-4530-9CAA-351EEEF630B8}" destId="{0975692A-C962-451D-9718-6BDD9C137209}" srcOrd="0" destOrd="0" presId="urn:microsoft.com/office/officeart/2005/8/layout/vList4"/>
    <dgm:cxn modelId="{1E5C32CA-AFF9-4299-8821-7D42D9071C9F}" type="presParOf" srcId="{0975692A-C962-451D-9718-6BDD9C137209}" destId="{6DEE9570-DA1B-4035-952A-84BDC5F1A005}" srcOrd="0" destOrd="0" presId="urn:microsoft.com/office/officeart/2005/8/layout/vList4"/>
    <dgm:cxn modelId="{D9F1AA8C-6E99-46B2-B228-C43391160AAE}" type="presParOf" srcId="{0975692A-C962-451D-9718-6BDD9C137209}" destId="{68B22416-C21D-4231-9A4F-865F3445333A}" srcOrd="1" destOrd="0" presId="urn:microsoft.com/office/officeart/2005/8/layout/vList4"/>
    <dgm:cxn modelId="{AB196E7A-16E3-473F-AA19-049ECE59F227}" type="presParOf" srcId="{0975692A-C962-451D-9718-6BDD9C137209}" destId="{9B9B6B78-B6A1-4CD5-92CD-1A0E743B89AE}" srcOrd="2" destOrd="0" presId="urn:microsoft.com/office/officeart/2005/8/layout/vList4"/>
    <dgm:cxn modelId="{2743439C-4C6E-40F9-A901-380D53A8E3C8}" type="presParOf" srcId="{58088E9A-9FAA-4530-9CAA-351EEEF630B8}" destId="{E8483A2A-6056-4C50-8C8E-D591B14524F1}" srcOrd="1" destOrd="0" presId="urn:microsoft.com/office/officeart/2005/8/layout/vList4"/>
    <dgm:cxn modelId="{66641818-7E43-478A-9C17-0BEAD2E729BF}" type="presParOf" srcId="{58088E9A-9FAA-4530-9CAA-351EEEF630B8}" destId="{50DA617C-3837-4821-A6D2-F20EC4048FA9}" srcOrd="2" destOrd="0" presId="urn:microsoft.com/office/officeart/2005/8/layout/vList4"/>
    <dgm:cxn modelId="{404590BF-8DD3-4FC3-8EF5-F42090D0880C}" type="presParOf" srcId="{50DA617C-3837-4821-A6D2-F20EC4048FA9}" destId="{DA29DB32-862B-4330-8B3C-8890F4CE3326}" srcOrd="0" destOrd="0" presId="urn:microsoft.com/office/officeart/2005/8/layout/vList4"/>
    <dgm:cxn modelId="{53DD00CD-850A-4ABC-A732-9143F6D10A0E}" type="presParOf" srcId="{50DA617C-3837-4821-A6D2-F20EC4048FA9}" destId="{CE040C36-37FB-484E-AD06-86E678C9B0C5}" srcOrd="1" destOrd="0" presId="urn:microsoft.com/office/officeart/2005/8/layout/vList4"/>
    <dgm:cxn modelId="{E376B7AD-0F25-4A6B-9200-30C1A9AC0FC5}" type="presParOf" srcId="{50DA617C-3837-4821-A6D2-F20EC4048FA9}" destId="{8919A153-C37C-4968-BF60-4D1577836161}" srcOrd="2" destOrd="0" presId="urn:microsoft.com/office/officeart/2005/8/layout/vList4"/>
    <dgm:cxn modelId="{463DCDE6-E091-48B5-A896-DEE0BD296E74}" type="presParOf" srcId="{58088E9A-9FAA-4530-9CAA-351EEEF630B8}" destId="{C0C3731B-FDEC-4B68-BB57-89FAF741180C}" srcOrd="3" destOrd="0" presId="urn:microsoft.com/office/officeart/2005/8/layout/vList4"/>
    <dgm:cxn modelId="{9AA7D54D-5643-4E07-AF65-ECA8C0F5F7F8}" type="presParOf" srcId="{58088E9A-9FAA-4530-9CAA-351EEEF630B8}" destId="{89D9DAEE-44A8-4B31-BD6A-906F440B8D26}" srcOrd="4" destOrd="0" presId="urn:microsoft.com/office/officeart/2005/8/layout/vList4"/>
    <dgm:cxn modelId="{1881E2E6-8A90-43C8-B734-3C26E89187E1}" type="presParOf" srcId="{89D9DAEE-44A8-4B31-BD6A-906F440B8D26}" destId="{96080AEC-EDE3-407E-A4ED-CA1B61CE7B86}" srcOrd="0" destOrd="0" presId="urn:microsoft.com/office/officeart/2005/8/layout/vList4"/>
    <dgm:cxn modelId="{0CA1BCA8-21C5-4FF6-9779-FE8D105925AF}" type="presParOf" srcId="{89D9DAEE-44A8-4B31-BD6A-906F440B8D26}" destId="{050F2B23-D19F-4D81-BB86-BBDC1E59ACAD}" srcOrd="1" destOrd="0" presId="urn:microsoft.com/office/officeart/2005/8/layout/vList4"/>
    <dgm:cxn modelId="{D7FC0BC6-ABCF-4BB1-AB77-C1FE462586F4}" type="presParOf" srcId="{89D9DAEE-44A8-4B31-BD6A-906F440B8D26}" destId="{CE69DD74-C67E-4B3A-B83E-3DEC3A462F40}" srcOrd="2" destOrd="0" presId="urn:microsoft.com/office/officeart/2005/8/layout/vList4"/>
    <dgm:cxn modelId="{4050CE1D-7BD9-4395-908B-7AED7899C7BD}" type="presParOf" srcId="{58088E9A-9FAA-4530-9CAA-351EEEF630B8}" destId="{928553BA-95AD-44F6-B417-C19AD35201B9}" srcOrd="5" destOrd="0" presId="urn:microsoft.com/office/officeart/2005/8/layout/vList4"/>
    <dgm:cxn modelId="{72708BAA-0D87-4048-8BDC-2768A78470A8}" type="presParOf" srcId="{58088E9A-9FAA-4530-9CAA-351EEEF630B8}" destId="{938E0195-77FC-4215-86AC-57FFC843A0A2}" srcOrd="6" destOrd="0" presId="urn:microsoft.com/office/officeart/2005/8/layout/vList4"/>
    <dgm:cxn modelId="{4D273F17-DCB0-40D1-8BEF-54AFEF708A76}" type="presParOf" srcId="{938E0195-77FC-4215-86AC-57FFC843A0A2}" destId="{34E985EB-A5D0-4277-B5C9-BBDD554306B0}" srcOrd="0" destOrd="0" presId="urn:microsoft.com/office/officeart/2005/8/layout/vList4"/>
    <dgm:cxn modelId="{682B22DF-FE59-47C9-A933-D7877B5A359E}" type="presParOf" srcId="{938E0195-77FC-4215-86AC-57FFC843A0A2}" destId="{05452FE8-3406-4E8D-878C-4666999EF7EC}" srcOrd="1" destOrd="0" presId="urn:microsoft.com/office/officeart/2005/8/layout/vList4"/>
    <dgm:cxn modelId="{A7A27963-52D0-46AF-9A40-A8AAB343007F}" type="presParOf" srcId="{938E0195-77FC-4215-86AC-57FFC843A0A2}" destId="{192FC739-564B-4E58-B30D-7AD65101526A}" srcOrd="2" destOrd="0" presId="urn:microsoft.com/office/officeart/2005/8/layout/vList4"/>
    <dgm:cxn modelId="{F01A4647-F571-4B79-98E0-F8BC264B5EBE}" type="presParOf" srcId="{58088E9A-9FAA-4530-9CAA-351EEEF630B8}" destId="{D001426C-22E2-4C24-A3FF-BE55E09B4517}" srcOrd="7" destOrd="0" presId="urn:microsoft.com/office/officeart/2005/8/layout/vList4"/>
    <dgm:cxn modelId="{4CEB12F2-5DF1-41A4-A3CA-FC072A0671B1}" type="presParOf" srcId="{58088E9A-9FAA-4530-9CAA-351EEEF630B8}" destId="{0039A895-D2D5-4A9C-8DEB-53347E3A6BFF}" srcOrd="8" destOrd="0" presId="urn:microsoft.com/office/officeart/2005/8/layout/vList4"/>
    <dgm:cxn modelId="{A703044B-8C24-48C2-8059-CACC3D048A00}" type="presParOf" srcId="{0039A895-D2D5-4A9C-8DEB-53347E3A6BFF}" destId="{55FCF920-E103-4B90-9951-FB22ED32525E}" srcOrd="0" destOrd="0" presId="urn:microsoft.com/office/officeart/2005/8/layout/vList4"/>
    <dgm:cxn modelId="{338AE329-92E0-4944-B0B5-D19658100E3E}" type="presParOf" srcId="{0039A895-D2D5-4A9C-8DEB-53347E3A6BFF}" destId="{07BED0A6-7D75-41FF-B13D-4C4D13635E54}" srcOrd="1" destOrd="0" presId="urn:microsoft.com/office/officeart/2005/8/layout/vList4"/>
    <dgm:cxn modelId="{F5A3CEAE-5C52-4BAF-BB6D-6342C5832B47}" type="presParOf" srcId="{0039A895-D2D5-4A9C-8DEB-53347E3A6BFF}" destId="{B416BC98-75D1-4015-9795-2F157873D956}"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69DB54C-0E0C-4DEA-A4BB-651B6B4C83B9}" type="doc">
      <dgm:prSet loTypeId="urn:microsoft.com/office/officeart/2005/8/layout/hierarchy4" loCatId="relationship" qsTypeId="urn:microsoft.com/office/officeart/2005/8/quickstyle/simple1#6" qsCatId="simple" csTypeId="urn:microsoft.com/office/officeart/2005/8/colors/colorful3#1" csCatId="colorful" phldr="1"/>
      <dgm:spPr/>
    </dgm:pt>
    <dgm:pt modelId="{D9584E67-C821-4850-8D44-8EA1AEEDA320}">
      <dgm:prSet/>
      <dgm:spPr/>
      <dgm: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b="0" i="0" u="none" strike="noStrike" cap="none" normalizeH="0" baseline="0" dirty="0" smtClean="0">
              <a:effectLst/>
              <a:latin typeface="Arial" panose="020B0604020202020204" pitchFamily="34" charset="0"/>
              <a:ea typeface="宋体" panose="02010600030101010101" pitchFamily="2" charset="-122"/>
            </a:rPr>
            <a:t>1.</a:t>
          </a:r>
          <a:r>
            <a:rPr kumimoji="0" lang="zh-CN" altLang="en-US" b="0" i="0" u="none" strike="noStrike" cap="none" normalizeH="0" baseline="0" dirty="0" smtClean="0">
              <a:effectLst/>
              <a:latin typeface="Arial" panose="020B0604020202020204" pitchFamily="34" charset="0"/>
              <a:ea typeface="宋体" panose="02010600030101010101" pitchFamily="2" charset="-122"/>
            </a:rPr>
            <a:t>资格预审文件的内容</a:t>
          </a:r>
        </a:p>
      </dgm:t>
    </dgm:pt>
    <dgm:pt modelId="{4ED2E1C0-640E-4060-9393-F57C2305FDC3}" type="parTrans" cxnId="{F6A25A7E-54FC-4F64-92E9-A9CBCECD5014}">
      <dgm:prSet/>
      <dgm:spPr/>
      <dgm:t>
        <a:bodyPr/>
        <a:lstStyle/>
        <a:p>
          <a:endParaRPr lang="zh-CN" altLang="en-US"/>
        </a:p>
      </dgm:t>
    </dgm:pt>
    <dgm:pt modelId="{852C5EE9-DAB4-410F-9371-27E6371ED2BB}" type="sibTrans" cxnId="{F6A25A7E-54FC-4F64-92E9-A9CBCECD5014}">
      <dgm:prSet/>
      <dgm:spPr/>
      <dgm:t>
        <a:bodyPr/>
        <a:lstStyle/>
        <a:p>
          <a:endParaRPr lang="zh-CN" altLang="en-US"/>
        </a:p>
      </dgm:t>
    </dgm:pt>
    <dgm:pt modelId="{B982AD35-B1FE-4F1F-BB4B-9E5ED37FAAB3}">
      <dgm:prSet/>
      <dgm:spPr/>
      <dgm:t>
        <a:bodyPr/>
        <a:lstStyle/>
        <a:p>
          <a:pPr marL="0" marR="0" lvl="0" indent="0" algn="ctr" defTabSz="914400" rtl="0" eaLnBrk="1" fontAlgn="base" latinLnBrk="0" hangingPunct="1">
            <a:lnSpc>
              <a:spcPct val="100000"/>
            </a:lnSpc>
            <a:spcBef>
              <a:spcPct val="0"/>
            </a:spcBef>
            <a:spcAft>
              <a:spcPct val="0"/>
            </a:spcAft>
            <a:buClrTx/>
            <a:buSzTx/>
            <a:buFontTx/>
            <a:buNone/>
          </a:pPr>
          <a:r>
            <a:rPr lang="zh-CN" dirty="0" smtClean="0"/>
            <a:t>资格预审公告</a:t>
          </a:r>
          <a:endParaRPr kumimoji="0" lang="zh-CN" altLang="en-US" b="0" i="0" u="none" strike="noStrike" cap="none" normalizeH="0" baseline="0" dirty="0" smtClean="0">
            <a:effectLst/>
            <a:latin typeface="Arial" panose="020B0604020202020204" pitchFamily="34" charset="0"/>
            <a:ea typeface="宋体" panose="02010600030101010101" pitchFamily="2" charset="-122"/>
          </a:endParaRPr>
        </a:p>
      </dgm:t>
    </dgm:pt>
    <dgm:pt modelId="{55929956-C02D-45DE-B0BD-81CCD51A4114}" type="parTrans" cxnId="{CA96A481-F063-4552-9187-385C3CE0F23C}">
      <dgm:prSet/>
      <dgm:spPr/>
      <dgm:t>
        <a:bodyPr/>
        <a:lstStyle/>
        <a:p>
          <a:endParaRPr lang="zh-CN" altLang="en-US"/>
        </a:p>
      </dgm:t>
    </dgm:pt>
    <dgm:pt modelId="{E207065D-4857-47FC-975F-27CAFE13760D}" type="sibTrans" cxnId="{CA96A481-F063-4552-9187-385C3CE0F23C}">
      <dgm:prSet/>
      <dgm:spPr/>
      <dgm:t>
        <a:bodyPr/>
        <a:lstStyle/>
        <a:p>
          <a:endParaRPr lang="zh-CN" altLang="en-US"/>
        </a:p>
      </dgm:t>
    </dgm:pt>
    <dgm:pt modelId="{A60F84BB-FEFD-4393-8EF0-2831A03F2CAD}">
      <dgm:prSet/>
      <dgm:spPr/>
      <dgm:t>
        <a:bodyPr/>
        <a:lstStyle/>
        <a:p>
          <a:pPr marL="0" marR="0" lvl="0" indent="0" algn="ctr" defTabSz="914400" rtl="0" eaLnBrk="1" fontAlgn="base" latinLnBrk="0" hangingPunct="1">
            <a:lnSpc>
              <a:spcPct val="100000"/>
            </a:lnSpc>
            <a:spcBef>
              <a:spcPct val="0"/>
            </a:spcBef>
            <a:spcAft>
              <a:spcPct val="0"/>
            </a:spcAft>
            <a:buClrTx/>
            <a:buSzTx/>
            <a:buFontTx/>
            <a:buNone/>
          </a:pPr>
          <a:r>
            <a:rPr lang="zh-CN" dirty="0" smtClean="0"/>
            <a:t>申请人须知</a:t>
          </a:r>
          <a:endParaRPr kumimoji="0" lang="zh-CN" altLang="en-US" b="0" i="0" u="none" strike="noStrike" cap="none" normalizeH="0" baseline="0" dirty="0" smtClean="0">
            <a:effectLst/>
            <a:latin typeface="Arial" panose="020B0604020202020204" pitchFamily="34" charset="0"/>
            <a:ea typeface="宋体" panose="02010600030101010101" pitchFamily="2" charset="-122"/>
          </a:endParaRPr>
        </a:p>
      </dgm:t>
    </dgm:pt>
    <dgm:pt modelId="{F2A3BBDC-6FD3-4AA1-BB1F-D507438F97FC}" type="parTrans" cxnId="{BA468760-D661-4B2B-AA0F-99FEDF538674}">
      <dgm:prSet/>
      <dgm:spPr/>
      <dgm:t>
        <a:bodyPr/>
        <a:lstStyle/>
        <a:p>
          <a:endParaRPr lang="zh-CN" altLang="en-US"/>
        </a:p>
      </dgm:t>
    </dgm:pt>
    <dgm:pt modelId="{247647D7-543C-4307-9B03-C0153C8E3DEF}" type="sibTrans" cxnId="{BA468760-D661-4B2B-AA0F-99FEDF538674}">
      <dgm:prSet/>
      <dgm:spPr/>
      <dgm:t>
        <a:bodyPr/>
        <a:lstStyle/>
        <a:p>
          <a:endParaRPr lang="zh-CN" altLang="en-US"/>
        </a:p>
      </dgm:t>
    </dgm:pt>
    <dgm:pt modelId="{79F1DCF5-61B5-43DE-8111-2F3C512800D4}">
      <dgm:prSet/>
      <dgm:spPr/>
      <dgm:t>
        <a:bodyPr/>
        <a:lstStyle/>
        <a:p>
          <a:pPr marL="0" marR="0" lvl="0" indent="0" algn="ctr" defTabSz="914400" rtl="0" eaLnBrk="1" fontAlgn="base" latinLnBrk="0" hangingPunct="1">
            <a:lnSpc>
              <a:spcPct val="100000"/>
            </a:lnSpc>
            <a:spcBef>
              <a:spcPct val="0"/>
            </a:spcBef>
            <a:spcAft>
              <a:spcPct val="0"/>
            </a:spcAft>
            <a:buClrTx/>
            <a:buSzTx/>
            <a:buFontTx/>
            <a:buNone/>
          </a:pPr>
          <a:r>
            <a:rPr lang="zh-CN" dirty="0" smtClean="0"/>
            <a:t>资格审查办法</a:t>
          </a:r>
          <a:endParaRPr kumimoji="0" lang="zh-CN" altLang="en-US" b="0" i="0" u="none" strike="noStrike" cap="none" normalizeH="0" baseline="0" dirty="0" smtClean="0">
            <a:effectLst/>
            <a:latin typeface="Arial" panose="020B0604020202020204" pitchFamily="34" charset="0"/>
            <a:ea typeface="宋体" panose="02010600030101010101" pitchFamily="2" charset="-122"/>
          </a:endParaRPr>
        </a:p>
      </dgm:t>
    </dgm:pt>
    <dgm:pt modelId="{91DFE3E6-6228-4C06-9D06-51DBE6AE06D4}" type="parTrans" cxnId="{540571F7-E835-4CEA-AA78-D53BCA1588FD}">
      <dgm:prSet/>
      <dgm:spPr/>
      <dgm:t>
        <a:bodyPr/>
        <a:lstStyle/>
        <a:p>
          <a:endParaRPr lang="zh-CN" altLang="en-US"/>
        </a:p>
      </dgm:t>
    </dgm:pt>
    <dgm:pt modelId="{1A7E18A6-234F-455D-92DE-30965BC74023}" type="sibTrans" cxnId="{540571F7-E835-4CEA-AA78-D53BCA1588FD}">
      <dgm:prSet/>
      <dgm:spPr/>
      <dgm:t>
        <a:bodyPr/>
        <a:lstStyle/>
        <a:p>
          <a:endParaRPr lang="zh-CN" altLang="en-US"/>
        </a:p>
      </dgm:t>
    </dgm:pt>
    <dgm:pt modelId="{61CB5EF3-36CD-42E4-BBCC-D46508ACB5D5}">
      <dgm:prSet/>
      <dgm:spPr/>
      <dgm:t>
        <a:bodyPr/>
        <a:lstStyle/>
        <a:p>
          <a:pPr marL="0" marR="0" lvl="0" indent="0" algn="ctr" defTabSz="914400" rtl="0" eaLnBrk="1" fontAlgn="base" latinLnBrk="0" hangingPunct="1">
            <a:lnSpc>
              <a:spcPct val="100000"/>
            </a:lnSpc>
            <a:spcBef>
              <a:spcPct val="0"/>
            </a:spcBef>
            <a:spcAft>
              <a:spcPct val="0"/>
            </a:spcAft>
            <a:buClrTx/>
            <a:buSzTx/>
            <a:buFontTx/>
            <a:buNone/>
          </a:pPr>
          <a:r>
            <a:rPr lang="zh-CN" dirty="0" smtClean="0"/>
            <a:t>资格预审申请文件格式</a:t>
          </a:r>
          <a:endParaRPr kumimoji="0" lang="zh-CN" altLang="en-US" b="0" i="0" u="none" strike="noStrike" cap="none" normalizeH="0" baseline="0" dirty="0" smtClean="0">
            <a:effectLst/>
            <a:latin typeface="Arial" panose="020B0604020202020204" pitchFamily="34" charset="0"/>
            <a:ea typeface="宋体" panose="02010600030101010101" pitchFamily="2" charset="-122"/>
          </a:endParaRPr>
        </a:p>
      </dgm:t>
    </dgm:pt>
    <dgm:pt modelId="{2D5E39F7-C44E-45D8-A8F1-363F28A65BE5}" type="parTrans" cxnId="{EFBABFC7-1365-41E8-B638-DF36C6A7A5ED}">
      <dgm:prSet/>
      <dgm:spPr/>
      <dgm:t>
        <a:bodyPr/>
        <a:lstStyle/>
        <a:p>
          <a:endParaRPr lang="zh-CN" altLang="en-US"/>
        </a:p>
      </dgm:t>
    </dgm:pt>
    <dgm:pt modelId="{1BAD60FE-2E31-45D8-A3E3-89074107FE30}" type="sibTrans" cxnId="{EFBABFC7-1365-41E8-B638-DF36C6A7A5ED}">
      <dgm:prSet/>
      <dgm:spPr/>
      <dgm:t>
        <a:bodyPr/>
        <a:lstStyle/>
        <a:p>
          <a:endParaRPr lang="zh-CN" altLang="en-US"/>
        </a:p>
      </dgm:t>
    </dgm:pt>
    <dgm:pt modelId="{A3D3CE73-698A-4363-8B7A-87B674AB235C}">
      <dgm:prSet/>
      <dgm:spPr/>
      <dgm:t>
        <a:bodyPr/>
        <a:lstStyle/>
        <a:p>
          <a:pPr marL="0" marR="0" lvl="0" indent="0" algn="ctr" defTabSz="914400" rtl="0" eaLnBrk="1" fontAlgn="base" latinLnBrk="0" hangingPunct="1">
            <a:lnSpc>
              <a:spcPct val="100000"/>
            </a:lnSpc>
            <a:spcBef>
              <a:spcPct val="0"/>
            </a:spcBef>
            <a:spcAft>
              <a:spcPct val="0"/>
            </a:spcAft>
            <a:buClrTx/>
            <a:buSzTx/>
            <a:buFontTx/>
            <a:buNone/>
          </a:pPr>
          <a:r>
            <a:rPr lang="zh-CN" dirty="0" smtClean="0"/>
            <a:t>项目建设概况</a:t>
          </a:r>
          <a:endParaRPr kumimoji="0" lang="zh-CN" altLang="en-US" b="0" i="0" u="none" strike="noStrike" cap="none" normalizeH="0" baseline="0" dirty="0" smtClean="0">
            <a:effectLst/>
            <a:latin typeface="Arial" panose="020B0604020202020204" pitchFamily="34" charset="0"/>
            <a:ea typeface="宋体" panose="02010600030101010101" pitchFamily="2" charset="-122"/>
          </a:endParaRPr>
        </a:p>
      </dgm:t>
    </dgm:pt>
    <dgm:pt modelId="{81C4F9B7-A8D2-40B1-85F4-4A0D7F12E4C4}" type="parTrans" cxnId="{FE114EF4-9923-415F-B873-192D48FE1D7F}">
      <dgm:prSet/>
      <dgm:spPr/>
      <dgm:t>
        <a:bodyPr/>
        <a:lstStyle/>
        <a:p>
          <a:endParaRPr lang="zh-CN" altLang="en-US"/>
        </a:p>
      </dgm:t>
    </dgm:pt>
    <dgm:pt modelId="{A72D39CF-7E5C-4E70-879E-FD408B8CF529}" type="sibTrans" cxnId="{FE114EF4-9923-415F-B873-192D48FE1D7F}">
      <dgm:prSet/>
      <dgm:spPr/>
      <dgm:t>
        <a:bodyPr/>
        <a:lstStyle/>
        <a:p>
          <a:endParaRPr lang="zh-CN" altLang="en-US"/>
        </a:p>
      </dgm:t>
    </dgm:pt>
    <dgm:pt modelId="{ECFB8A05-B78C-4308-BD3D-B7D69D524BCC}" type="pres">
      <dgm:prSet presAssocID="{E69DB54C-0E0C-4DEA-A4BB-651B6B4C83B9}" presName="Name0" presStyleCnt="0">
        <dgm:presLayoutVars>
          <dgm:chPref val="1"/>
          <dgm:dir/>
          <dgm:animOne val="branch"/>
          <dgm:animLvl val="lvl"/>
          <dgm:resizeHandles/>
        </dgm:presLayoutVars>
      </dgm:prSet>
      <dgm:spPr/>
    </dgm:pt>
    <dgm:pt modelId="{06673F9F-EFB5-4C50-8801-D9B37C088B2D}" type="pres">
      <dgm:prSet presAssocID="{D9584E67-C821-4850-8D44-8EA1AEEDA320}" presName="vertOne" presStyleCnt="0"/>
      <dgm:spPr/>
    </dgm:pt>
    <dgm:pt modelId="{B71BE755-0D1D-4CA0-B8EB-A146209150D9}" type="pres">
      <dgm:prSet presAssocID="{D9584E67-C821-4850-8D44-8EA1AEEDA320}" presName="txOne" presStyleLbl="node0" presStyleIdx="0" presStyleCnt="1">
        <dgm:presLayoutVars>
          <dgm:chPref val="3"/>
        </dgm:presLayoutVars>
      </dgm:prSet>
      <dgm:spPr/>
      <dgm:t>
        <a:bodyPr/>
        <a:lstStyle/>
        <a:p>
          <a:endParaRPr lang="zh-CN" altLang="en-US"/>
        </a:p>
      </dgm:t>
    </dgm:pt>
    <dgm:pt modelId="{75F1FDC9-81F4-42E1-B798-DEFEDB4C6B26}" type="pres">
      <dgm:prSet presAssocID="{D9584E67-C821-4850-8D44-8EA1AEEDA320}" presName="parTransOne" presStyleCnt="0"/>
      <dgm:spPr/>
    </dgm:pt>
    <dgm:pt modelId="{B1646B3A-CA0D-4A21-B309-10A293FC669F}" type="pres">
      <dgm:prSet presAssocID="{D9584E67-C821-4850-8D44-8EA1AEEDA320}" presName="horzOne" presStyleCnt="0"/>
      <dgm:spPr/>
    </dgm:pt>
    <dgm:pt modelId="{C00696BA-9E80-43DB-916F-68E98F472AFC}" type="pres">
      <dgm:prSet presAssocID="{B982AD35-B1FE-4F1F-BB4B-9E5ED37FAAB3}" presName="vertTwo" presStyleCnt="0"/>
      <dgm:spPr/>
    </dgm:pt>
    <dgm:pt modelId="{B615A02A-5C59-4BD9-B753-4A6CDD5ADF4E}" type="pres">
      <dgm:prSet presAssocID="{B982AD35-B1FE-4F1F-BB4B-9E5ED37FAAB3}" presName="txTwo" presStyleLbl="node2" presStyleIdx="0" presStyleCnt="5">
        <dgm:presLayoutVars>
          <dgm:chPref val="3"/>
        </dgm:presLayoutVars>
      </dgm:prSet>
      <dgm:spPr/>
      <dgm:t>
        <a:bodyPr/>
        <a:lstStyle/>
        <a:p>
          <a:endParaRPr lang="zh-CN" altLang="en-US"/>
        </a:p>
      </dgm:t>
    </dgm:pt>
    <dgm:pt modelId="{55E96FA2-DEBF-4F41-AD12-9D8081FD4E75}" type="pres">
      <dgm:prSet presAssocID="{B982AD35-B1FE-4F1F-BB4B-9E5ED37FAAB3}" presName="horzTwo" presStyleCnt="0"/>
      <dgm:spPr/>
    </dgm:pt>
    <dgm:pt modelId="{47F7B11B-50D2-4C8A-B23B-BF6BFE26FBFE}" type="pres">
      <dgm:prSet presAssocID="{E207065D-4857-47FC-975F-27CAFE13760D}" presName="sibSpaceTwo" presStyleCnt="0"/>
      <dgm:spPr/>
    </dgm:pt>
    <dgm:pt modelId="{80F965EC-FAFF-4CD9-A77E-BCC2D0CFEEC1}" type="pres">
      <dgm:prSet presAssocID="{A60F84BB-FEFD-4393-8EF0-2831A03F2CAD}" presName="vertTwo" presStyleCnt="0"/>
      <dgm:spPr/>
    </dgm:pt>
    <dgm:pt modelId="{0C3D68E1-CE9E-42FD-923D-47DB885EAF91}" type="pres">
      <dgm:prSet presAssocID="{A60F84BB-FEFD-4393-8EF0-2831A03F2CAD}" presName="txTwo" presStyleLbl="node2" presStyleIdx="1" presStyleCnt="5">
        <dgm:presLayoutVars>
          <dgm:chPref val="3"/>
        </dgm:presLayoutVars>
      </dgm:prSet>
      <dgm:spPr/>
      <dgm:t>
        <a:bodyPr/>
        <a:lstStyle/>
        <a:p>
          <a:endParaRPr lang="zh-CN" altLang="en-US"/>
        </a:p>
      </dgm:t>
    </dgm:pt>
    <dgm:pt modelId="{ADA173A1-2859-4C56-AD74-CB84BF90E02C}" type="pres">
      <dgm:prSet presAssocID="{A60F84BB-FEFD-4393-8EF0-2831A03F2CAD}" presName="horzTwo" presStyleCnt="0"/>
      <dgm:spPr/>
    </dgm:pt>
    <dgm:pt modelId="{0AB107BB-AC65-4442-8084-6BAD03F22B55}" type="pres">
      <dgm:prSet presAssocID="{247647D7-543C-4307-9B03-C0153C8E3DEF}" presName="sibSpaceTwo" presStyleCnt="0"/>
      <dgm:spPr/>
    </dgm:pt>
    <dgm:pt modelId="{B790977F-07FC-4CB9-82CD-0FE0A4857FAF}" type="pres">
      <dgm:prSet presAssocID="{79F1DCF5-61B5-43DE-8111-2F3C512800D4}" presName="vertTwo" presStyleCnt="0"/>
      <dgm:spPr/>
    </dgm:pt>
    <dgm:pt modelId="{BD4FCEC3-291A-4250-AC0E-893B11203EB0}" type="pres">
      <dgm:prSet presAssocID="{79F1DCF5-61B5-43DE-8111-2F3C512800D4}" presName="txTwo" presStyleLbl="node2" presStyleIdx="2" presStyleCnt="5">
        <dgm:presLayoutVars>
          <dgm:chPref val="3"/>
        </dgm:presLayoutVars>
      </dgm:prSet>
      <dgm:spPr/>
      <dgm:t>
        <a:bodyPr/>
        <a:lstStyle/>
        <a:p>
          <a:endParaRPr lang="zh-CN" altLang="en-US"/>
        </a:p>
      </dgm:t>
    </dgm:pt>
    <dgm:pt modelId="{10A79696-31C4-44A1-9BA0-4CB721B5A083}" type="pres">
      <dgm:prSet presAssocID="{79F1DCF5-61B5-43DE-8111-2F3C512800D4}" presName="horzTwo" presStyleCnt="0"/>
      <dgm:spPr/>
    </dgm:pt>
    <dgm:pt modelId="{90DF6EDC-FCD3-4003-A1CF-84FE1CACFCA5}" type="pres">
      <dgm:prSet presAssocID="{1A7E18A6-234F-455D-92DE-30965BC74023}" presName="sibSpaceTwo" presStyleCnt="0"/>
      <dgm:spPr/>
    </dgm:pt>
    <dgm:pt modelId="{D07E8F5F-486F-40EA-AE20-FCEA3B3B7F9F}" type="pres">
      <dgm:prSet presAssocID="{61CB5EF3-36CD-42E4-BBCC-D46508ACB5D5}" presName="vertTwo" presStyleCnt="0"/>
      <dgm:spPr/>
    </dgm:pt>
    <dgm:pt modelId="{3C1C514F-70DC-4BB8-9D35-327F83F180F7}" type="pres">
      <dgm:prSet presAssocID="{61CB5EF3-36CD-42E4-BBCC-D46508ACB5D5}" presName="txTwo" presStyleLbl="node2" presStyleIdx="3" presStyleCnt="5">
        <dgm:presLayoutVars>
          <dgm:chPref val="3"/>
        </dgm:presLayoutVars>
      </dgm:prSet>
      <dgm:spPr/>
      <dgm:t>
        <a:bodyPr/>
        <a:lstStyle/>
        <a:p>
          <a:endParaRPr lang="zh-CN" altLang="en-US"/>
        </a:p>
      </dgm:t>
    </dgm:pt>
    <dgm:pt modelId="{D2591197-295F-4229-BC77-23F1B2D3B91D}" type="pres">
      <dgm:prSet presAssocID="{61CB5EF3-36CD-42E4-BBCC-D46508ACB5D5}" presName="horzTwo" presStyleCnt="0"/>
      <dgm:spPr/>
    </dgm:pt>
    <dgm:pt modelId="{7355C547-51C1-4FCC-93CB-2A915205DA19}" type="pres">
      <dgm:prSet presAssocID="{1BAD60FE-2E31-45D8-A3E3-89074107FE30}" presName="sibSpaceTwo" presStyleCnt="0"/>
      <dgm:spPr/>
    </dgm:pt>
    <dgm:pt modelId="{8B4316AE-FD74-424D-9AA1-0E6D71396711}" type="pres">
      <dgm:prSet presAssocID="{A3D3CE73-698A-4363-8B7A-87B674AB235C}" presName="vertTwo" presStyleCnt="0"/>
      <dgm:spPr/>
    </dgm:pt>
    <dgm:pt modelId="{8936441E-1C10-4673-A2D6-AB324B722F10}" type="pres">
      <dgm:prSet presAssocID="{A3D3CE73-698A-4363-8B7A-87B674AB235C}" presName="txTwo" presStyleLbl="node2" presStyleIdx="4" presStyleCnt="5">
        <dgm:presLayoutVars>
          <dgm:chPref val="3"/>
        </dgm:presLayoutVars>
      </dgm:prSet>
      <dgm:spPr/>
      <dgm:t>
        <a:bodyPr/>
        <a:lstStyle/>
        <a:p>
          <a:endParaRPr lang="zh-CN" altLang="en-US"/>
        </a:p>
      </dgm:t>
    </dgm:pt>
    <dgm:pt modelId="{068E5CE2-FEE5-4A20-978F-403B1BDE2085}" type="pres">
      <dgm:prSet presAssocID="{A3D3CE73-698A-4363-8B7A-87B674AB235C}" presName="horzTwo" presStyleCnt="0"/>
      <dgm:spPr/>
    </dgm:pt>
  </dgm:ptLst>
  <dgm:cxnLst>
    <dgm:cxn modelId="{F6A25A7E-54FC-4F64-92E9-A9CBCECD5014}" srcId="{E69DB54C-0E0C-4DEA-A4BB-651B6B4C83B9}" destId="{D9584E67-C821-4850-8D44-8EA1AEEDA320}" srcOrd="0" destOrd="0" parTransId="{4ED2E1C0-640E-4060-9393-F57C2305FDC3}" sibTransId="{852C5EE9-DAB4-410F-9371-27E6371ED2BB}"/>
    <dgm:cxn modelId="{EFBABFC7-1365-41E8-B638-DF36C6A7A5ED}" srcId="{D9584E67-C821-4850-8D44-8EA1AEEDA320}" destId="{61CB5EF3-36CD-42E4-BBCC-D46508ACB5D5}" srcOrd="3" destOrd="0" parTransId="{2D5E39F7-C44E-45D8-A8F1-363F28A65BE5}" sibTransId="{1BAD60FE-2E31-45D8-A3E3-89074107FE30}"/>
    <dgm:cxn modelId="{14C53E96-879A-4590-8549-2BDB5FC4AE07}" type="presOf" srcId="{A3D3CE73-698A-4363-8B7A-87B674AB235C}" destId="{8936441E-1C10-4673-A2D6-AB324B722F10}" srcOrd="0" destOrd="0" presId="urn:microsoft.com/office/officeart/2005/8/layout/hierarchy4"/>
    <dgm:cxn modelId="{CA96A481-F063-4552-9187-385C3CE0F23C}" srcId="{D9584E67-C821-4850-8D44-8EA1AEEDA320}" destId="{B982AD35-B1FE-4F1F-BB4B-9E5ED37FAAB3}" srcOrd="0" destOrd="0" parTransId="{55929956-C02D-45DE-B0BD-81CCD51A4114}" sibTransId="{E207065D-4857-47FC-975F-27CAFE13760D}"/>
    <dgm:cxn modelId="{9A4410B6-5625-4CCC-8FFA-D2B4C8137D6D}" type="presOf" srcId="{A60F84BB-FEFD-4393-8EF0-2831A03F2CAD}" destId="{0C3D68E1-CE9E-42FD-923D-47DB885EAF91}" srcOrd="0" destOrd="0" presId="urn:microsoft.com/office/officeart/2005/8/layout/hierarchy4"/>
    <dgm:cxn modelId="{E9158171-BDE7-4440-AB3A-0FFAA20D3218}" type="presOf" srcId="{61CB5EF3-36CD-42E4-BBCC-D46508ACB5D5}" destId="{3C1C514F-70DC-4BB8-9D35-327F83F180F7}" srcOrd="0" destOrd="0" presId="urn:microsoft.com/office/officeart/2005/8/layout/hierarchy4"/>
    <dgm:cxn modelId="{BA468760-D661-4B2B-AA0F-99FEDF538674}" srcId="{D9584E67-C821-4850-8D44-8EA1AEEDA320}" destId="{A60F84BB-FEFD-4393-8EF0-2831A03F2CAD}" srcOrd="1" destOrd="0" parTransId="{F2A3BBDC-6FD3-4AA1-BB1F-D507438F97FC}" sibTransId="{247647D7-543C-4307-9B03-C0153C8E3DEF}"/>
    <dgm:cxn modelId="{FE114EF4-9923-415F-B873-192D48FE1D7F}" srcId="{D9584E67-C821-4850-8D44-8EA1AEEDA320}" destId="{A3D3CE73-698A-4363-8B7A-87B674AB235C}" srcOrd="4" destOrd="0" parTransId="{81C4F9B7-A8D2-40B1-85F4-4A0D7F12E4C4}" sibTransId="{A72D39CF-7E5C-4E70-879E-FD408B8CF529}"/>
    <dgm:cxn modelId="{540571F7-E835-4CEA-AA78-D53BCA1588FD}" srcId="{D9584E67-C821-4850-8D44-8EA1AEEDA320}" destId="{79F1DCF5-61B5-43DE-8111-2F3C512800D4}" srcOrd="2" destOrd="0" parTransId="{91DFE3E6-6228-4C06-9D06-51DBE6AE06D4}" sibTransId="{1A7E18A6-234F-455D-92DE-30965BC74023}"/>
    <dgm:cxn modelId="{41DB19E6-B249-4CBD-8454-CBDCCE9D3756}" type="presOf" srcId="{E69DB54C-0E0C-4DEA-A4BB-651B6B4C83B9}" destId="{ECFB8A05-B78C-4308-BD3D-B7D69D524BCC}" srcOrd="0" destOrd="0" presId="urn:microsoft.com/office/officeart/2005/8/layout/hierarchy4"/>
    <dgm:cxn modelId="{B428B0E9-04A6-4685-8D2F-AADA23367BA6}" type="presOf" srcId="{B982AD35-B1FE-4F1F-BB4B-9E5ED37FAAB3}" destId="{B615A02A-5C59-4BD9-B753-4A6CDD5ADF4E}" srcOrd="0" destOrd="0" presId="urn:microsoft.com/office/officeart/2005/8/layout/hierarchy4"/>
    <dgm:cxn modelId="{65A210DF-0A70-4DE3-9842-EB4D34D35D49}" type="presOf" srcId="{D9584E67-C821-4850-8D44-8EA1AEEDA320}" destId="{B71BE755-0D1D-4CA0-B8EB-A146209150D9}" srcOrd="0" destOrd="0" presId="urn:microsoft.com/office/officeart/2005/8/layout/hierarchy4"/>
    <dgm:cxn modelId="{F335C8AE-0D1C-432A-B728-71660213BBC8}" type="presOf" srcId="{79F1DCF5-61B5-43DE-8111-2F3C512800D4}" destId="{BD4FCEC3-291A-4250-AC0E-893B11203EB0}" srcOrd="0" destOrd="0" presId="urn:microsoft.com/office/officeart/2005/8/layout/hierarchy4"/>
    <dgm:cxn modelId="{10948A9A-C96D-4951-9765-A4D08E0ECC0E}" type="presParOf" srcId="{ECFB8A05-B78C-4308-BD3D-B7D69D524BCC}" destId="{06673F9F-EFB5-4C50-8801-D9B37C088B2D}" srcOrd="0" destOrd="0" presId="urn:microsoft.com/office/officeart/2005/8/layout/hierarchy4"/>
    <dgm:cxn modelId="{5D85269A-CDA7-4FCF-BAB1-3ECC33999D6A}" type="presParOf" srcId="{06673F9F-EFB5-4C50-8801-D9B37C088B2D}" destId="{B71BE755-0D1D-4CA0-B8EB-A146209150D9}" srcOrd="0" destOrd="0" presId="urn:microsoft.com/office/officeart/2005/8/layout/hierarchy4"/>
    <dgm:cxn modelId="{C3A1123C-980E-4BBC-A6BF-E49D60FF4248}" type="presParOf" srcId="{06673F9F-EFB5-4C50-8801-D9B37C088B2D}" destId="{75F1FDC9-81F4-42E1-B798-DEFEDB4C6B26}" srcOrd="1" destOrd="0" presId="urn:microsoft.com/office/officeart/2005/8/layout/hierarchy4"/>
    <dgm:cxn modelId="{97EA9F0E-805F-42BC-9982-CC75731761D3}" type="presParOf" srcId="{06673F9F-EFB5-4C50-8801-D9B37C088B2D}" destId="{B1646B3A-CA0D-4A21-B309-10A293FC669F}" srcOrd="2" destOrd="0" presId="urn:microsoft.com/office/officeart/2005/8/layout/hierarchy4"/>
    <dgm:cxn modelId="{39E00836-1293-4C03-ADAF-68B0016E52D0}" type="presParOf" srcId="{B1646B3A-CA0D-4A21-B309-10A293FC669F}" destId="{C00696BA-9E80-43DB-916F-68E98F472AFC}" srcOrd="0" destOrd="0" presId="urn:microsoft.com/office/officeart/2005/8/layout/hierarchy4"/>
    <dgm:cxn modelId="{5D30BF8E-BA72-4F29-ABCC-EFBD671BF6C5}" type="presParOf" srcId="{C00696BA-9E80-43DB-916F-68E98F472AFC}" destId="{B615A02A-5C59-4BD9-B753-4A6CDD5ADF4E}" srcOrd="0" destOrd="0" presId="urn:microsoft.com/office/officeart/2005/8/layout/hierarchy4"/>
    <dgm:cxn modelId="{3F76B10C-D988-415F-A8B4-0EBB7B14011F}" type="presParOf" srcId="{C00696BA-9E80-43DB-916F-68E98F472AFC}" destId="{55E96FA2-DEBF-4F41-AD12-9D8081FD4E75}" srcOrd="1" destOrd="0" presId="urn:microsoft.com/office/officeart/2005/8/layout/hierarchy4"/>
    <dgm:cxn modelId="{ED321703-08E6-45D0-8065-606923A6B1DD}" type="presParOf" srcId="{B1646B3A-CA0D-4A21-B309-10A293FC669F}" destId="{47F7B11B-50D2-4C8A-B23B-BF6BFE26FBFE}" srcOrd="1" destOrd="0" presId="urn:microsoft.com/office/officeart/2005/8/layout/hierarchy4"/>
    <dgm:cxn modelId="{AB256422-6194-4903-9365-9124257F5AC0}" type="presParOf" srcId="{B1646B3A-CA0D-4A21-B309-10A293FC669F}" destId="{80F965EC-FAFF-4CD9-A77E-BCC2D0CFEEC1}" srcOrd="2" destOrd="0" presId="urn:microsoft.com/office/officeart/2005/8/layout/hierarchy4"/>
    <dgm:cxn modelId="{0B630B7A-2254-47B6-BA70-A119C9F449D8}" type="presParOf" srcId="{80F965EC-FAFF-4CD9-A77E-BCC2D0CFEEC1}" destId="{0C3D68E1-CE9E-42FD-923D-47DB885EAF91}" srcOrd="0" destOrd="0" presId="urn:microsoft.com/office/officeart/2005/8/layout/hierarchy4"/>
    <dgm:cxn modelId="{C561B293-05DC-444E-8D3F-A8D66487ED00}" type="presParOf" srcId="{80F965EC-FAFF-4CD9-A77E-BCC2D0CFEEC1}" destId="{ADA173A1-2859-4C56-AD74-CB84BF90E02C}" srcOrd="1" destOrd="0" presId="urn:microsoft.com/office/officeart/2005/8/layout/hierarchy4"/>
    <dgm:cxn modelId="{9BF75A27-90E8-48FA-AA8D-AC6F5E09FF94}" type="presParOf" srcId="{B1646B3A-CA0D-4A21-B309-10A293FC669F}" destId="{0AB107BB-AC65-4442-8084-6BAD03F22B55}" srcOrd="3" destOrd="0" presId="urn:microsoft.com/office/officeart/2005/8/layout/hierarchy4"/>
    <dgm:cxn modelId="{2C1A59DE-672A-49F1-BDED-253EBF1BB97F}" type="presParOf" srcId="{B1646B3A-CA0D-4A21-B309-10A293FC669F}" destId="{B790977F-07FC-4CB9-82CD-0FE0A4857FAF}" srcOrd="4" destOrd="0" presId="urn:microsoft.com/office/officeart/2005/8/layout/hierarchy4"/>
    <dgm:cxn modelId="{C668B12C-9062-4BD4-B42A-FEC09B0F0146}" type="presParOf" srcId="{B790977F-07FC-4CB9-82CD-0FE0A4857FAF}" destId="{BD4FCEC3-291A-4250-AC0E-893B11203EB0}" srcOrd="0" destOrd="0" presId="urn:microsoft.com/office/officeart/2005/8/layout/hierarchy4"/>
    <dgm:cxn modelId="{CC50B641-6FAE-4D10-BA11-BB035717D427}" type="presParOf" srcId="{B790977F-07FC-4CB9-82CD-0FE0A4857FAF}" destId="{10A79696-31C4-44A1-9BA0-4CB721B5A083}" srcOrd="1" destOrd="0" presId="urn:microsoft.com/office/officeart/2005/8/layout/hierarchy4"/>
    <dgm:cxn modelId="{A6062C51-7CB9-4943-A8B8-F348DB9100DA}" type="presParOf" srcId="{B1646B3A-CA0D-4A21-B309-10A293FC669F}" destId="{90DF6EDC-FCD3-4003-A1CF-84FE1CACFCA5}" srcOrd="5" destOrd="0" presId="urn:microsoft.com/office/officeart/2005/8/layout/hierarchy4"/>
    <dgm:cxn modelId="{83BD12D6-08E1-4F7D-A660-DE509A5B757D}" type="presParOf" srcId="{B1646B3A-CA0D-4A21-B309-10A293FC669F}" destId="{D07E8F5F-486F-40EA-AE20-FCEA3B3B7F9F}" srcOrd="6" destOrd="0" presId="urn:microsoft.com/office/officeart/2005/8/layout/hierarchy4"/>
    <dgm:cxn modelId="{55A928CC-C26B-4CFD-A527-DA38BB1153C6}" type="presParOf" srcId="{D07E8F5F-486F-40EA-AE20-FCEA3B3B7F9F}" destId="{3C1C514F-70DC-4BB8-9D35-327F83F180F7}" srcOrd="0" destOrd="0" presId="urn:microsoft.com/office/officeart/2005/8/layout/hierarchy4"/>
    <dgm:cxn modelId="{15930C16-CAF4-48B2-8FC4-7042825823C0}" type="presParOf" srcId="{D07E8F5F-486F-40EA-AE20-FCEA3B3B7F9F}" destId="{D2591197-295F-4229-BC77-23F1B2D3B91D}" srcOrd="1" destOrd="0" presId="urn:microsoft.com/office/officeart/2005/8/layout/hierarchy4"/>
    <dgm:cxn modelId="{998958C2-3530-4331-A0C4-9352DEE911C3}" type="presParOf" srcId="{B1646B3A-CA0D-4A21-B309-10A293FC669F}" destId="{7355C547-51C1-4FCC-93CB-2A915205DA19}" srcOrd="7" destOrd="0" presId="urn:microsoft.com/office/officeart/2005/8/layout/hierarchy4"/>
    <dgm:cxn modelId="{59C2ADA3-1F20-41BB-8BD2-9865B8534DEB}" type="presParOf" srcId="{B1646B3A-CA0D-4A21-B309-10A293FC669F}" destId="{8B4316AE-FD74-424D-9AA1-0E6D71396711}" srcOrd="8" destOrd="0" presId="urn:microsoft.com/office/officeart/2005/8/layout/hierarchy4"/>
    <dgm:cxn modelId="{6C6954AD-83E5-4F55-A506-A6B471E32ED8}" type="presParOf" srcId="{8B4316AE-FD74-424D-9AA1-0E6D71396711}" destId="{8936441E-1C10-4673-A2D6-AB324B722F10}" srcOrd="0" destOrd="0" presId="urn:microsoft.com/office/officeart/2005/8/layout/hierarchy4"/>
    <dgm:cxn modelId="{3C162865-6394-47F9-9094-505A3FD447E3}" type="presParOf" srcId="{8B4316AE-FD74-424D-9AA1-0E6D71396711}" destId="{068E5CE2-FEE5-4A20-978F-403B1BDE2085}"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69DB54C-0E0C-4DEA-A4BB-651B6B4C83B9}" type="doc">
      <dgm:prSet loTypeId="urn:microsoft.com/office/officeart/2005/8/layout/hierarchy4" loCatId="relationship" qsTypeId="urn:microsoft.com/office/officeart/2005/8/quickstyle/3d4#1" qsCatId="3D" csTypeId="urn:microsoft.com/office/officeart/2005/8/colors/accent3_1#1" csCatId="accent3" phldr="1"/>
      <dgm:spPr/>
    </dgm:pt>
    <dgm:pt modelId="{D9584E67-C821-4850-8D44-8EA1AEEDA320}">
      <dgm:prSet/>
      <dgm:spPr/>
      <dgm: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b="0" i="0" u="none" strike="noStrike" cap="none" normalizeH="0" baseline="0" dirty="0" smtClean="0">
              <a:effectLst/>
              <a:latin typeface="Arial" panose="020B0604020202020204" pitchFamily="34" charset="0"/>
              <a:ea typeface="宋体" panose="02010600030101010101" pitchFamily="2" charset="-122"/>
            </a:rPr>
            <a:t>2.</a:t>
          </a:r>
          <a:r>
            <a:rPr kumimoji="0" lang="zh-CN" altLang="en-US" b="0" i="0" u="none" strike="noStrike" cap="none" normalizeH="0" baseline="0" dirty="0" smtClean="0">
              <a:effectLst/>
              <a:latin typeface="Arial" panose="020B0604020202020204" pitchFamily="34" charset="0"/>
              <a:ea typeface="宋体" panose="02010600030101010101" pitchFamily="2" charset="-122"/>
            </a:rPr>
            <a:t>资格预审申请文件的内容</a:t>
          </a:r>
        </a:p>
      </dgm:t>
    </dgm:pt>
    <dgm:pt modelId="{4ED2E1C0-640E-4060-9393-F57C2305FDC3}" type="parTrans" cxnId="{F6A25A7E-54FC-4F64-92E9-A9CBCECD5014}">
      <dgm:prSet/>
      <dgm:spPr/>
      <dgm:t>
        <a:bodyPr/>
        <a:lstStyle/>
        <a:p>
          <a:endParaRPr lang="zh-CN" altLang="en-US"/>
        </a:p>
      </dgm:t>
    </dgm:pt>
    <dgm:pt modelId="{852C5EE9-DAB4-410F-9371-27E6371ED2BB}" type="sibTrans" cxnId="{F6A25A7E-54FC-4F64-92E9-A9CBCECD5014}">
      <dgm:prSet/>
      <dgm:spPr/>
      <dgm:t>
        <a:bodyPr/>
        <a:lstStyle/>
        <a:p>
          <a:endParaRPr lang="zh-CN" altLang="en-US"/>
        </a:p>
      </dgm:t>
    </dgm:pt>
    <dgm:pt modelId="{B982AD35-B1FE-4F1F-BB4B-9E5ED37FAAB3}">
      <dgm:prSet/>
      <dgm:spPr/>
      <dgm:t>
        <a:bodyPr/>
        <a:lstStyle/>
        <a:p>
          <a:pPr marL="0" marR="0" lvl="0" indent="0" algn="ctr" defTabSz="914400" rtl="0" eaLnBrk="1" fontAlgn="base" latinLnBrk="0" hangingPunct="1">
            <a:lnSpc>
              <a:spcPct val="100000"/>
            </a:lnSpc>
            <a:spcBef>
              <a:spcPct val="0"/>
            </a:spcBef>
            <a:spcAft>
              <a:spcPct val="0"/>
            </a:spcAft>
            <a:buClrTx/>
            <a:buSzTx/>
            <a:buFontTx/>
            <a:buNone/>
          </a:pPr>
          <a:r>
            <a:rPr lang="zh-CN" dirty="0" smtClean="0"/>
            <a:t>资格预审申请函</a:t>
          </a:r>
          <a:endParaRPr kumimoji="0" lang="zh-CN" altLang="en-US" b="0" i="0" u="none" strike="noStrike" cap="none" normalizeH="0" baseline="0" dirty="0" smtClean="0">
            <a:effectLst/>
            <a:latin typeface="Arial" panose="020B0604020202020204" pitchFamily="34" charset="0"/>
            <a:ea typeface="宋体" panose="02010600030101010101" pitchFamily="2" charset="-122"/>
          </a:endParaRPr>
        </a:p>
      </dgm:t>
    </dgm:pt>
    <dgm:pt modelId="{55929956-C02D-45DE-B0BD-81CCD51A4114}" type="parTrans" cxnId="{CA96A481-F063-4552-9187-385C3CE0F23C}">
      <dgm:prSet/>
      <dgm:spPr/>
      <dgm:t>
        <a:bodyPr/>
        <a:lstStyle/>
        <a:p>
          <a:endParaRPr lang="zh-CN" altLang="en-US"/>
        </a:p>
      </dgm:t>
    </dgm:pt>
    <dgm:pt modelId="{E207065D-4857-47FC-975F-27CAFE13760D}" type="sibTrans" cxnId="{CA96A481-F063-4552-9187-385C3CE0F23C}">
      <dgm:prSet/>
      <dgm:spPr/>
      <dgm:t>
        <a:bodyPr/>
        <a:lstStyle/>
        <a:p>
          <a:endParaRPr lang="zh-CN" altLang="en-US"/>
        </a:p>
      </dgm:t>
    </dgm:pt>
    <dgm:pt modelId="{A60F84BB-FEFD-4393-8EF0-2831A03F2CAD}">
      <dgm:prSet/>
      <dgm:spPr/>
      <dgm:t>
        <a:bodyPr/>
        <a:lstStyle/>
        <a:p>
          <a:pPr marL="0" marR="0" lvl="0" indent="0" algn="ctr" defTabSz="914400" rtl="0" eaLnBrk="1" fontAlgn="base" latinLnBrk="0" hangingPunct="1">
            <a:lnSpc>
              <a:spcPct val="100000"/>
            </a:lnSpc>
            <a:spcBef>
              <a:spcPct val="0"/>
            </a:spcBef>
            <a:spcAft>
              <a:spcPct val="0"/>
            </a:spcAft>
            <a:buClrTx/>
            <a:buSzTx/>
            <a:buFontTx/>
            <a:buNone/>
          </a:pPr>
          <a:r>
            <a:rPr lang="zh-CN" dirty="0" smtClean="0"/>
            <a:t>今年财务状况表</a:t>
          </a:r>
          <a:endParaRPr kumimoji="0" lang="zh-CN" altLang="en-US" b="0" i="0" u="none" strike="noStrike" cap="none" normalizeH="0" baseline="0" dirty="0" smtClean="0">
            <a:effectLst/>
            <a:latin typeface="Arial" panose="020B0604020202020204" pitchFamily="34" charset="0"/>
            <a:ea typeface="宋体" panose="02010600030101010101" pitchFamily="2" charset="-122"/>
          </a:endParaRPr>
        </a:p>
      </dgm:t>
    </dgm:pt>
    <dgm:pt modelId="{F2A3BBDC-6FD3-4AA1-BB1F-D507438F97FC}" type="parTrans" cxnId="{BA468760-D661-4B2B-AA0F-99FEDF538674}">
      <dgm:prSet/>
      <dgm:spPr/>
      <dgm:t>
        <a:bodyPr/>
        <a:lstStyle/>
        <a:p>
          <a:endParaRPr lang="zh-CN" altLang="en-US"/>
        </a:p>
      </dgm:t>
    </dgm:pt>
    <dgm:pt modelId="{247647D7-543C-4307-9B03-C0153C8E3DEF}" type="sibTrans" cxnId="{BA468760-D661-4B2B-AA0F-99FEDF538674}">
      <dgm:prSet/>
      <dgm:spPr/>
      <dgm:t>
        <a:bodyPr/>
        <a:lstStyle/>
        <a:p>
          <a:endParaRPr lang="zh-CN" altLang="en-US"/>
        </a:p>
      </dgm:t>
    </dgm:pt>
    <dgm:pt modelId="{79F1DCF5-61B5-43DE-8111-2F3C512800D4}">
      <dgm:prSet/>
      <dgm:spPr/>
      <dgm:t>
        <a:bodyPr/>
        <a:lstStyle/>
        <a:p>
          <a:pPr marL="0" marR="0" lvl="0" indent="0" algn="ctr" defTabSz="914400" rtl="0" eaLnBrk="1" fontAlgn="base" latinLnBrk="0" hangingPunct="1">
            <a:lnSpc>
              <a:spcPct val="100000"/>
            </a:lnSpc>
            <a:spcBef>
              <a:spcPct val="0"/>
            </a:spcBef>
            <a:spcAft>
              <a:spcPct val="0"/>
            </a:spcAft>
            <a:buClrTx/>
            <a:buSzTx/>
            <a:buFontTx/>
            <a:buNone/>
          </a:pPr>
          <a:r>
            <a:rPr lang="zh-CN" dirty="0" smtClean="0"/>
            <a:t>今年完成的类似项目情况表</a:t>
          </a:r>
          <a:endParaRPr kumimoji="0" lang="zh-CN" altLang="en-US" b="0" i="0" u="none" strike="noStrike" cap="none" normalizeH="0" baseline="0" dirty="0" smtClean="0">
            <a:effectLst/>
            <a:latin typeface="Arial" panose="020B0604020202020204" pitchFamily="34" charset="0"/>
            <a:ea typeface="宋体" panose="02010600030101010101" pitchFamily="2" charset="-122"/>
          </a:endParaRPr>
        </a:p>
      </dgm:t>
    </dgm:pt>
    <dgm:pt modelId="{91DFE3E6-6228-4C06-9D06-51DBE6AE06D4}" type="parTrans" cxnId="{540571F7-E835-4CEA-AA78-D53BCA1588FD}">
      <dgm:prSet/>
      <dgm:spPr/>
      <dgm:t>
        <a:bodyPr/>
        <a:lstStyle/>
        <a:p>
          <a:endParaRPr lang="zh-CN" altLang="en-US"/>
        </a:p>
      </dgm:t>
    </dgm:pt>
    <dgm:pt modelId="{1A7E18A6-234F-455D-92DE-30965BC74023}" type="sibTrans" cxnId="{540571F7-E835-4CEA-AA78-D53BCA1588FD}">
      <dgm:prSet/>
      <dgm:spPr/>
      <dgm:t>
        <a:bodyPr/>
        <a:lstStyle/>
        <a:p>
          <a:endParaRPr lang="zh-CN" altLang="en-US"/>
        </a:p>
      </dgm:t>
    </dgm:pt>
    <dgm:pt modelId="{61CB5EF3-36CD-42E4-BBCC-D46508ACB5D5}">
      <dgm:prSet/>
      <dgm:spPr/>
      <dgm:t>
        <a:bodyPr/>
        <a:lstStyle/>
        <a:p>
          <a:pPr marL="0" marR="0" lvl="0" indent="0" algn="ctr" defTabSz="914400" rtl="0" eaLnBrk="1" fontAlgn="base" latinLnBrk="0" hangingPunct="1">
            <a:lnSpc>
              <a:spcPct val="100000"/>
            </a:lnSpc>
            <a:spcBef>
              <a:spcPct val="0"/>
            </a:spcBef>
            <a:spcAft>
              <a:spcPct val="0"/>
            </a:spcAft>
            <a:buClrTx/>
            <a:buSzTx/>
            <a:buFontTx/>
            <a:buNone/>
          </a:pPr>
          <a:r>
            <a:rPr lang="zh-CN" dirty="0" smtClean="0"/>
            <a:t>正在施工和新承接的项目情况表</a:t>
          </a:r>
          <a:endParaRPr kumimoji="0" lang="zh-CN" altLang="en-US" b="0" i="0" u="none" strike="noStrike" cap="none" normalizeH="0" baseline="0" dirty="0" smtClean="0">
            <a:effectLst/>
            <a:latin typeface="Arial" panose="020B0604020202020204" pitchFamily="34" charset="0"/>
            <a:ea typeface="宋体" panose="02010600030101010101" pitchFamily="2" charset="-122"/>
          </a:endParaRPr>
        </a:p>
      </dgm:t>
    </dgm:pt>
    <dgm:pt modelId="{2D5E39F7-C44E-45D8-A8F1-363F28A65BE5}" type="parTrans" cxnId="{EFBABFC7-1365-41E8-B638-DF36C6A7A5ED}">
      <dgm:prSet/>
      <dgm:spPr/>
      <dgm:t>
        <a:bodyPr/>
        <a:lstStyle/>
        <a:p>
          <a:endParaRPr lang="zh-CN" altLang="en-US"/>
        </a:p>
      </dgm:t>
    </dgm:pt>
    <dgm:pt modelId="{1BAD60FE-2E31-45D8-A3E3-89074107FE30}" type="sibTrans" cxnId="{EFBABFC7-1365-41E8-B638-DF36C6A7A5ED}">
      <dgm:prSet/>
      <dgm:spPr/>
      <dgm:t>
        <a:bodyPr/>
        <a:lstStyle/>
        <a:p>
          <a:endParaRPr lang="zh-CN" altLang="en-US"/>
        </a:p>
      </dgm:t>
    </dgm:pt>
    <dgm:pt modelId="{B7D430FE-4383-4350-8B2B-CF89CFE368A0}">
      <dgm:prSet/>
      <dgm:spPr/>
      <dgm:t>
        <a:bodyPr/>
        <a:lstStyle/>
        <a:p>
          <a:r>
            <a:rPr lang="zh-CN" dirty="0" smtClean="0"/>
            <a:t>法定代表人身份证明或附有法定代表人身份证明的授权委托书</a:t>
          </a:r>
          <a:endParaRPr lang="zh-CN" altLang="en-US" dirty="0"/>
        </a:p>
      </dgm:t>
    </dgm:pt>
    <dgm:pt modelId="{41E182BD-DEC5-4FFA-8122-647B18822F37}" type="parTrans" cxnId="{DE3B621F-6E9F-4E19-82FF-48AC48C86201}">
      <dgm:prSet/>
      <dgm:spPr/>
      <dgm:t>
        <a:bodyPr/>
        <a:lstStyle/>
        <a:p>
          <a:endParaRPr lang="zh-CN" altLang="en-US"/>
        </a:p>
      </dgm:t>
    </dgm:pt>
    <dgm:pt modelId="{4ABA85AE-8C9C-4001-B590-447BA2047EE4}" type="sibTrans" cxnId="{DE3B621F-6E9F-4E19-82FF-48AC48C86201}">
      <dgm:prSet/>
      <dgm:spPr/>
      <dgm:t>
        <a:bodyPr/>
        <a:lstStyle/>
        <a:p>
          <a:endParaRPr lang="zh-CN" altLang="en-US"/>
        </a:p>
      </dgm:t>
    </dgm:pt>
    <dgm:pt modelId="{C0B5EAC7-DFDE-4F57-83E4-06343653C552}">
      <dgm:prSet/>
      <dgm:spPr/>
      <dgm:t>
        <a:bodyPr/>
        <a:lstStyle/>
        <a:p>
          <a:r>
            <a:rPr lang="zh-CN" dirty="0" smtClean="0"/>
            <a:t>联合体协议书</a:t>
          </a:r>
          <a:endParaRPr lang="zh-CN" altLang="en-US" dirty="0"/>
        </a:p>
      </dgm:t>
    </dgm:pt>
    <dgm:pt modelId="{D6C2FF4E-A2B8-413F-9731-68F32B31359D}" type="parTrans" cxnId="{0AB8553C-C9B9-466B-85CC-AF5FE89D535C}">
      <dgm:prSet/>
      <dgm:spPr/>
      <dgm:t>
        <a:bodyPr/>
        <a:lstStyle/>
        <a:p>
          <a:endParaRPr lang="zh-CN" altLang="en-US"/>
        </a:p>
      </dgm:t>
    </dgm:pt>
    <dgm:pt modelId="{6F516899-72F1-4D51-AEEC-71AA4E15153E}" type="sibTrans" cxnId="{0AB8553C-C9B9-466B-85CC-AF5FE89D535C}">
      <dgm:prSet/>
      <dgm:spPr/>
      <dgm:t>
        <a:bodyPr/>
        <a:lstStyle/>
        <a:p>
          <a:endParaRPr lang="zh-CN" altLang="en-US"/>
        </a:p>
      </dgm:t>
    </dgm:pt>
    <dgm:pt modelId="{405889C5-6274-4C55-8C37-DB36A6F5C330}">
      <dgm:prSet/>
      <dgm:spPr/>
      <dgm:t>
        <a:bodyPr/>
        <a:lstStyle/>
        <a:p>
          <a:r>
            <a:rPr lang="zh-CN" dirty="0" smtClean="0"/>
            <a:t>申请人基本情况表</a:t>
          </a:r>
          <a:endParaRPr lang="zh-CN" altLang="en-US" dirty="0"/>
        </a:p>
      </dgm:t>
    </dgm:pt>
    <dgm:pt modelId="{B5636B22-B428-42C3-B5D9-5055CC12ECD6}" type="parTrans" cxnId="{EB177AD5-D626-4FA8-B900-D1E264721EFE}">
      <dgm:prSet/>
      <dgm:spPr/>
      <dgm:t>
        <a:bodyPr/>
        <a:lstStyle/>
        <a:p>
          <a:endParaRPr lang="zh-CN" altLang="en-US"/>
        </a:p>
      </dgm:t>
    </dgm:pt>
    <dgm:pt modelId="{3FE764BD-55ED-45E9-9C73-4C43C9C2DC32}" type="sibTrans" cxnId="{EB177AD5-D626-4FA8-B900-D1E264721EFE}">
      <dgm:prSet/>
      <dgm:spPr/>
      <dgm:t>
        <a:bodyPr/>
        <a:lstStyle/>
        <a:p>
          <a:endParaRPr lang="zh-CN" altLang="en-US"/>
        </a:p>
      </dgm:t>
    </dgm:pt>
    <dgm:pt modelId="{058B430B-06CB-430F-A797-CD079FB47BC8}">
      <dgm:prSet/>
      <dgm:spPr/>
      <dgm:t>
        <a:bodyPr/>
        <a:lstStyle/>
        <a:p>
          <a:r>
            <a:rPr lang="zh-CN" dirty="0" smtClean="0"/>
            <a:t>今年发生的诉讼及仲裁情况</a:t>
          </a:r>
          <a:endParaRPr lang="zh-CN" altLang="en-US" dirty="0"/>
        </a:p>
      </dgm:t>
    </dgm:pt>
    <dgm:pt modelId="{C71AA37B-2282-4FE1-8533-CF383043B6D5}" type="parTrans" cxnId="{2D3F32B6-9E0B-4119-9300-DC7E7F2DCED9}">
      <dgm:prSet/>
      <dgm:spPr/>
      <dgm:t>
        <a:bodyPr/>
        <a:lstStyle/>
        <a:p>
          <a:endParaRPr lang="zh-CN" altLang="en-US"/>
        </a:p>
      </dgm:t>
    </dgm:pt>
    <dgm:pt modelId="{3A7403DA-49BB-4864-BFAE-2A39D6704C19}" type="sibTrans" cxnId="{2D3F32B6-9E0B-4119-9300-DC7E7F2DCED9}">
      <dgm:prSet/>
      <dgm:spPr/>
      <dgm:t>
        <a:bodyPr/>
        <a:lstStyle/>
        <a:p>
          <a:endParaRPr lang="zh-CN" altLang="en-US"/>
        </a:p>
      </dgm:t>
    </dgm:pt>
    <dgm:pt modelId="{E629A8B2-368A-49CF-8A1E-DE5D56C2BCC1}">
      <dgm:prSet/>
      <dgm:spPr/>
      <dgm:t>
        <a:bodyPr/>
        <a:lstStyle/>
        <a:p>
          <a:r>
            <a:rPr lang="zh-CN" dirty="0" smtClean="0"/>
            <a:t>其他材料</a:t>
          </a:r>
          <a:endParaRPr lang="zh-CN" altLang="en-US" dirty="0"/>
        </a:p>
      </dgm:t>
    </dgm:pt>
    <dgm:pt modelId="{D1E0D093-A1F2-46B0-8FBD-F600A98B4926}" type="parTrans" cxnId="{8E6AB5A0-2915-4989-8CF2-AFA1B2BFB362}">
      <dgm:prSet/>
      <dgm:spPr/>
      <dgm:t>
        <a:bodyPr/>
        <a:lstStyle/>
        <a:p>
          <a:endParaRPr lang="zh-CN" altLang="en-US"/>
        </a:p>
      </dgm:t>
    </dgm:pt>
    <dgm:pt modelId="{6CD91DA9-A3CA-4C29-BC3E-75F94779972A}" type="sibTrans" cxnId="{8E6AB5A0-2915-4989-8CF2-AFA1B2BFB362}">
      <dgm:prSet/>
      <dgm:spPr/>
      <dgm:t>
        <a:bodyPr/>
        <a:lstStyle/>
        <a:p>
          <a:endParaRPr lang="zh-CN" altLang="en-US"/>
        </a:p>
      </dgm:t>
    </dgm:pt>
    <dgm:pt modelId="{ECFB8A05-B78C-4308-BD3D-B7D69D524BCC}" type="pres">
      <dgm:prSet presAssocID="{E69DB54C-0E0C-4DEA-A4BB-651B6B4C83B9}" presName="Name0" presStyleCnt="0">
        <dgm:presLayoutVars>
          <dgm:chPref val="1"/>
          <dgm:dir/>
          <dgm:animOne val="branch"/>
          <dgm:animLvl val="lvl"/>
          <dgm:resizeHandles/>
        </dgm:presLayoutVars>
      </dgm:prSet>
      <dgm:spPr/>
    </dgm:pt>
    <dgm:pt modelId="{06673F9F-EFB5-4C50-8801-D9B37C088B2D}" type="pres">
      <dgm:prSet presAssocID="{D9584E67-C821-4850-8D44-8EA1AEEDA320}" presName="vertOne" presStyleCnt="0"/>
      <dgm:spPr/>
    </dgm:pt>
    <dgm:pt modelId="{B71BE755-0D1D-4CA0-B8EB-A146209150D9}" type="pres">
      <dgm:prSet presAssocID="{D9584E67-C821-4850-8D44-8EA1AEEDA320}" presName="txOne" presStyleLbl="node0" presStyleIdx="0" presStyleCnt="1">
        <dgm:presLayoutVars>
          <dgm:chPref val="3"/>
        </dgm:presLayoutVars>
      </dgm:prSet>
      <dgm:spPr/>
      <dgm:t>
        <a:bodyPr/>
        <a:lstStyle/>
        <a:p>
          <a:endParaRPr lang="zh-CN" altLang="en-US"/>
        </a:p>
      </dgm:t>
    </dgm:pt>
    <dgm:pt modelId="{75F1FDC9-81F4-42E1-B798-DEFEDB4C6B26}" type="pres">
      <dgm:prSet presAssocID="{D9584E67-C821-4850-8D44-8EA1AEEDA320}" presName="parTransOne" presStyleCnt="0"/>
      <dgm:spPr/>
    </dgm:pt>
    <dgm:pt modelId="{B1646B3A-CA0D-4A21-B309-10A293FC669F}" type="pres">
      <dgm:prSet presAssocID="{D9584E67-C821-4850-8D44-8EA1AEEDA320}" presName="horzOne" presStyleCnt="0"/>
      <dgm:spPr/>
    </dgm:pt>
    <dgm:pt modelId="{C00696BA-9E80-43DB-916F-68E98F472AFC}" type="pres">
      <dgm:prSet presAssocID="{B982AD35-B1FE-4F1F-BB4B-9E5ED37FAAB3}" presName="vertTwo" presStyleCnt="0"/>
      <dgm:spPr/>
    </dgm:pt>
    <dgm:pt modelId="{B615A02A-5C59-4BD9-B753-4A6CDD5ADF4E}" type="pres">
      <dgm:prSet presAssocID="{B982AD35-B1FE-4F1F-BB4B-9E5ED37FAAB3}" presName="txTwo" presStyleLbl="node2" presStyleIdx="0" presStyleCnt="9">
        <dgm:presLayoutVars>
          <dgm:chPref val="3"/>
        </dgm:presLayoutVars>
      </dgm:prSet>
      <dgm:spPr/>
      <dgm:t>
        <a:bodyPr/>
        <a:lstStyle/>
        <a:p>
          <a:endParaRPr lang="zh-CN" altLang="en-US"/>
        </a:p>
      </dgm:t>
    </dgm:pt>
    <dgm:pt modelId="{55E96FA2-DEBF-4F41-AD12-9D8081FD4E75}" type="pres">
      <dgm:prSet presAssocID="{B982AD35-B1FE-4F1F-BB4B-9E5ED37FAAB3}" presName="horzTwo" presStyleCnt="0"/>
      <dgm:spPr/>
    </dgm:pt>
    <dgm:pt modelId="{47F7B11B-50D2-4C8A-B23B-BF6BFE26FBFE}" type="pres">
      <dgm:prSet presAssocID="{E207065D-4857-47FC-975F-27CAFE13760D}" presName="sibSpaceTwo" presStyleCnt="0"/>
      <dgm:spPr/>
    </dgm:pt>
    <dgm:pt modelId="{6A3ECDA7-E665-4609-901C-B17868A95A99}" type="pres">
      <dgm:prSet presAssocID="{B7D430FE-4383-4350-8B2B-CF89CFE368A0}" presName="vertTwo" presStyleCnt="0"/>
      <dgm:spPr/>
    </dgm:pt>
    <dgm:pt modelId="{01488DE8-ED1E-4AEF-9DD3-6FB7CF23E4CE}" type="pres">
      <dgm:prSet presAssocID="{B7D430FE-4383-4350-8B2B-CF89CFE368A0}" presName="txTwo" presStyleLbl="node2" presStyleIdx="1" presStyleCnt="9">
        <dgm:presLayoutVars>
          <dgm:chPref val="3"/>
        </dgm:presLayoutVars>
      </dgm:prSet>
      <dgm:spPr/>
      <dgm:t>
        <a:bodyPr/>
        <a:lstStyle/>
        <a:p>
          <a:endParaRPr lang="zh-CN" altLang="en-US"/>
        </a:p>
      </dgm:t>
    </dgm:pt>
    <dgm:pt modelId="{705F387C-0840-4E9C-BCE0-328C127B361E}" type="pres">
      <dgm:prSet presAssocID="{B7D430FE-4383-4350-8B2B-CF89CFE368A0}" presName="horzTwo" presStyleCnt="0"/>
      <dgm:spPr/>
    </dgm:pt>
    <dgm:pt modelId="{5D451C6E-3785-49EB-96DB-59BB19C09903}" type="pres">
      <dgm:prSet presAssocID="{4ABA85AE-8C9C-4001-B590-447BA2047EE4}" presName="sibSpaceTwo" presStyleCnt="0"/>
      <dgm:spPr/>
    </dgm:pt>
    <dgm:pt modelId="{798874F8-0AF7-460D-BD91-DC51B8590E71}" type="pres">
      <dgm:prSet presAssocID="{C0B5EAC7-DFDE-4F57-83E4-06343653C552}" presName="vertTwo" presStyleCnt="0"/>
      <dgm:spPr/>
    </dgm:pt>
    <dgm:pt modelId="{0266B553-0E0C-444D-837B-CDD283B6660D}" type="pres">
      <dgm:prSet presAssocID="{C0B5EAC7-DFDE-4F57-83E4-06343653C552}" presName="txTwo" presStyleLbl="node2" presStyleIdx="2" presStyleCnt="9">
        <dgm:presLayoutVars>
          <dgm:chPref val="3"/>
        </dgm:presLayoutVars>
      </dgm:prSet>
      <dgm:spPr/>
      <dgm:t>
        <a:bodyPr/>
        <a:lstStyle/>
        <a:p>
          <a:endParaRPr lang="zh-CN" altLang="en-US"/>
        </a:p>
      </dgm:t>
    </dgm:pt>
    <dgm:pt modelId="{DC63A19E-C5CA-4845-A372-AD187515B2C1}" type="pres">
      <dgm:prSet presAssocID="{C0B5EAC7-DFDE-4F57-83E4-06343653C552}" presName="horzTwo" presStyleCnt="0"/>
      <dgm:spPr/>
    </dgm:pt>
    <dgm:pt modelId="{742F6A06-3A8A-4FD9-9DAF-4C721049AE47}" type="pres">
      <dgm:prSet presAssocID="{6F516899-72F1-4D51-AEEC-71AA4E15153E}" presName="sibSpaceTwo" presStyleCnt="0"/>
      <dgm:spPr/>
    </dgm:pt>
    <dgm:pt modelId="{2FFD2AA4-9428-4188-86BD-8D866D70E31D}" type="pres">
      <dgm:prSet presAssocID="{405889C5-6274-4C55-8C37-DB36A6F5C330}" presName="vertTwo" presStyleCnt="0"/>
      <dgm:spPr/>
    </dgm:pt>
    <dgm:pt modelId="{B5D3E9B1-5609-482E-AF78-8DC39ABA9993}" type="pres">
      <dgm:prSet presAssocID="{405889C5-6274-4C55-8C37-DB36A6F5C330}" presName="txTwo" presStyleLbl="node2" presStyleIdx="3" presStyleCnt="9">
        <dgm:presLayoutVars>
          <dgm:chPref val="3"/>
        </dgm:presLayoutVars>
      </dgm:prSet>
      <dgm:spPr/>
      <dgm:t>
        <a:bodyPr/>
        <a:lstStyle/>
        <a:p>
          <a:endParaRPr lang="zh-CN" altLang="en-US"/>
        </a:p>
      </dgm:t>
    </dgm:pt>
    <dgm:pt modelId="{3981A4D0-5795-40C7-BE7D-41BCC41F193A}" type="pres">
      <dgm:prSet presAssocID="{405889C5-6274-4C55-8C37-DB36A6F5C330}" presName="horzTwo" presStyleCnt="0"/>
      <dgm:spPr/>
    </dgm:pt>
    <dgm:pt modelId="{E96B941D-D5EC-4BC7-89D5-97C70A86BA14}" type="pres">
      <dgm:prSet presAssocID="{3FE764BD-55ED-45E9-9C73-4C43C9C2DC32}" presName="sibSpaceTwo" presStyleCnt="0"/>
      <dgm:spPr/>
    </dgm:pt>
    <dgm:pt modelId="{80F965EC-FAFF-4CD9-A77E-BCC2D0CFEEC1}" type="pres">
      <dgm:prSet presAssocID="{A60F84BB-FEFD-4393-8EF0-2831A03F2CAD}" presName="vertTwo" presStyleCnt="0"/>
      <dgm:spPr/>
    </dgm:pt>
    <dgm:pt modelId="{0C3D68E1-CE9E-42FD-923D-47DB885EAF91}" type="pres">
      <dgm:prSet presAssocID="{A60F84BB-FEFD-4393-8EF0-2831A03F2CAD}" presName="txTwo" presStyleLbl="node2" presStyleIdx="4" presStyleCnt="9">
        <dgm:presLayoutVars>
          <dgm:chPref val="3"/>
        </dgm:presLayoutVars>
      </dgm:prSet>
      <dgm:spPr/>
      <dgm:t>
        <a:bodyPr/>
        <a:lstStyle/>
        <a:p>
          <a:endParaRPr lang="zh-CN" altLang="en-US"/>
        </a:p>
      </dgm:t>
    </dgm:pt>
    <dgm:pt modelId="{ADA173A1-2859-4C56-AD74-CB84BF90E02C}" type="pres">
      <dgm:prSet presAssocID="{A60F84BB-FEFD-4393-8EF0-2831A03F2CAD}" presName="horzTwo" presStyleCnt="0"/>
      <dgm:spPr/>
    </dgm:pt>
    <dgm:pt modelId="{0AB107BB-AC65-4442-8084-6BAD03F22B55}" type="pres">
      <dgm:prSet presAssocID="{247647D7-543C-4307-9B03-C0153C8E3DEF}" presName="sibSpaceTwo" presStyleCnt="0"/>
      <dgm:spPr/>
    </dgm:pt>
    <dgm:pt modelId="{B790977F-07FC-4CB9-82CD-0FE0A4857FAF}" type="pres">
      <dgm:prSet presAssocID="{79F1DCF5-61B5-43DE-8111-2F3C512800D4}" presName="vertTwo" presStyleCnt="0"/>
      <dgm:spPr/>
    </dgm:pt>
    <dgm:pt modelId="{BD4FCEC3-291A-4250-AC0E-893B11203EB0}" type="pres">
      <dgm:prSet presAssocID="{79F1DCF5-61B5-43DE-8111-2F3C512800D4}" presName="txTwo" presStyleLbl="node2" presStyleIdx="5" presStyleCnt="9">
        <dgm:presLayoutVars>
          <dgm:chPref val="3"/>
        </dgm:presLayoutVars>
      </dgm:prSet>
      <dgm:spPr/>
      <dgm:t>
        <a:bodyPr/>
        <a:lstStyle/>
        <a:p>
          <a:endParaRPr lang="zh-CN" altLang="en-US"/>
        </a:p>
      </dgm:t>
    </dgm:pt>
    <dgm:pt modelId="{10A79696-31C4-44A1-9BA0-4CB721B5A083}" type="pres">
      <dgm:prSet presAssocID="{79F1DCF5-61B5-43DE-8111-2F3C512800D4}" presName="horzTwo" presStyleCnt="0"/>
      <dgm:spPr/>
    </dgm:pt>
    <dgm:pt modelId="{90DF6EDC-FCD3-4003-A1CF-84FE1CACFCA5}" type="pres">
      <dgm:prSet presAssocID="{1A7E18A6-234F-455D-92DE-30965BC74023}" presName="sibSpaceTwo" presStyleCnt="0"/>
      <dgm:spPr/>
    </dgm:pt>
    <dgm:pt modelId="{D07E8F5F-486F-40EA-AE20-FCEA3B3B7F9F}" type="pres">
      <dgm:prSet presAssocID="{61CB5EF3-36CD-42E4-BBCC-D46508ACB5D5}" presName="vertTwo" presStyleCnt="0"/>
      <dgm:spPr/>
    </dgm:pt>
    <dgm:pt modelId="{3C1C514F-70DC-4BB8-9D35-327F83F180F7}" type="pres">
      <dgm:prSet presAssocID="{61CB5EF3-36CD-42E4-BBCC-D46508ACB5D5}" presName="txTwo" presStyleLbl="node2" presStyleIdx="6" presStyleCnt="9">
        <dgm:presLayoutVars>
          <dgm:chPref val="3"/>
        </dgm:presLayoutVars>
      </dgm:prSet>
      <dgm:spPr/>
      <dgm:t>
        <a:bodyPr/>
        <a:lstStyle/>
        <a:p>
          <a:endParaRPr lang="zh-CN" altLang="en-US"/>
        </a:p>
      </dgm:t>
    </dgm:pt>
    <dgm:pt modelId="{D2591197-295F-4229-BC77-23F1B2D3B91D}" type="pres">
      <dgm:prSet presAssocID="{61CB5EF3-36CD-42E4-BBCC-D46508ACB5D5}" presName="horzTwo" presStyleCnt="0"/>
      <dgm:spPr/>
    </dgm:pt>
    <dgm:pt modelId="{7355C547-51C1-4FCC-93CB-2A915205DA19}" type="pres">
      <dgm:prSet presAssocID="{1BAD60FE-2E31-45D8-A3E3-89074107FE30}" presName="sibSpaceTwo" presStyleCnt="0"/>
      <dgm:spPr/>
    </dgm:pt>
    <dgm:pt modelId="{00ACECA2-DA51-4C7F-9FA5-68B4660DE464}" type="pres">
      <dgm:prSet presAssocID="{058B430B-06CB-430F-A797-CD079FB47BC8}" presName="vertTwo" presStyleCnt="0"/>
      <dgm:spPr/>
    </dgm:pt>
    <dgm:pt modelId="{5A32BDE3-A2E4-42CF-8283-AA6576D039F5}" type="pres">
      <dgm:prSet presAssocID="{058B430B-06CB-430F-A797-CD079FB47BC8}" presName="txTwo" presStyleLbl="node2" presStyleIdx="7" presStyleCnt="9">
        <dgm:presLayoutVars>
          <dgm:chPref val="3"/>
        </dgm:presLayoutVars>
      </dgm:prSet>
      <dgm:spPr/>
      <dgm:t>
        <a:bodyPr/>
        <a:lstStyle/>
        <a:p>
          <a:endParaRPr lang="zh-CN" altLang="en-US"/>
        </a:p>
      </dgm:t>
    </dgm:pt>
    <dgm:pt modelId="{B6CCC2D7-4BA9-4144-8F97-5CA2E56517C6}" type="pres">
      <dgm:prSet presAssocID="{058B430B-06CB-430F-A797-CD079FB47BC8}" presName="horzTwo" presStyleCnt="0"/>
      <dgm:spPr/>
    </dgm:pt>
    <dgm:pt modelId="{8CB77862-6B14-4174-93E6-D2C2C5EA9163}" type="pres">
      <dgm:prSet presAssocID="{3A7403DA-49BB-4864-BFAE-2A39D6704C19}" presName="sibSpaceTwo" presStyleCnt="0"/>
      <dgm:spPr/>
    </dgm:pt>
    <dgm:pt modelId="{A5365EB1-5446-418C-A767-34B6D045B5A1}" type="pres">
      <dgm:prSet presAssocID="{E629A8B2-368A-49CF-8A1E-DE5D56C2BCC1}" presName="vertTwo" presStyleCnt="0"/>
      <dgm:spPr/>
    </dgm:pt>
    <dgm:pt modelId="{ABB176FA-ACA0-4F01-82D5-94E494C7F479}" type="pres">
      <dgm:prSet presAssocID="{E629A8B2-368A-49CF-8A1E-DE5D56C2BCC1}" presName="txTwo" presStyleLbl="node2" presStyleIdx="8" presStyleCnt="9">
        <dgm:presLayoutVars>
          <dgm:chPref val="3"/>
        </dgm:presLayoutVars>
      </dgm:prSet>
      <dgm:spPr/>
      <dgm:t>
        <a:bodyPr/>
        <a:lstStyle/>
        <a:p>
          <a:endParaRPr lang="zh-CN" altLang="en-US"/>
        </a:p>
      </dgm:t>
    </dgm:pt>
    <dgm:pt modelId="{7B7884EB-6764-4928-BF62-5684231C570A}" type="pres">
      <dgm:prSet presAssocID="{E629A8B2-368A-49CF-8A1E-DE5D56C2BCC1}" presName="horzTwo" presStyleCnt="0"/>
      <dgm:spPr/>
    </dgm:pt>
  </dgm:ptLst>
  <dgm:cxnLst>
    <dgm:cxn modelId="{C46F883C-AD46-445B-94D8-DF736BB16171}" type="presOf" srcId="{D9584E67-C821-4850-8D44-8EA1AEEDA320}" destId="{B71BE755-0D1D-4CA0-B8EB-A146209150D9}" srcOrd="0" destOrd="0" presId="urn:microsoft.com/office/officeart/2005/8/layout/hierarchy4"/>
    <dgm:cxn modelId="{BA468760-D661-4B2B-AA0F-99FEDF538674}" srcId="{D9584E67-C821-4850-8D44-8EA1AEEDA320}" destId="{A60F84BB-FEFD-4393-8EF0-2831A03F2CAD}" srcOrd="4" destOrd="0" parTransId="{F2A3BBDC-6FD3-4AA1-BB1F-D507438F97FC}" sibTransId="{247647D7-543C-4307-9B03-C0153C8E3DEF}"/>
    <dgm:cxn modelId="{B8239AD3-1DED-4339-84A9-71A222A6CA71}" type="presOf" srcId="{C0B5EAC7-DFDE-4F57-83E4-06343653C552}" destId="{0266B553-0E0C-444D-837B-CDD283B6660D}" srcOrd="0" destOrd="0" presId="urn:microsoft.com/office/officeart/2005/8/layout/hierarchy4"/>
    <dgm:cxn modelId="{000A57D0-75F7-461E-A01D-677895396286}" type="presOf" srcId="{B982AD35-B1FE-4F1F-BB4B-9E5ED37FAAB3}" destId="{B615A02A-5C59-4BD9-B753-4A6CDD5ADF4E}" srcOrd="0" destOrd="0" presId="urn:microsoft.com/office/officeart/2005/8/layout/hierarchy4"/>
    <dgm:cxn modelId="{F6A25A7E-54FC-4F64-92E9-A9CBCECD5014}" srcId="{E69DB54C-0E0C-4DEA-A4BB-651B6B4C83B9}" destId="{D9584E67-C821-4850-8D44-8EA1AEEDA320}" srcOrd="0" destOrd="0" parTransId="{4ED2E1C0-640E-4060-9393-F57C2305FDC3}" sibTransId="{852C5EE9-DAB4-410F-9371-27E6371ED2BB}"/>
    <dgm:cxn modelId="{F6F33300-46FF-4A10-8DEB-5E61A067AC2F}" type="presOf" srcId="{B7D430FE-4383-4350-8B2B-CF89CFE368A0}" destId="{01488DE8-ED1E-4AEF-9DD3-6FB7CF23E4CE}" srcOrd="0" destOrd="0" presId="urn:microsoft.com/office/officeart/2005/8/layout/hierarchy4"/>
    <dgm:cxn modelId="{0AB8553C-C9B9-466B-85CC-AF5FE89D535C}" srcId="{D9584E67-C821-4850-8D44-8EA1AEEDA320}" destId="{C0B5EAC7-DFDE-4F57-83E4-06343653C552}" srcOrd="2" destOrd="0" parTransId="{D6C2FF4E-A2B8-413F-9731-68F32B31359D}" sibTransId="{6F516899-72F1-4D51-AEEC-71AA4E15153E}"/>
    <dgm:cxn modelId="{2D3F32B6-9E0B-4119-9300-DC7E7F2DCED9}" srcId="{D9584E67-C821-4850-8D44-8EA1AEEDA320}" destId="{058B430B-06CB-430F-A797-CD079FB47BC8}" srcOrd="7" destOrd="0" parTransId="{C71AA37B-2282-4FE1-8533-CF383043B6D5}" sibTransId="{3A7403DA-49BB-4864-BFAE-2A39D6704C19}"/>
    <dgm:cxn modelId="{8F1BC1AD-736A-4C68-AB89-00B64D77ABCD}" type="presOf" srcId="{405889C5-6274-4C55-8C37-DB36A6F5C330}" destId="{B5D3E9B1-5609-482E-AF78-8DC39ABA9993}" srcOrd="0" destOrd="0" presId="urn:microsoft.com/office/officeart/2005/8/layout/hierarchy4"/>
    <dgm:cxn modelId="{8E6AB5A0-2915-4989-8CF2-AFA1B2BFB362}" srcId="{D9584E67-C821-4850-8D44-8EA1AEEDA320}" destId="{E629A8B2-368A-49CF-8A1E-DE5D56C2BCC1}" srcOrd="8" destOrd="0" parTransId="{D1E0D093-A1F2-46B0-8FBD-F600A98B4926}" sibTransId="{6CD91DA9-A3CA-4C29-BC3E-75F94779972A}"/>
    <dgm:cxn modelId="{F1C43D16-5FC8-429D-8F63-F9A5852429AB}" type="presOf" srcId="{E629A8B2-368A-49CF-8A1E-DE5D56C2BCC1}" destId="{ABB176FA-ACA0-4F01-82D5-94E494C7F479}" srcOrd="0" destOrd="0" presId="urn:microsoft.com/office/officeart/2005/8/layout/hierarchy4"/>
    <dgm:cxn modelId="{CA96A481-F063-4552-9187-385C3CE0F23C}" srcId="{D9584E67-C821-4850-8D44-8EA1AEEDA320}" destId="{B982AD35-B1FE-4F1F-BB4B-9E5ED37FAAB3}" srcOrd="0" destOrd="0" parTransId="{55929956-C02D-45DE-B0BD-81CCD51A4114}" sibTransId="{E207065D-4857-47FC-975F-27CAFE13760D}"/>
    <dgm:cxn modelId="{EFBABFC7-1365-41E8-B638-DF36C6A7A5ED}" srcId="{D9584E67-C821-4850-8D44-8EA1AEEDA320}" destId="{61CB5EF3-36CD-42E4-BBCC-D46508ACB5D5}" srcOrd="6" destOrd="0" parTransId="{2D5E39F7-C44E-45D8-A8F1-363F28A65BE5}" sibTransId="{1BAD60FE-2E31-45D8-A3E3-89074107FE30}"/>
    <dgm:cxn modelId="{09738802-71CB-405F-8961-091CFDB2EB4C}" type="presOf" srcId="{79F1DCF5-61B5-43DE-8111-2F3C512800D4}" destId="{BD4FCEC3-291A-4250-AC0E-893B11203EB0}" srcOrd="0" destOrd="0" presId="urn:microsoft.com/office/officeart/2005/8/layout/hierarchy4"/>
    <dgm:cxn modelId="{DE3B621F-6E9F-4E19-82FF-48AC48C86201}" srcId="{D9584E67-C821-4850-8D44-8EA1AEEDA320}" destId="{B7D430FE-4383-4350-8B2B-CF89CFE368A0}" srcOrd="1" destOrd="0" parTransId="{41E182BD-DEC5-4FFA-8122-647B18822F37}" sibTransId="{4ABA85AE-8C9C-4001-B590-447BA2047EE4}"/>
    <dgm:cxn modelId="{C4747301-3AE6-4C76-9ACF-F398F6297EBD}" type="presOf" srcId="{A60F84BB-FEFD-4393-8EF0-2831A03F2CAD}" destId="{0C3D68E1-CE9E-42FD-923D-47DB885EAF91}" srcOrd="0" destOrd="0" presId="urn:microsoft.com/office/officeart/2005/8/layout/hierarchy4"/>
    <dgm:cxn modelId="{B2C21A1B-AF59-4564-84BF-C141D33121B6}" type="presOf" srcId="{058B430B-06CB-430F-A797-CD079FB47BC8}" destId="{5A32BDE3-A2E4-42CF-8283-AA6576D039F5}" srcOrd="0" destOrd="0" presId="urn:microsoft.com/office/officeart/2005/8/layout/hierarchy4"/>
    <dgm:cxn modelId="{540571F7-E835-4CEA-AA78-D53BCA1588FD}" srcId="{D9584E67-C821-4850-8D44-8EA1AEEDA320}" destId="{79F1DCF5-61B5-43DE-8111-2F3C512800D4}" srcOrd="5" destOrd="0" parTransId="{91DFE3E6-6228-4C06-9D06-51DBE6AE06D4}" sibTransId="{1A7E18A6-234F-455D-92DE-30965BC74023}"/>
    <dgm:cxn modelId="{08B004EF-07CA-42B2-A315-AA2D65C61A3D}" type="presOf" srcId="{61CB5EF3-36CD-42E4-BBCC-D46508ACB5D5}" destId="{3C1C514F-70DC-4BB8-9D35-327F83F180F7}" srcOrd="0" destOrd="0" presId="urn:microsoft.com/office/officeart/2005/8/layout/hierarchy4"/>
    <dgm:cxn modelId="{2DF29B44-9B9D-4900-8B49-E741E9FF4FDD}" type="presOf" srcId="{E69DB54C-0E0C-4DEA-A4BB-651B6B4C83B9}" destId="{ECFB8A05-B78C-4308-BD3D-B7D69D524BCC}" srcOrd="0" destOrd="0" presId="urn:microsoft.com/office/officeart/2005/8/layout/hierarchy4"/>
    <dgm:cxn modelId="{EB177AD5-D626-4FA8-B900-D1E264721EFE}" srcId="{D9584E67-C821-4850-8D44-8EA1AEEDA320}" destId="{405889C5-6274-4C55-8C37-DB36A6F5C330}" srcOrd="3" destOrd="0" parTransId="{B5636B22-B428-42C3-B5D9-5055CC12ECD6}" sibTransId="{3FE764BD-55ED-45E9-9C73-4C43C9C2DC32}"/>
    <dgm:cxn modelId="{644B78E4-67F2-4267-91AE-9F45F6324541}" type="presParOf" srcId="{ECFB8A05-B78C-4308-BD3D-B7D69D524BCC}" destId="{06673F9F-EFB5-4C50-8801-D9B37C088B2D}" srcOrd="0" destOrd="0" presId="urn:microsoft.com/office/officeart/2005/8/layout/hierarchy4"/>
    <dgm:cxn modelId="{C435C759-64C0-43D5-9793-ADCF5771B6DA}" type="presParOf" srcId="{06673F9F-EFB5-4C50-8801-D9B37C088B2D}" destId="{B71BE755-0D1D-4CA0-B8EB-A146209150D9}" srcOrd="0" destOrd="0" presId="urn:microsoft.com/office/officeart/2005/8/layout/hierarchy4"/>
    <dgm:cxn modelId="{97540AA4-637E-4991-8BF5-C5DC345400B0}" type="presParOf" srcId="{06673F9F-EFB5-4C50-8801-D9B37C088B2D}" destId="{75F1FDC9-81F4-42E1-B798-DEFEDB4C6B26}" srcOrd="1" destOrd="0" presId="urn:microsoft.com/office/officeart/2005/8/layout/hierarchy4"/>
    <dgm:cxn modelId="{69740382-6A7F-476A-8740-99355BDD9E75}" type="presParOf" srcId="{06673F9F-EFB5-4C50-8801-D9B37C088B2D}" destId="{B1646B3A-CA0D-4A21-B309-10A293FC669F}" srcOrd="2" destOrd="0" presId="urn:microsoft.com/office/officeart/2005/8/layout/hierarchy4"/>
    <dgm:cxn modelId="{AF4A2672-0746-4B1B-913E-15D74DCA91A5}" type="presParOf" srcId="{B1646B3A-CA0D-4A21-B309-10A293FC669F}" destId="{C00696BA-9E80-43DB-916F-68E98F472AFC}" srcOrd="0" destOrd="0" presId="urn:microsoft.com/office/officeart/2005/8/layout/hierarchy4"/>
    <dgm:cxn modelId="{C23274B9-47E6-4E7F-9890-314DB6683079}" type="presParOf" srcId="{C00696BA-9E80-43DB-916F-68E98F472AFC}" destId="{B615A02A-5C59-4BD9-B753-4A6CDD5ADF4E}" srcOrd="0" destOrd="0" presId="urn:microsoft.com/office/officeart/2005/8/layout/hierarchy4"/>
    <dgm:cxn modelId="{4DC2132F-177D-4E38-B990-66916FCBC8C2}" type="presParOf" srcId="{C00696BA-9E80-43DB-916F-68E98F472AFC}" destId="{55E96FA2-DEBF-4F41-AD12-9D8081FD4E75}" srcOrd="1" destOrd="0" presId="urn:microsoft.com/office/officeart/2005/8/layout/hierarchy4"/>
    <dgm:cxn modelId="{7F58CBA7-175B-4AE8-8B75-4A50CDEEF5ED}" type="presParOf" srcId="{B1646B3A-CA0D-4A21-B309-10A293FC669F}" destId="{47F7B11B-50D2-4C8A-B23B-BF6BFE26FBFE}" srcOrd="1" destOrd="0" presId="urn:microsoft.com/office/officeart/2005/8/layout/hierarchy4"/>
    <dgm:cxn modelId="{DE37C0C7-9DB1-4924-B204-C9941222AB55}" type="presParOf" srcId="{B1646B3A-CA0D-4A21-B309-10A293FC669F}" destId="{6A3ECDA7-E665-4609-901C-B17868A95A99}" srcOrd="2" destOrd="0" presId="urn:microsoft.com/office/officeart/2005/8/layout/hierarchy4"/>
    <dgm:cxn modelId="{8EE79D93-D6AD-45B5-AB71-C5F13435BA71}" type="presParOf" srcId="{6A3ECDA7-E665-4609-901C-B17868A95A99}" destId="{01488DE8-ED1E-4AEF-9DD3-6FB7CF23E4CE}" srcOrd="0" destOrd="0" presId="urn:microsoft.com/office/officeart/2005/8/layout/hierarchy4"/>
    <dgm:cxn modelId="{30EEEAB3-39FF-48BD-B7E7-D497F41517BD}" type="presParOf" srcId="{6A3ECDA7-E665-4609-901C-B17868A95A99}" destId="{705F387C-0840-4E9C-BCE0-328C127B361E}" srcOrd="1" destOrd="0" presId="urn:microsoft.com/office/officeart/2005/8/layout/hierarchy4"/>
    <dgm:cxn modelId="{CBABDEF0-D1C2-43A9-8141-286C30AA192E}" type="presParOf" srcId="{B1646B3A-CA0D-4A21-B309-10A293FC669F}" destId="{5D451C6E-3785-49EB-96DB-59BB19C09903}" srcOrd="3" destOrd="0" presId="urn:microsoft.com/office/officeart/2005/8/layout/hierarchy4"/>
    <dgm:cxn modelId="{06045FC5-5824-422F-9427-C0ECC1F34475}" type="presParOf" srcId="{B1646B3A-CA0D-4A21-B309-10A293FC669F}" destId="{798874F8-0AF7-460D-BD91-DC51B8590E71}" srcOrd="4" destOrd="0" presId="urn:microsoft.com/office/officeart/2005/8/layout/hierarchy4"/>
    <dgm:cxn modelId="{92785DE3-EF33-4A8D-A11D-12C7CB98EAD4}" type="presParOf" srcId="{798874F8-0AF7-460D-BD91-DC51B8590E71}" destId="{0266B553-0E0C-444D-837B-CDD283B6660D}" srcOrd="0" destOrd="0" presId="urn:microsoft.com/office/officeart/2005/8/layout/hierarchy4"/>
    <dgm:cxn modelId="{594ABBD2-886F-4573-B73A-A310C092D25C}" type="presParOf" srcId="{798874F8-0AF7-460D-BD91-DC51B8590E71}" destId="{DC63A19E-C5CA-4845-A372-AD187515B2C1}" srcOrd="1" destOrd="0" presId="urn:microsoft.com/office/officeart/2005/8/layout/hierarchy4"/>
    <dgm:cxn modelId="{FE466603-B437-4756-8FD6-A10EEBB9A44A}" type="presParOf" srcId="{B1646B3A-CA0D-4A21-B309-10A293FC669F}" destId="{742F6A06-3A8A-4FD9-9DAF-4C721049AE47}" srcOrd="5" destOrd="0" presId="urn:microsoft.com/office/officeart/2005/8/layout/hierarchy4"/>
    <dgm:cxn modelId="{5AD595CD-5D0F-404E-AC69-4F4DF82F1F23}" type="presParOf" srcId="{B1646B3A-CA0D-4A21-B309-10A293FC669F}" destId="{2FFD2AA4-9428-4188-86BD-8D866D70E31D}" srcOrd="6" destOrd="0" presId="urn:microsoft.com/office/officeart/2005/8/layout/hierarchy4"/>
    <dgm:cxn modelId="{D46EBEBE-63AE-46FC-8994-817DC5FB00B5}" type="presParOf" srcId="{2FFD2AA4-9428-4188-86BD-8D866D70E31D}" destId="{B5D3E9B1-5609-482E-AF78-8DC39ABA9993}" srcOrd="0" destOrd="0" presId="urn:microsoft.com/office/officeart/2005/8/layout/hierarchy4"/>
    <dgm:cxn modelId="{0565B895-0D2E-44CD-800F-9EA33581CD24}" type="presParOf" srcId="{2FFD2AA4-9428-4188-86BD-8D866D70E31D}" destId="{3981A4D0-5795-40C7-BE7D-41BCC41F193A}" srcOrd="1" destOrd="0" presId="urn:microsoft.com/office/officeart/2005/8/layout/hierarchy4"/>
    <dgm:cxn modelId="{7D6D776C-463D-4B74-97A4-5AB9FE3686C7}" type="presParOf" srcId="{B1646B3A-CA0D-4A21-B309-10A293FC669F}" destId="{E96B941D-D5EC-4BC7-89D5-97C70A86BA14}" srcOrd="7" destOrd="0" presId="urn:microsoft.com/office/officeart/2005/8/layout/hierarchy4"/>
    <dgm:cxn modelId="{ACA2E000-B310-45C3-A7D5-341D9A5919E1}" type="presParOf" srcId="{B1646B3A-CA0D-4A21-B309-10A293FC669F}" destId="{80F965EC-FAFF-4CD9-A77E-BCC2D0CFEEC1}" srcOrd="8" destOrd="0" presId="urn:microsoft.com/office/officeart/2005/8/layout/hierarchy4"/>
    <dgm:cxn modelId="{E77C8D2F-1189-44FB-9C08-4A471D8644CC}" type="presParOf" srcId="{80F965EC-FAFF-4CD9-A77E-BCC2D0CFEEC1}" destId="{0C3D68E1-CE9E-42FD-923D-47DB885EAF91}" srcOrd="0" destOrd="0" presId="urn:microsoft.com/office/officeart/2005/8/layout/hierarchy4"/>
    <dgm:cxn modelId="{1434CC8A-BA3B-43A7-8169-672954B809F2}" type="presParOf" srcId="{80F965EC-FAFF-4CD9-A77E-BCC2D0CFEEC1}" destId="{ADA173A1-2859-4C56-AD74-CB84BF90E02C}" srcOrd="1" destOrd="0" presId="urn:microsoft.com/office/officeart/2005/8/layout/hierarchy4"/>
    <dgm:cxn modelId="{42551D33-467F-4240-BCFB-89C0B0E3A259}" type="presParOf" srcId="{B1646B3A-CA0D-4A21-B309-10A293FC669F}" destId="{0AB107BB-AC65-4442-8084-6BAD03F22B55}" srcOrd="9" destOrd="0" presId="urn:microsoft.com/office/officeart/2005/8/layout/hierarchy4"/>
    <dgm:cxn modelId="{2E17C10D-782D-4858-AA78-FDF2C9B005A1}" type="presParOf" srcId="{B1646B3A-CA0D-4A21-B309-10A293FC669F}" destId="{B790977F-07FC-4CB9-82CD-0FE0A4857FAF}" srcOrd="10" destOrd="0" presId="urn:microsoft.com/office/officeart/2005/8/layout/hierarchy4"/>
    <dgm:cxn modelId="{BB298780-1DEA-4CE7-B254-455BF1A63ADA}" type="presParOf" srcId="{B790977F-07FC-4CB9-82CD-0FE0A4857FAF}" destId="{BD4FCEC3-291A-4250-AC0E-893B11203EB0}" srcOrd="0" destOrd="0" presId="urn:microsoft.com/office/officeart/2005/8/layout/hierarchy4"/>
    <dgm:cxn modelId="{51D71084-3F20-4CBE-9E95-37AA72F25D00}" type="presParOf" srcId="{B790977F-07FC-4CB9-82CD-0FE0A4857FAF}" destId="{10A79696-31C4-44A1-9BA0-4CB721B5A083}" srcOrd="1" destOrd="0" presId="urn:microsoft.com/office/officeart/2005/8/layout/hierarchy4"/>
    <dgm:cxn modelId="{EF77A6E8-2A35-49C1-9211-F386269214F0}" type="presParOf" srcId="{B1646B3A-CA0D-4A21-B309-10A293FC669F}" destId="{90DF6EDC-FCD3-4003-A1CF-84FE1CACFCA5}" srcOrd="11" destOrd="0" presId="urn:microsoft.com/office/officeart/2005/8/layout/hierarchy4"/>
    <dgm:cxn modelId="{AF36C6E3-5C4B-464A-8D0C-FD01BCB1F005}" type="presParOf" srcId="{B1646B3A-CA0D-4A21-B309-10A293FC669F}" destId="{D07E8F5F-486F-40EA-AE20-FCEA3B3B7F9F}" srcOrd="12" destOrd="0" presId="urn:microsoft.com/office/officeart/2005/8/layout/hierarchy4"/>
    <dgm:cxn modelId="{4C8484F6-5D07-4F81-BEC0-DE1547AD0124}" type="presParOf" srcId="{D07E8F5F-486F-40EA-AE20-FCEA3B3B7F9F}" destId="{3C1C514F-70DC-4BB8-9D35-327F83F180F7}" srcOrd="0" destOrd="0" presId="urn:microsoft.com/office/officeart/2005/8/layout/hierarchy4"/>
    <dgm:cxn modelId="{6F413278-BE1B-4E95-8AC9-8A35FDA858D2}" type="presParOf" srcId="{D07E8F5F-486F-40EA-AE20-FCEA3B3B7F9F}" destId="{D2591197-295F-4229-BC77-23F1B2D3B91D}" srcOrd="1" destOrd="0" presId="urn:microsoft.com/office/officeart/2005/8/layout/hierarchy4"/>
    <dgm:cxn modelId="{51A6CF02-A21A-4759-9E4B-58952B2F2A55}" type="presParOf" srcId="{B1646B3A-CA0D-4A21-B309-10A293FC669F}" destId="{7355C547-51C1-4FCC-93CB-2A915205DA19}" srcOrd="13" destOrd="0" presId="urn:microsoft.com/office/officeart/2005/8/layout/hierarchy4"/>
    <dgm:cxn modelId="{D06C7F89-4F30-425B-9871-10D2B13CDB1A}" type="presParOf" srcId="{B1646B3A-CA0D-4A21-B309-10A293FC669F}" destId="{00ACECA2-DA51-4C7F-9FA5-68B4660DE464}" srcOrd="14" destOrd="0" presId="urn:microsoft.com/office/officeart/2005/8/layout/hierarchy4"/>
    <dgm:cxn modelId="{1B6F9264-5CBD-40F4-A578-325C432C006F}" type="presParOf" srcId="{00ACECA2-DA51-4C7F-9FA5-68B4660DE464}" destId="{5A32BDE3-A2E4-42CF-8283-AA6576D039F5}" srcOrd="0" destOrd="0" presId="urn:microsoft.com/office/officeart/2005/8/layout/hierarchy4"/>
    <dgm:cxn modelId="{D3D37B10-0F3B-43E5-9AEE-02DC881C0242}" type="presParOf" srcId="{00ACECA2-DA51-4C7F-9FA5-68B4660DE464}" destId="{B6CCC2D7-4BA9-4144-8F97-5CA2E56517C6}" srcOrd="1" destOrd="0" presId="urn:microsoft.com/office/officeart/2005/8/layout/hierarchy4"/>
    <dgm:cxn modelId="{592FA038-C3DB-4745-99DE-19FA56F706B4}" type="presParOf" srcId="{B1646B3A-CA0D-4A21-B309-10A293FC669F}" destId="{8CB77862-6B14-4174-93E6-D2C2C5EA9163}" srcOrd="15" destOrd="0" presId="urn:microsoft.com/office/officeart/2005/8/layout/hierarchy4"/>
    <dgm:cxn modelId="{5B17705D-489D-47B2-8706-62767DC7A575}" type="presParOf" srcId="{B1646B3A-CA0D-4A21-B309-10A293FC669F}" destId="{A5365EB1-5446-418C-A767-34B6D045B5A1}" srcOrd="16" destOrd="0" presId="urn:microsoft.com/office/officeart/2005/8/layout/hierarchy4"/>
    <dgm:cxn modelId="{0E9574F0-D6BC-411D-8224-17DF727813F2}" type="presParOf" srcId="{A5365EB1-5446-418C-A767-34B6D045B5A1}" destId="{ABB176FA-ACA0-4F01-82D5-94E494C7F479}" srcOrd="0" destOrd="0" presId="urn:microsoft.com/office/officeart/2005/8/layout/hierarchy4"/>
    <dgm:cxn modelId="{7A8108DB-F297-4145-8FD2-9A8F5F49BC39}" type="presParOf" srcId="{A5365EB1-5446-418C-A767-34B6D045B5A1}" destId="{7B7884EB-6764-4928-BF62-5684231C570A}"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1186D13-98B8-458E-B1C2-FEE12E6EF241}" type="doc">
      <dgm:prSet loTypeId="urn:microsoft.com/office/officeart/2005/8/layout/vList3" loCatId="picture" qsTypeId="urn:microsoft.com/office/officeart/2005/8/quickstyle/simple1#7" qsCatId="simple" csTypeId="urn:microsoft.com/office/officeart/2005/8/colors/colorful1#2" csCatId="colorful" phldr="1"/>
      <dgm:spPr/>
    </dgm:pt>
    <dgm:pt modelId="{6A8D4C25-6D06-48F2-84A9-F9A9CA0B2FB4}">
      <dgm:prSet phldrT="[文本]"/>
      <dgm:spPr/>
      <dgm:t>
        <a:bodyPr/>
        <a:lstStyle/>
        <a:p>
          <a:r>
            <a:rPr lang="zh-CN" dirty="0" smtClean="0"/>
            <a:t>现行国家标准《建设工程工程量清单计价规范》</a:t>
          </a:r>
          <a:r>
            <a:rPr lang="en-US" dirty="0" smtClean="0"/>
            <a:t>GB50500-2013</a:t>
          </a:r>
          <a:r>
            <a:rPr lang="zh-CN" dirty="0" smtClean="0"/>
            <a:t>与专业工程计量规范。</a:t>
          </a:r>
          <a:endParaRPr lang="zh-CN" altLang="en-US" dirty="0"/>
        </a:p>
      </dgm:t>
    </dgm:pt>
    <dgm:pt modelId="{B577CA32-1563-4B48-9030-F84C0E406D8C}" type="parTrans" cxnId="{5AE61DBE-0682-4EE2-B973-145B42FA8846}">
      <dgm:prSet/>
      <dgm:spPr/>
      <dgm:t>
        <a:bodyPr/>
        <a:lstStyle/>
        <a:p>
          <a:endParaRPr lang="zh-CN" altLang="en-US"/>
        </a:p>
      </dgm:t>
    </dgm:pt>
    <dgm:pt modelId="{26B1F938-6775-4FB7-AEB8-1189700D956A}" type="sibTrans" cxnId="{5AE61DBE-0682-4EE2-B973-145B42FA8846}">
      <dgm:prSet/>
      <dgm:spPr/>
      <dgm:t>
        <a:bodyPr/>
        <a:lstStyle/>
        <a:p>
          <a:endParaRPr lang="zh-CN" altLang="en-US"/>
        </a:p>
      </dgm:t>
    </dgm:pt>
    <dgm:pt modelId="{CDD6961A-B894-4925-838B-61D9FBD9FF1F}">
      <dgm:prSet/>
      <dgm:spPr/>
      <dgm:t>
        <a:bodyPr/>
        <a:lstStyle/>
        <a:p>
          <a:r>
            <a:rPr lang="zh-CN" dirty="0" smtClean="0"/>
            <a:t>国家或省级、行业建设主管部分颁发的计价定额和计价办法。</a:t>
          </a:r>
          <a:endParaRPr lang="zh-CN" altLang="en-US" dirty="0"/>
        </a:p>
      </dgm:t>
    </dgm:pt>
    <dgm:pt modelId="{5D47E484-BBC5-4C85-9492-C4C0DAC06EF7}" type="parTrans" cxnId="{02BBB127-157E-4F82-9781-FC491BCA4895}">
      <dgm:prSet/>
      <dgm:spPr/>
      <dgm:t>
        <a:bodyPr/>
        <a:lstStyle/>
        <a:p>
          <a:endParaRPr lang="zh-CN" altLang="en-US"/>
        </a:p>
      </dgm:t>
    </dgm:pt>
    <dgm:pt modelId="{7B86150F-9F96-4C45-B4DD-8DDD2F3CD06D}" type="sibTrans" cxnId="{02BBB127-157E-4F82-9781-FC491BCA4895}">
      <dgm:prSet/>
      <dgm:spPr/>
      <dgm:t>
        <a:bodyPr/>
        <a:lstStyle/>
        <a:p>
          <a:endParaRPr lang="zh-CN" altLang="en-US"/>
        </a:p>
      </dgm:t>
    </dgm:pt>
    <dgm:pt modelId="{CF9D5EAB-BB0F-459D-9294-3050410994D0}">
      <dgm:prSet/>
      <dgm:spPr/>
      <dgm:t>
        <a:bodyPr/>
        <a:lstStyle/>
        <a:p>
          <a:r>
            <a:rPr lang="zh-CN" dirty="0" smtClean="0"/>
            <a:t>建设工程设计文件及相关资料。</a:t>
          </a:r>
          <a:endParaRPr lang="zh-CN" altLang="en-US" dirty="0"/>
        </a:p>
      </dgm:t>
    </dgm:pt>
    <dgm:pt modelId="{36707895-AFF7-441E-9642-3F7235A8ECF2}" type="parTrans" cxnId="{2026DF2F-F612-4E04-B474-FBF0628D37C4}">
      <dgm:prSet/>
      <dgm:spPr/>
      <dgm:t>
        <a:bodyPr/>
        <a:lstStyle/>
        <a:p>
          <a:endParaRPr lang="zh-CN" altLang="en-US"/>
        </a:p>
      </dgm:t>
    </dgm:pt>
    <dgm:pt modelId="{D789E292-F486-4A4D-88E3-A44BB973B256}" type="sibTrans" cxnId="{2026DF2F-F612-4E04-B474-FBF0628D37C4}">
      <dgm:prSet/>
      <dgm:spPr/>
      <dgm:t>
        <a:bodyPr/>
        <a:lstStyle/>
        <a:p>
          <a:endParaRPr lang="zh-CN" altLang="en-US"/>
        </a:p>
      </dgm:t>
    </dgm:pt>
    <dgm:pt modelId="{591D839A-1938-4D96-AD3C-32085A93739D}">
      <dgm:prSet/>
      <dgm:spPr/>
      <dgm:t>
        <a:bodyPr/>
        <a:lstStyle/>
        <a:p>
          <a:r>
            <a:rPr lang="zh-CN" dirty="0" smtClean="0"/>
            <a:t>拟定的招标文件及工程量清单。</a:t>
          </a:r>
          <a:endParaRPr lang="zh-CN" altLang="en-US" dirty="0"/>
        </a:p>
      </dgm:t>
    </dgm:pt>
    <dgm:pt modelId="{438F4F5F-6230-4AA0-891E-6E3082650960}" type="parTrans" cxnId="{796301EC-EEB2-44EE-824B-879CDFD9CA2D}">
      <dgm:prSet/>
      <dgm:spPr/>
      <dgm:t>
        <a:bodyPr/>
        <a:lstStyle/>
        <a:p>
          <a:endParaRPr lang="zh-CN" altLang="en-US"/>
        </a:p>
      </dgm:t>
    </dgm:pt>
    <dgm:pt modelId="{CE003D18-D35F-42B5-A89B-1B02A41CDB7E}" type="sibTrans" cxnId="{796301EC-EEB2-44EE-824B-879CDFD9CA2D}">
      <dgm:prSet/>
      <dgm:spPr/>
      <dgm:t>
        <a:bodyPr/>
        <a:lstStyle/>
        <a:p>
          <a:endParaRPr lang="zh-CN" altLang="en-US"/>
        </a:p>
      </dgm:t>
    </dgm:pt>
    <dgm:pt modelId="{47EFB91C-6AFE-4751-AE87-F9E77CA6862E}" type="pres">
      <dgm:prSet presAssocID="{D1186D13-98B8-458E-B1C2-FEE12E6EF241}" presName="linearFlow" presStyleCnt="0">
        <dgm:presLayoutVars>
          <dgm:dir/>
          <dgm:resizeHandles val="exact"/>
        </dgm:presLayoutVars>
      </dgm:prSet>
      <dgm:spPr/>
    </dgm:pt>
    <dgm:pt modelId="{A6514DAA-098B-49A8-A259-BA6D03F4BE25}" type="pres">
      <dgm:prSet presAssocID="{6A8D4C25-6D06-48F2-84A9-F9A9CA0B2FB4}" presName="composite" presStyleCnt="0"/>
      <dgm:spPr/>
    </dgm:pt>
    <dgm:pt modelId="{756AE3DE-EFD5-438D-83B5-E7446F6200BF}" type="pres">
      <dgm:prSet presAssocID="{6A8D4C25-6D06-48F2-84A9-F9A9CA0B2FB4}" presName="imgShp" presStyleLbl="fgImgPlace1" presStyleIdx="0" presStyleCnt="4"/>
      <dgm:spPr/>
    </dgm:pt>
    <dgm:pt modelId="{3F0244BE-24AB-456D-B4C6-BD2D452B287C}" type="pres">
      <dgm:prSet presAssocID="{6A8D4C25-6D06-48F2-84A9-F9A9CA0B2FB4}" presName="txShp" presStyleLbl="node1" presStyleIdx="0" presStyleCnt="4">
        <dgm:presLayoutVars>
          <dgm:bulletEnabled val="1"/>
        </dgm:presLayoutVars>
      </dgm:prSet>
      <dgm:spPr/>
      <dgm:t>
        <a:bodyPr/>
        <a:lstStyle/>
        <a:p>
          <a:endParaRPr lang="zh-CN" altLang="en-US"/>
        </a:p>
      </dgm:t>
    </dgm:pt>
    <dgm:pt modelId="{06DE8551-3AFB-45DD-B946-AF2717897CCF}" type="pres">
      <dgm:prSet presAssocID="{26B1F938-6775-4FB7-AEB8-1189700D956A}" presName="spacing" presStyleCnt="0"/>
      <dgm:spPr/>
    </dgm:pt>
    <dgm:pt modelId="{467AD835-437A-4BD3-BB7C-5EA136F1C7F1}" type="pres">
      <dgm:prSet presAssocID="{CDD6961A-B894-4925-838B-61D9FBD9FF1F}" presName="composite" presStyleCnt="0"/>
      <dgm:spPr/>
    </dgm:pt>
    <dgm:pt modelId="{D874F716-0251-42E6-8D68-F0DEB686C682}" type="pres">
      <dgm:prSet presAssocID="{CDD6961A-B894-4925-838B-61D9FBD9FF1F}" presName="imgShp" presStyleLbl="fgImgPlace1" presStyleIdx="1" presStyleCnt="4"/>
      <dgm:spPr/>
    </dgm:pt>
    <dgm:pt modelId="{F620D098-FB14-4058-81ED-309DFA59ECE3}" type="pres">
      <dgm:prSet presAssocID="{CDD6961A-B894-4925-838B-61D9FBD9FF1F}" presName="txShp" presStyleLbl="node1" presStyleIdx="1" presStyleCnt="4">
        <dgm:presLayoutVars>
          <dgm:bulletEnabled val="1"/>
        </dgm:presLayoutVars>
      </dgm:prSet>
      <dgm:spPr/>
      <dgm:t>
        <a:bodyPr/>
        <a:lstStyle/>
        <a:p>
          <a:endParaRPr lang="zh-CN" altLang="en-US"/>
        </a:p>
      </dgm:t>
    </dgm:pt>
    <dgm:pt modelId="{9FE62A29-B94E-4ED4-AC1A-70A375EAB853}" type="pres">
      <dgm:prSet presAssocID="{7B86150F-9F96-4C45-B4DD-8DDD2F3CD06D}" presName="spacing" presStyleCnt="0"/>
      <dgm:spPr/>
    </dgm:pt>
    <dgm:pt modelId="{0B860CDE-7686-4DBD-AA80-DFA0E856402F}" type="pres">
      <dgm:prSet presAssocID="{CF9D5EAB-BB0F-459D-9294-3050410994D0}" presName="composite" presStyleCnt="0"/>
      <dgm:spPr/>
    </dgm:pt>
    <dgm:pt modelId="{1023C963-BC4A-4FA8-A491-F3D0AF659884}" type="pres">
      <dgm:prSet presAssocID="{CF9D5EAB-BB0F-459D-9294-3050410994D0}" presName="imgShp" presStyleLbl="fgImgPlace1" presStyleIdx="2" presStyleCnt="4"/>
      <dgm:spPr/>
    </dgm:pt>
    <dgm:pt modelId="{2D89A481-EF3D-4992-93F4-0F7E660DE6D0}" type="pres">
      <dgm:prSet presAssocID="{CF9D5EAB-BB0F-459D-9294-3050410994D0}" presName="txShp" presStyleLbl="node1" presStyleIdx="2" presStyleCnt="4">
        <dgm:presLayoutVars>
          <dgm:bulletEnabled val="1"/>
        </dgm:presLayoutVars>
      </dgm:prSet>
      <dgm:spPr/>
      <dgm:t>
        <a:bodyPr/>
        <a:lstStyle/>
        <a:p>
          <a:endParaRPr lang="zh-CN" altLang="en-US"/>
        </a:p>
      </dgm:t>
    </dgm:pt>
    <dgm:pt modelId="{793D4EF2-42F6-414A-BF8C-E2B53784BEC1}" type="pres">
      <dgm:prSet presAssocID="{D789E292-F486-4A4D-88E3-A44BB973B256}" presName="spacing" presStyleCnt="0"/>
      <dgm:spPr/>
    </dgm:pt>
    <dgm:pt modelId="{3212D272-675D-4C8C-BF23-D8B3F40C2EF5}" type="pres">
      <dgm:prSet presAssocID="{591D839A-1938-4D96-AD3C-32085A93739D}" presName="composite" presStyleCnt="0"/>
      <dgm:spPr/>
    </dgm:pt>
    <dgm:pt modelId="{3D2EC42E-2EA7-4488-B8D9-1E00ED079400}" type="pres">
      <dgm:prSet presAssocID="{591D839A-1938-4D96-AD3C-32085A93739D}" presName="imgShp" presStyleLbl="fgImgPlace1" presStyleIdx="3" presStyleCnt="4"/>
      <dgm:spPr/>
    </dgm:pt>
    <dgm:pt modelId="{5BFB52C3-B739-4D21-80BE-A768E98BAC28}" type="pres">
      <dgm:prSet presAssocID="{591D839A-1938-4D96-AD3C-32085A93739D}" presName="txShp" presStyleLbl="node1" presStyleIdx="3" presStyleCnt="4">
        <dgm:presLayoutVars>
          <dgm:bulletEnabled val="1"/>
        </dgm:presLayoutVars>
      </dgm:prSet>
      <dgm:spPr/>
      <dgm:t>
        <a:bodyPr/>
        <a:lstStyle/>
        <a:p>
          <a:endParaRPr lang="zh-CN" altLang="en-US"/>
        </a:p>
      </dgm:t>
    </dgm:pt>
  </dgm:ptLst>
  <dgm:cxnLst>
    <dgm:cxn modelId="{AC0B6E31-19B7-448C-8069-8F8D4812C80F}" type="presOf" srcId="{CDD6961A-B894-4925-838B-61D9FBD9FF1F}" destId="{F620D098-FB14-4058-81ED-309DFA59ECE3}" srcOrd="0" destOrd="0" presId="urn:microsoft.com/office/officeart/2005/8/layout/vList3"/>
    <dgm:cxn modelId="{796301EC-EEB2-44EE-824B-879CDFD9CA2D}" srcId="{D1186D13-98B8-458E-B1C2-FEE12E6EF241}" destId="{591D839A-1938-4D96-AD3C-32085A93739D}" srcOrd="3" destOrd="0" parTransId="{438F4F5F-6230-4AA0-891E-6E3082650960}" sibTransId="{CE003D18-D35F-42B5-A89B-1B02A41CDB7E}"/>
    <dgm:cxn modelId="{B2EBB3CE-C4DF-42C8-926B-17E7B38A0CA3}" type="presOf" srcId="{591D839A-1938-4D96-AD3C-32085A93739D}" destId="{5BFB52C3-B739-4D21-80BE-A768E98BAC28}" srcOrd="0" destOrd="0" presId="urn:microsoft.com/office/officeart/2005/8/layout/vList3"/>
    <dgm:cxn modelId="{2026DF2F-F612-4E04-B474-FBF0628D37C4}" srcId="{D1186D13-98B8-458E-B1C2-FEE12E6EF241}" destId="{CF9D5EAB-BB0F-459D-9294-3050410994D0}" srcOrd="2" destOrd="0" parTransId="{36707895-AFF7-441E-9642-3F7235A8ECF2}" sibTransId="{D789E292-F486-4A4D-88E3-A44BB973B256}"/>
    <dgm:cxn modelId="{A610628C-EE80-44F8-B517-95D8E9CCCA7D}" type="presOf" srcId="{CF9D5EAB-BB0F-459D-9294-3050410994D0}" destId="{2D89A481-EF3D-4992-93F4-0F7E660DE6D0}" srcOrd="0" destOrd="0" presId="urn:microsoft.com/office/officeart/2005/8/layout/vList3"/>
    <dgm:cxn modelId="{44C8F4AB-2132-4392-BC21-4EDA50E40F66}" type="presOf" srcId="{D1186D13-98B8-458E-B1C2-FEE12E6EF241}" destId="{47EFB91C-6AFE-4751-AE87-F9E77CA6862E}" srcOrd="0" destOrd="0" presId="urn:microsoft.com/office/officeart/2005/8/layout/vList3"/>
    <dgm:cxn modelId="{3DF9BFC9-C7A3-487F-9BBF-FECD2F53AC5E}" type="presOf" srcId="{6A8D4C25-6D06-48F2-84A9-F9A9CA0B2FB4}" destId="{3F0244BE-24AB-456D-B4C6-BD2D452B287C}" srcOrd="0" destOrd="0" presId="urn:microsoft.com/office/officeart/2005/8/layout/vList3"/>
    <dgm:cxn modelId="{02BBB127-157E-4F82-9781-FC491BCA4895}" srcId="{D1186D13-98B8-458E-B1C2-FEE12E6EF241}" destId="{CDD6961A-B894-4925-838B-61D9FBD9FF1F}" srcOrd="1" destOrd="0" parTransId="{5D47E484-BBC5-4C85-9492-C4C0DAC06EF7}" sibTransId="{7B86150F-9F96-4C45-B4DD-8DDD2F3CD06D}"/>
    <dgm:cxn modelId="{5AE61DBE-0682-4EE2-B973-145B42FA8846}" srcId="{D1186D13-98B8-458E-B1C2-FEE12E6EF241}" destId="{6A8D4C25-6D06-48F2-84A9-F9A9CA0B2FB4}" srcOrd="0" destOrd="0" parTransId="{B577CA32-1563-4B48-9030-F84C0E406D8C}" sibTransId="{26B1F938-6775-4FB7-AEB8-1189700D956A}"/>
    <dgm:cxn modelId="{7AFD0D78-B56B-42CE-8903-DEB19D0638FF}" type="presParOf" srcId="{47EFB91C-6AFE-4751-AE87-F9E77CA6862E}" destId="{A6514DAA-098B-49A8-A259-BA6D03F4BE25}" srcOrd="0" destOrd="0" presId="urn:microsoft.com/office/officeart/2005/8/layout/vList3"/>
    <dgm:cxn modelId="{53B25D29-53E3-4836-BA70-3B264D4B67F5}" type="presParOf" srcId="{A6514DAA-098B-49A8-A259-BA6D03F4BE25}" destId="{756AE3DE-EFD5-438D-83B5-E7446F6200BF}" srcOrd="0" destOrd="0" presId="urn:microsoft.com/office/officeart/2005/8/layout/vList3"/>
    <dgm:cxn modelId="{A15691D6-FE9B-456B-BFB1-9AF5AD7D34FF}" type="presParOf" srcId="{A6514DAA-098B-49A8-A259-BA6D03F4BE25}" destId="{3F0244BE-24AB-456D-B4C6-BD2D452B287C}" srcOrd="1" destOrd="0" presId="urn:microsoft.com/office/officeart/2005/8/layout/vList3"/>
    <dgm:cxn modelId="{44C7FC22-C491-4E4F-9C81-5C463889DBA0}" type="presParOf" srcId="{47EFB91C-6AFE-4751-AE87-F9E77CA6862E}" destId="{06DE8551-3AFB-45DD-B946-AF2717897CCF}" srcOrd="1" destOrd="0" presId="urn:microsoft.com/office/officeart/2005/8/layout/vList3"/>
    <dgm:cxn modelId="{E0808828-10CF-4698-B8E0-746B38D08BD6}" type="presParOf" srcId="{47EFB91C-6AFE-4751-AE87-F9E77CA6862E}" destId="{467AD835-437A-4BD3-BB7C-5EA136F1C7F1}" srcOrd="2" destOrd="0" presId="urn:microsoft.com/office/officeart/2005/8/layout/vList3"/>
    <dgm:cxn modelId="{393E02C3-01B0-4297-9E94-51E353D620F1}" type="presParOf" srcId="{467AD835-437A-4BD3-BB7C-5EA136F1C7F1}" destId="{D874F716-0251-42E6-8D68-F0DEB686C682}" srcOrd="0" destOrd="0" presId="urn:microsoft.com/office/officeart/2005/8/layout/vList3"/>
    <dgm:cxn modelId="{8928FF2B-A161-48A7-82D6-27A2808EB737}" type="presParOf" srcId="{467AD835-437A-4BD3-BB7C-5EA136F1C7F1}" destId="{F620D098-FB14-4058-81ED-309DFA59ECE3}" srcOrd="1" destOrd="0" presId="urn:microsoft.com/office/officeart/2005/8/layout/vList3"/>
    <dgm:cxn modelId="{DB34A83B-6F5B-437D-BE23-8AFA9AA2E3E6}" type="presParOf" srcId="{47EFB91C-6AFE-4751-AE87-F9E77CA6862E}" destId="{9FE62A29-B94E-4ED4-AC1A-70A375EAB853}" srcOrd="3" destOrd="0" presId="urn:microsoft.com/office/officeart/2005/8/layout/vList3"/>
    <dgm:cxn modelId="{FF9BF90C-4996-4EFB-9391-46DB0C215900}" type="presParOf" srcId="{47EFB91C-6AFE-4751-AE87-F9E77CA6862E}" destId="{0B860CDE-7686-4DBD-AA80-DFA0E856402F}" srcOrd="4" destOrd="0" presId="urn:microsoft.com/office/officeart/2005/8/layout/vList3"/>
    <dgm:cxn modelId="{0F12C38F-882D-46A2-8EE2-86F140429095}" type="presParOf" srcId="{0B860CDE-7686-4DBD-AA80-DFA0E856402F}" destId="{1023C963-BC4A-4FA8-A491-F3D0AF659884}" srcOrd="0" destOrd="0" presId="urn:microsoft.com/office/officeart/2005/8/layout/vList3"/>
    <dgm:cxn modelId="{8D0BFD0B-9455-42A8-85D3-DDAEEADD38F4}" type="presParOf" srcId="{0B860CDE-7686-4DBD-AA80-DFA0E856402F}" destId="{2D89A481-EF3D-4992-93F4-0F7E660DE6D0}" srcOrd="1" destOrd="0" presId="urn:microsoft.com/office/officeart/2005/8/layout/vList3"/>
    <dgm:cxn modelId="{DD3730FB-BDF0-46CF-93EC-46B8B7499C6A}" type="presParOf" srcId="{47EFB91C-6AFE-4751-AE87-F9E77CA6862E}" destId="{793D4EF2-42F6-414A-BF8C-E2B53784BEC1}" srcOrd="5" destOrd="0" presId="urn:microsoft.com/office/officeart/2005/8/layout/vList3"/>
    <dgm:cxn modelId="{119844A3-DD36-4AE3-A36A-00E4F4399C6B}" type="presParOf" srcId="{47EFB91C-6AFE-4751-AE87-F9E77CA6862E}" destId="{3212D272-675D-4C8C-BF23-D8B3F40C2EF5}" srcOrd="6" destOrd="0" presId="urn:microsoft.com/office/officeart/2005/8/layout/vList3"/>
    <dgm:cxn modelId="{32981663-0692-4666-9A82-ECE06E11C44A}" type="presParOf" srcId="{3212D272-675D-4C8C-BF23-D8B3F40C2EF5}" destId="{3D2EC42E-2EA7-4488-B8D9-1E00ED079400}" srcOrd="0" destOrd="0" presId="urn:microsoft.com/office/officeart/2005/8/layout/vList3"/>
    <dgm:cxn modelId="{DBF8C820-50D4-46C1-90B8-CEF2F6014198}" type="presParOf" srcId="{3212D272-675D-4C8C-BF23-D8B3F40C2EF5}" destId="{5BFB52C3-B739-4D21-80BE-A768E98BAC28}"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1186D13-98B8-458E-B1C2-FEE12E6EF241}" type="doc">
      <dgm:prSet loTypeId="urn:microsoft.com/office/officeart/2005/8/layout/vList3" loCatId="picture" qsTypeId="urn:microsoft.com/office/officeart/2005/8/quickstyle/simple1#8" qsCatId="simple" csTypeId="urn:microsoft.com/office/officeart/2005/8/colors/colorful1#3" csCatId="colorful" phldr="1"/>
      <dgm:spPr/>
    </dgm:pt>
    <dgm:pt modelId="{6A8D4C25-6D06-48F2-84A9-F9A9CA0B2FB4}">
      <dgm:prSet phldrT="[文本]"/>
      <dgm:spPr/>
      <dgm:t>
        <a:bodyPr/>
        <a:lstStyle/>
        <a:p>
          <a:r>
            <a:rPr lang="zh-CN" dirty="0" smtClean="0"/>
            <a:t>与建设项目相关的标准、规范、技术资料。</a:t>
          </a:r>
          <a:endParaRPr lang="zh-CN" altLang="en-US" dirty="0"/>
        </a:p>
      </dgm:t>
    </dgm:pt>
    <dgm:pt modelId="{B577CA32-1563-4B48-9030-F84C0E406D8C}" type="parTrans" cxnId="{5AE61DBE-0682-4EE2-B973-145B42FA8846}">
      <dgm:prSet/>
      <dgm:spPr/>
      <dgm:t>
        <a:bodyPr/>
        <a:lstStyle/>
        <a:p>
          <a:endParaRPr lang="zh-CN" altLang="en-US"/>
        </a:p>
      </dgm:t>
    </dgm:pt>
    <dgm:pt modelId="{26B1F938-6775-4FB7-AEB8-1189700D956A}" type="sibTrans" cxnId="{5AE61DBE-0682-4EE2-B973-145B42FA8846}">
      <dgm:prSet/>
      <dgm:spPr/>
      <dgm:t>
        <a:bodyPr/>
        <a:lstStyle/>
        <a:p>
          <a:endParaRPr lang="zh-CN" altLang="en-US"/>
        </a:p>
      </dgm:t>
    </dgm:pt>
    <dgm:pt modelId="{CDD6961A-B894-4925-838B-61D9FBD9FF1F}">
      <dgm:prSet/>
      <dgm:spPr/>
      <dgm:t>
        <a:bodyPr/>
        <a:lstStyle/>
        <a:p>
          <a:r>
            <a:rPr lang="zh-CN" smtClean="0"/>
            <a:t>施工现场情况、工程特点及常规施工方案。</a:t>
          </a:r>
          <a:endParaRPr lang="zh-CN" altLang="en-US" dirty="0"/>
        </a:p>
      </dgm:t>
    </dgm:pt>
    <dgm:pt modelId="{5D47E484-BBC5-4C85-9492-C4C0DAC06EF7}" type="parTrans" cxnId="{02BBB127-157E-4F82-9781-FC491BCA4895}">
      <dgm:prSet/>
      <dgm:spPr/>
      <dgm:t>
        <a:bodyPr/>
        <a:lstStyle/>
        <a:p>
          <a:endParaRPr lang="zh-CN" altLang="en-US"/>
        </a:p>
      </dgm:t>
    </dgm:pt>
    <dgm:pt modelId="{7B86150F-9F96-4C45-B4DD-8DDD2F3CD06D}" type="sibTrans" cxnId="{02BBB127-157E-4F82-9781-FC491BCA4895}">
      <dgm:prSet/>
      <dgm:spPr/>
      <dgm:t>
        <a:bodyPr/>
        <a:lstStyle/>
        <a:p>
          <a:endParaRPr lang="zh-CN" altLang="en-US"/>
        </a:p>
      </dgm:t>
    </dgm:pt>
    <dgm:pt modelId="{CF9D5EAB-BB0F-459D-9294-3050410994D0}">
      <dgm:prSet/>
      <dgm:spPr/>
      <dgm:t>
        <a:bodyPr/>
        <a:lstStyle/>
        <a:p>
          <a:r>
            <a:rPr lang="zh-CN" smtClean="0"/>
            <a:t>工程造价管理机构发布的工程造价信息；工程造价信息没有发布的，参照市场价。</a:t>
          </a:r>
          <a:endParaRPr lang="zh-CN" altLang="en-US" dirty="0"/>
        </a:p>
      </dgm:t>
    </dgm:pt>
    <dgm:pt modelId="{36707895-AFF7-441E-9642-3F7235A8ECF2}" type="parTrans" cxnId="{2026DF2F-F612-4E04-B474-FBF0628D37C4}">
      <dgm:prSet/>
      <dgm:spPr/>
      <dgm:t>
        <a:bodyPr/>
        <a:lstStyle/>
        <a:p>
          <a:endParaRPr lang="zh-CN" altLang="en-US"/>
        </a:p>
      </dgm:t>
    </dgm:pt>
    <dgm:pt modelId="{D789E292-F486-4A4D-88E3-A44BB973B256}" type="sibTrans" cxnId="{2026DF2F-F612-4E04-B474-FBF0628D37C4}">
      <dgm:prSet/>
      <dgm:spPr/>
      <dgm:t>
        <a:bodyPr/>
        <a:lstStyle/>
        <a:p>
          <a:endParaRPr lang="zh-CN" altLang="en-US"/>
        </a:p>
      </dgm:t>
    </dgm:pt>
    <dgm:pt modelId="{591D839A-1938-4D96-AD3C-32085A93739D}">
      <dgm:prSet/>
      <dgm:spPr/>
      <dgm:t>
        <a:bodyPr/>
        <a:lstStyle/>
        <a:p>
          <a:r>
            <a:rPr lang="zh-CN" dirty="0" smtClean="0"/>
            <a:t>其他的相关资料。</a:t>
          </a:r>
          <a:endParaRPr lang="zh-CN" altLang="en-US" dirty="0"/>
        </a:p>
      </dgm:t>
    </dgm:pt>
    <dgm:pt modelId="{438F4F5F-6230-4AA0-891E-6E3082650960}" type="parTrans" cxnId="{796301EC-EEB2-44EE-824B-879CDFD9CA2D}">
      <dgm:prSet/>
      <dgm:spPr/>
      <dgm:t>
        <a:bodyPr/>
        <a:lstStyle/>
        <a:p>
          <a:endParaRPr lang="zh-CN" altLang="en-US"/>
        </a:p>
      </dgm:t>
    </dgm:pt>
    <dgm:pt modelId="{CE003D18-D35F-42B5-A89B-1B02A41CDB7E}" type="sibTrans" cxnId="{796301EC-EEB2-44EE-824B-879CDFD9CA2D}">
      <dgm:prSet/>
      <dgm:spPr/>
      <dgm:t>
        <a:bodyPr/>
        <a:lstStyle/>
        <a:p>
          <a:endParaRPr lang="zh-CN" altLang="en-US"/>
        </a:p>
      </dgm:t>
    </dgm:pt>
    <dgm:pt modelId="{47EFB91C-6AFE-4751-AE87-F9E77CA6862E}" type="pres">
      <dgm:prSet presAssocID="{D1186D13-98B8-458E-B1C2-FEE12E6EF241}" presName="linearFlow" presStyleCnt="0">
        <dgm:presLayoutVars>
          <dgm:dir val="rev"/>
          <dgm:resizeHandles val="exact"/>
        </dgm:presLayoutVars>
      </dgm:prSet>
      <dgm:spPr/>
    </dgm:pt>
    <dgm:pt modelId="{A6514DAA-098B-49A8-A259-BA6D03F4BE25}" type="pres">
      <dgm:prSet presAssocID="{6A8D4C25-6D06-48F2-84A9-F9A9CA0B2FB4}" presName="composite" presStyleCnt="0"/>
      <dgm:spPr/>
    </dgm:pt>
    <dgm:pt modelId="{756AE3DE-EFD5-438D-83B5-E7446F6200BF}" type="pres">
      <dgm:prSet presAssocID="{6A8D4C25-6D06-48F2-84A9-F9A9CA0B2FB4}" presName="imgShp" presStyleLbl="fgImgPlace1" presStyleIdx="0" presStyleCnt="4"/>
      <dgm:spPr/>
    </dgm:pt>
    <dgm:pt modelId="{3F0244BE-24AB-456D-B4C6-BD2D452B287C}" type="pres">
      <dgm:prSet presAssocID="{6A8D4C25-6D06-48F2-84A9-F9A9CA0B2FB4}" presName="txShp" presStyleLbl="node1" presStyleIdx="0" presStyleCnt="4">
        <dgm:presLayoutVars>
          <dgm:bulletEnabled val="1"/>
        </dgm:presLayoutVars>
      </dgm:prSet>
      <dgm:spPr/>
      <dgm:t>
        <a:bodyPr/>
        <a:lstStyle/>
        <a:p>
          <a:endParaRPr lang="zh-CN" altLang="en-US"/>
        </a:p>
      </dgm:t>
    </dgm:pt>
    <dgm:pt modelId="{06DE8551-3AFB-45DD-B946-AF2717897CCF}" type="pres">
      <dgm:prSet presAssocID="{26B1F938-6775-4FB7-AEB8-1189700D956A}" presName="spacing" presStyleCnt="0"/>
      <dgm:spPr/>
    </dgm:pt>
    <dgm:pt modelId="{467AD835-437A-4BD3-BB7C-5EA136F1C7F1}" type="pres">
      <dgm:prSet presAssocID="{CDD6961A-B894-4925-838B-61D9FBD9FF1F}" presName="composite" presStyleCnt="0"/>
      <dgm:spPr/>
    </dgm:pt>
    <dgm:pt modelId="{D874F716-0251-42E6-8D68-F0DEB686C682}" type="pres">
      <dgm:prSet presAssocID="{CDD6961A-B894-4925-838B-61D9FBD9FF1F}" presName="imgShp" presStyleLbl="fgImgPlace1" presStyleIdx="1" presStyleCnt="4"/>
      <dgm:spPr/>
    </dgm:pt>
    <dgm:pt modelId="{F620D098-FB14-4058-81ED-309DFA59ECE3}" type="pres">
      <dgm:prSet presAssocID="{CDD6961A-B894-4925-838B-61D9FBD9FF1F}" presName="txShp" presStyleLbl="node1" presStyleIdx="1" presStyleCnt="4">
        <dgm:presLayoutVars>
          <dgm:bulletEnabled val="1"/>
        </dgm:presLayoutVars>
      </dgm:prSet>
      <dgm:spPr/>
      <dgm:t>
        <a:bodyPr/>
        <a:lstStyle/>
        <a:p>
          <a:endParaRPr lang="zh-CN" altLang="en-US"/>
        </a:p>
      </dgm:t>
    </dgm:pt>
    <dgm:pt modelId="{9FE62A29-B94E-4ED4-AC1A-70A375EAB853}" type="pres">
      <dgm:prSet presAssocID="{7B86150F-9F96-4C45-B4DD-8DDD2F3CD06D}" presName="spacing" presStyleCnt="0"/>
      <dgm:spPr/>
    </dgm:pt>
    <dgm:pt modelId="{0B860CDE-7686-4DBD-AA80-DFA0E856402F}" type="pres">
      <dgm:prSet presAssocID="{CF9D5EAB-BB0F-459D-9294-3050410994D0}" presName="composite" presStyleCnt="0"/>
      <dgm:spPr/>
    </dgm:pt>
    <dgm:pt modelId="{1023C963-BC4A-4FA8-A491-F3D0AF659884}" type="pres">
      <dgm:prSet presAssocID="{CF9D5EAB-BB0F-459D-9294-3050410994D0}" presName="imgShp" presStyleLbl="fgImgPlace1" presStyleIdx="2" presStyleCnt="4"/>
      <dgm:spPr/>
    </dgm:pt>
    <dgm:pt modelId="{2D89A481-EF3D-4992-93F4-0F7E660DE6D0}" type="pres">
      <dgm:prSet presAssocID="{CF9D5EAB-BB0F-459D-9294-3050410994D0}" presName="txShp" presStyleLbl="node1" presStyleIdx="2" presStyleCnt="4">
        <dgm:presLayoutVars>
          <dgm:bulletEnabled val="1"/>
        </dgm:presLayoutVars>
      </dgm:prSet>
      <dgm:spPr/>
      <dgm:t>
        <a:bodyPr/>
        <a:lstStyle/>
        <a:p>
          <a:endParaRPr lang="zh-CN" altLang="en-US"/>
        </a:p>
      </dgm:t>
    </dgm:pt>
    <dgm:pt modelId="{793D4EF2-42F6-414A-BF8C-E2B53784BEC1}" type="pres">
      <dgm:prSet presAssocID="{D789E292-F486-4A4D-88E3-A44BB973B256}" presName="spacing" presStyleCnt="0"/>
      <dgm:spPr/>
    </dgm:pt>
    <dgm:pt modelId="{3212D272-675D-4C8C-BF23-D8B3F40C2EF5}" type="pres">
      <dgm:prSet presAssocID="{591D839A-1938-4D96-AD3C-32085A93739D}" presName="composite" presStyleCnt="0"/>
      <dgm:spPr/>
    </dgm:pt>
    <dgm:pt modelId="{3D2EC42E-2EA7-4488-B8D9-1E00ED079400}" type="pres">
      <dgm:prSet presAssocID="{591D839A-1938-4D96-AD3C-32085A93739D}" presName="imgShp" presStyleLbl="fgImgPlace1" presStyleIdx="3" presStyleCnt="4"/>
      <dgm:spPr/>
    </dgm:pt>
    <dgm:pt modelId="{5BFB52C3-B739-4D21-80BE-A768E98BAC28}" type="pres">
      <dgm:prSet presAssocID="{591D839A-1938-4D96-AD3C-32085A93739D}" presName="txShp" presStyleLbl="node1" presStyleIdx="3" presStyleCnt="4">
        <dgm:presLayoutVars>
          <dgm:bulletEnabled val="1"/>
        </dgm:presLayoutVars>
      </dgm:prSet>
      <dgm:spPr/>
      <dgm:t>
        <a:bodyPr/>
        <a:lstStyle/>
        <a:p>
          <a:endParaRPr lang="zh-CN" altLang="en-US"/>
        </a:p>
      </dgm:t>
    </dgm:pt>
  </dgm:ptLst>
  <dgm:cxnLst>
    <dgm:cxn modelId="{796301EC-EEB2-44EE-824B-879CDFD9CA2D}" srcId="{D1186D13-98B8-458E-B1C2-FEE12E6EF241}" destId="{591D839A-1938-4D96-AD3C-32085A93739D}" srcOrd="3" destOrd="0" parTransId="{438F4F5F-6230-4AA0-891E-6E3082650960}" sibTransId="{CE003D18-D35F-42B5-A89B-1B02A41CDB7E}"/>
    <dgm:cxn modelId="{3472BAFE-565D-4A0E-BC11-047AE1298E2C}" type="presOf" srcId="{D1186D13-98B8-458E-B1C2-FEE12E6EF241}" destId="{47EFB91C-6AFE-4751-AE87-F9E77CA6862E}" srcOrd="0" destOrd="0" presId="urn:microsoft.com/office/officeart/2005/8/layout/vList3"/>
    <dgm:cxn modelId="{001B6ED2-219F-4E3F-B8A2-AE499A19914F}" type="presOf" srcId="{591D839A-1938-4D96-AD3C-32085A93739D}" destId="{5BFB52C3-B739-4D21-80BE-A768E98BAC28}" srcOrd="0" destOrd="0" presId="urn:microsoft.com/office/officeart/2005/8/layout/vList3"/>
    <dgm:cxn modelId="{2026DF2F-F612-4E04-B474-FBF0628D37C4}" srcId="{D1186D13-98B8-458E-B1C2-FEE12E6EF241}" destId="{CF9D5EAB-BB0F-459D-9294-3050410994D0}" srcOrd="2" destOrd="0" parTransId="{36707895-AFF7-441E-9642-3F7235A8ECF2}" sibTransId="{D789E292-F486-4A4D-88E3-A44BB973B256}"/>
    <dgm:cxn modelId="{9DD848CE-BAA8-4405-9EAB-C69BEED4012F}" type="presOf" srcId="{CDD6961A-B894-4925-838B-61D9FBD9FF1F}" destId="{F620D098-FB14-4058-81ED-309DFA59ECE3}" srcOrd="0" destOrd="0" presId="urn:microsoft.com/office/officeart/2005/8/layout/vList3"/>
    <dgm:cxn modelId="{F7BDE89C-8DDA-4F61-927F-4F5BAB0E11CA}" type="presOf" srcId="{6A8D4C25-6D06-48F2-84A9-F9A9CA0B2FB4}" destId="{3F0244BE-24AB-456D-B4C6-BD2D452B287C}" srcOrd="0" destOrd="0" presId="urn:microsoft.com/office/officeart/2005/8/layout/vList3"/>
    <dgm:cxn modelId="{02BBB127-157E-4F82-9781-FC491BCA4895}" srcId="{D1186D13-98B8-458E-B1C2-FEE12E6EF241}" destId="{CDD6961A-B894-4925-838B-61D9FBD9FF1F}" srcOrd="1" destOrd="0" parTransId="{5D47E484-BBC5-4C85-9492-C4C0DAC06EF7}" sibTransId="{7B86150F-9F96-4C45-B4DD-8DDD2F3CD06D}"/>
    <dgm:cxn modelId="{5AE61DBE-0682-4EE2-B973-145B42FA8846}" srcId="{D1186D13-98B8-458E-B1C2-FEE12E6EF241}" destId="{6A8D4C25-6D06-48F2-84A9-F9A9CA0B2FB4}" srcOrd="0" destOrd="0" parTransId="{B577CA32-1563-4B48-9030-F84C0E406D8C}" sibTransId="{26B1F938-6775-4FB7-AEB8-1189700D956A}"/>
    <dgm:cxn modelId="{1287CC34-15A6-4669-B54D-379BB3BE29FD}" type="presOf" srcId="{CF9D5EAB-BB0F-459D-9294-3050410994D0}" destId="{2D89A481-EF3D-4992-93F4-0F7E660DE6D0}" srcOrd="0" destOrd="0" presId="urn:microsoft.com/office/officeart/2005/8/layout/vList3"/>
    <dgm:cxn modelId="{07FC3C7A-838D-4C87-8E6F-CAFFD85C76E8}" type="presParOf" srcId="{47EFB91C-6AFE-4751-AE87-F9E77CA6862E}" destId="{A6514DAA-098B-49A8-A259-BA6D03F4BE25}" srcOrd="0" destOrd="0" presId="urn:microsoft.com/office/officeart/2005/8/layout/vList3"/>
    <dgm:cxn modelId="{7076B430-F445-48BB-8FEF-10504C68897E}" type="presParOf" srcId="{A6514DAA-098B-49A8-A259-BA6D03F4BE25}" destId="{756AE3DE-EFD5-438D-83B5-E7446F6200BF}" srcOrd="0" destOrd="0" presId="urn:microsoft.com/office/officeart/2005/8/layout/vList3"/>
    <dgm:cxn modelId="{02D66488-9252-4F52-A749-E8FAA7C405FE}" type="presParOf" srcId="{A6514DAA-098B-49A8-A259-BA6D03F4BE25}" destId="{3F0244BE-24AB-456D-B4C6-BD2D452B287C}" srcOrd="1" destOrd="0" presId="urn:microsoft.com/office/officeart/2005/8/layout/vList3"/>
    <dgm:cxn modelId="{9C537B0D-196A-4DC5-BD54-34CF4DE66DEA}" type="presParOf" srcId="{47EFB91C-6AFE-4751-AE87-F9E77CA6862E}" destId="{06DE8551-3AFB-45DD-B946-AF2717897CCF}" srcOrd="1" destOrd="0" presId="urn:microsoft.com/office/officeart/2005/8/layout/vList3"/>
    <dgm:cxn modelId="{0330EA12-B7F8-40D0-AA91-CB7C7342D80A}" type="presParOf" srcId="{47EFB91C-6AFE-4751-AE87-F9E77CA6862E}" destId="{467AD835-437A-4BD3-BB7C-5EA136F1C7F1}" srcOrd="2" destOrd="0" presId="urn:microsoft.com/office/officeart/2005/8/layout/vList3"/>
    <dgm:cxn modelId="{AE6D4E98-93FF-44CC-AF78-AEA937157C79}" type="presParOf" srcId="{467AD835-437A-4BD3-BB7C-5EA136F1C7F1}" destId="{D874F716-0251-42E6-8D68-F0DEB686C682}" srcOrd="0" destOrd="0" presId="urn:microsoft.com/office/officeart/2005/8/layout/vList3"/>
    <dgm:cxn modelId="{61DE5CEB-B9CB-475D-9FD1-98B21EEF113B}" type="presParOf" srcId="{467AD835-437A-4BD3-BB7C-5EA136F1C7F1}" destId="{F620D098-FB14-4058-81ED-309DFA59ECE3}" srcOrd="1" destOrd="0" presId="urn:microsoft.com/office/officeart/2005/8/layout/vList3"/>
    <dgm:cxn modelId="{F86B5FEC-773C-4280-9343-50B5130E2B2B}" type="presParOf" srcId="{47EFB91C-6AFE-4751-AE87-F9E77CA6862E}" destId="{9FE62A29-B94E-4ED4-AC1A-70A375EAB853}" srcOrd="3" destOrd="0" presId="urn:microsoft.com/office/officeart/2005/8/layout/vList3"/>
    <dgm:cxn modelId="{9E036B96-C09B-467E-A471-F9A2CD8368A1}" type="presParOf" srcId="{47EFB91C-6AFE-4751-AE87-F9E77CA6862E}" destId="{0B860CDE-7686-4DBD-AA80-DFA0E856402F}" srcOrd="4" destOrd="0" presId="urn:microsoft.com/office/officeart/2005/8/layout/vList3"/>
    <dgm:cxn modelId="{F52A6831-E590-40FB-8DCB-F7AA0D9371BA}" type="presParOf" srcId="{0B860CDE-7686-4DBD-AA80-DFA0E856402F}" destId="{1023C963-BC4A-4FA8-A491-F3D0AF659884}" srcOrd="0" destOrd="0" presId="urn:microsoft.com/office/officeart/2005/8/layout/vList3"/>
    <dgm:cxn modelId="{1798D555-C910-4333-B70C-B51492CCC0B7}" type="presParOf" srcId="{0B860CDE-7686-4DBD-AA80-DFA0E856402F}" destId="{2D89A481-EF3D-4992-93F4-0F7E660DE6D0}" srcOrd="1" destOrd="0" presId="urn:microsoft.com/office/officeart/2005/8/layout/vList3"/>
    <dgm:cxn modelId="{81BE91E5-79AA-4586-A800-D23B5A475814}" type="presParOf" srcId="{47EFB91C-6AFE-4751-AE87-F9E77CA6862E}" destId="{793D4EF2-42F6-414A-BF8C-E2B53784BEC1}" srcOrd="5" destOrd="0" presId="urn:microsoft.com/office/officeart/2005/8/layout/vList3"/>
    <dgm:cxn modelId="{8C2358D5-DDF6-4772-90AD-D4675C49172A}" type="presParOf" srcId="{47EFB91C-6AFE-4751-AE87-F9E77CA6862E}" destId="{3212D272-675D-4C8C-BF23-D8B3F40C2EF5}" srcOrd="6" destOrd="0" presId="urn:microsoft.com/office/officeart/2005/8/layout/vList3"/>
    <dgm:cxn modelId="{2AF69002-98B7-477F-9340-9F565B761515}" type="presParOf" srcId="{3212D272-675D-4C8C-BF23-D8B3F40C2EF5}" destId="{3D2EC42E-2EA7-4488-B8D9-1E00ED079400}" srcOrd="0" destOrd="0" presId="urn:microsoft.com/office/officeart/2005/8/layout/vList3"/>
    <dgm:cxn modelId="{F8B6EF3E-0603-40E6-AA9C-8713759F3453}" type="presParOf" srcId="{3212D272-675D-4C8C-BF23-D8B3F40C2EF5}" destId="{5BFB52C3-B739-4D21-80BE-A768E98BAC28}"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87AC7F-17F0-4356-A52F-BC6E2A1DC018}">
      <dsp:nvSpPr>
        <dsp:cNvPr id="0" name=""/>
        <dsp:cNvSpPr/>
      </dsp:nvSpPr>
      <dsp:spPr>
        <a:xfrm>
          <a:off x="1116" y="107652"/>
          <a:ext cx="1282898" cy="641449"/>
        </a:xfrm>
        <a:prstGeom prst="roundRect">
          <a:avLst>
            <a:gd name="adj" fmla="val 10000"/>
          </a:avLst>
        </a:prstGeom>
        <a:solidFill>
          <a:schemeClr val="accent4">
            <a:hueOff val="0"/>
            <a:satOff val="0"/>
            <a:lumOff val="0"/>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zh-CN" altLang="en-US" sz="1500" kern="1200" dirty="0" smtClean="0"/>
            <a:t>按照工程建设的程序分类</a:t>
          </a:r>
          <a:endParaRPr lang="zh-CN" altLang="en-US" sz="1500" kern="1200" dirty="0"/>
        </a:p>
      </dsp:txBody>
      <dsp:txXfrm>
        <a:off x="19903" y="126439"/>
        <a:ext cx="1245324" cy="603875"/>
      </dsp:txXfrm>
    </dsp:sp>
    <dsp:sp modelId="{6A87C896-75EC-4726-8788-D5E8D1BC9DF7}">
      <dsp:nvSpPr>
        <dsp:cNvPr id="0" name=""/>
        <dsp:cNvSpPr/>
      </dsp:nvSpPr>
      <dsp:spPr>
        <a:xfrm>
          <a:off x="129406" y="749101"/>
          <a:ext cx="128289" cy="481086"/>
        </a:xfrm>
        <a:custGeom>
          <a:avLst/>
          <a:gdLst/>
          <a:ahLst/>
          <a:cxnLst/>
          <a:rect l="0" t="0" r="0" b="0"/>
          <a:pathLst>
            <a:path>
              <a:moveTo>
                <a:pt x="0" y="0"/>
              </a:moveTo>
              <a:lnTo>
                <a:pt x="0" y="481086"/>
              </a:lnTo>
              <a:lnTo>
                <a:pt x="128289" y="481086"/>
              </a:lnTo>
            </a:path>
          </a:pathLst>
        </a:custGeom>
        <a:noFill/>
        <a:ln w="12700" cap="flat" cmpd="sng" algn="ctr">
          <a:solidFill>
            <a:schemeClr val="accent5">
              <a:hueOff val="0"/>
              <a:satOff val="0"/>
              <a:lumOff val="0"/>
              <a:alphaOff val="0"/>
            </a:schemeClr>
          </a:solidFill>
          <a:prstDash val="solid"/>
          <a:miter lim="800000"/>
        </a:ln>
        <a:effectLst/>
        <a:sp3d z="-25400" prstMaterial="plastic"/>
      </dsp:spPr>
      <dsp:style>
        <a:lnRef idx="2">
          <a:scrgbClr r="0" g="0" b="0"/>
        </a:lnRef>
        <a:fillRef idx="0">
          <a:scrgbClr r="0" g="0" b="0"/>
        </a:fillRef>
        <a:effectRef idx="0">
          <a:scrgbClr r="0" g="0" b="0"/>
        </a:effectRef>
        <a:fontRef idx="minor">
          <a:schemeClr val="tx1"/>
        </a:fontRef>
      </dsp:style>
    </dsp:sp>
    <dsp:sp modelId="{111F0748-CE8C-4A73-BFC4-DDBA35E4373C}">
      <dsp:nvSpPr>
        <dsp:cNvPr id="0" name=""/>
        <dsp:cNvSpPr/>
      </dsp:nvSpPr>
      <dsp:spPr>
        <a:xfrm>
          <a:off x="257695" y="909463"/>
          <a:ext cx="1026318" cy="641449"/>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zh-CN" altLang="en-US" sz="1400" kern="1200" dirty="0" smtClean="0"/>
            <a:t>建设项目前期咨询招标</a:t>
          </a:r>
          <a:endParaRPr lang="zh-CN" altLang="en-US" sz="1400" kern="1200" dirty="0"/>
        </a:p>
      </dsp:txBody>
      <dsp:txXfrm>
        <a:off x="276482" y="928250"/>
        <a:ext cx="988744" cy="603875"/>
      </dsp:txXfrm>
    </dsp:sp>
    <dsp:sp modelId="{83123086-C0EB-4C8B-B2E0-19CC31A0203D}">
      <dsp:nvSpPr>
        <dsp:cNvPr id="0" name=""/>
        <dsp:cNvSpPr/>
      </dsp:nvSpPr>
      <dsp:spPr>
        <a:xfrm>
          <a:off x="129406" y="749101"/>
          <a:ext cx="128289" cy="1282898"/>
        </a:xfrm>
        <a:custGeom>
          <a:avLst/>
          <a:gdLst/>
          <a:ahLst/>
          <a:cxnLst/>
          <a:rect l="0" t="0" r="0" b="0"/>
          <a:pathLst>
            <a:path>
              <a:moveTo>
                <a:pt x="0" y="0"/>
              </a:moveTo>
              <a:lnTo>
                <a:pt x="0" y="1282898"/>
              </a:lnTo>
              <a:lnTo>
                <a:pt x="128289" y="1282898"/>
              </a:lnTo>
            </a:path>
          </a:pathLst>
        </a:custGeom>
        <a:noFill/>
        <a:ln w="12700" cap="flat" cmpd="sng" algn="ctr">
          <a:solidFill>
            <a:schemeClr val="accent5">
              <a:hueOff val="0"/>
              <a:satOff val="0"/>
              <a:lumOff val="0"/>
              <a:alphaOff val="0"/>
            </a:schemeClr>
          </a:solidFill>
          <a:prstDash val="solid"/>
          <a:miter lim="800000"/>
        </a:ln>
        <a:effectLst/>
        <a:sp3d z="-25400" prstMaterial="plastic"/>
      </dsp:spPr>
      <dsp:style>
        <a:lnRef idx="2">
          <a:scrgbClr r="0" g="0" b="0"/>
        </a:lnRef>
        <a:fillRef idx="0">
          <a:scrgbClr r="0" g="0" b="0"/>
        </a:fillRef>
        <a:effectRef idx="0">
          <a:scrgbClr r="0" g="0" b="0"/>
        </a:effectRef>
        <a:fontRef idx="minor">
          <a:schemeClr val="tx1"/>
        </a:fontRef>
      </dsp:style>
    </dsp:sp>
    <dsp:sp modelId="{8ADF487E-EBFA-4574-997A-4CFFEB5E637C}">
      <dsp:nvSpPr>
        <dsp:cNvPr id="0" name=""/>
        <dsp:cNvSpPr/>
      </dsp:nvSpPr>
      <dsp:spPr>
        <a:xfrm>
          <a:off x="257695" y="1711275"/>
          <a:ext cx="1026318" cy="641449"/>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799669"/>
              <a:satOff val="-3690"/>
              <a:lumOff val="136"/>
              <a:alphaOff val="0"/>
            </a:schemeClr>
          </a:solidFill>
          <a:prstDash val="solid"/>
          <a:miter lim="800000"/>
        </a:ln>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zh-CN" altLang="en-US" sz="1400" kern="1200" dirty="0" smtClean="0"/>
            <a:t>勘察设计招标</a:t>
          </a:r>
          <a:endParaRPr lang="zh-CN" altLang="en-US" sz="1400" kern="1200" dirty="0"/>
        </a:p>
      </dsp:txBody>
      <dsp:txXfrm>
        <a:off x="276482" y="1730062"/>
        <a:ext cx="988744" cy="603875"/>
      </dsp:txXfrm>
    </dsp:sp>
    <dsp:sp modelId="{95E97470-B822-4E0A-9573-7EDC727BE985}">
      <dsp:nvSpPr>
        <dsp:cNvPr id="0" name=""/>
        <dsp:cNvSpPr/>
      </dsp:nvSpPr>
      <dsp:spPr>
        <a:xfrm>
          <a:off x="129406" y="749101"/>
          <a:ext cx="128289" cy="2084709"/>
        </a:xfrm>
        <a:custGeom>
          <a:avLst/>
          <a:gdLst/>
          <a:ahLst/>
          <a:cxnLst/>
          <a:rect l="0" t="0" r="0" b="0"/>
          <a:pathLst>
            <a:path>
              <a:moveTo>
                <a:pt x="0" y="0"/>
              </a:moveTo>
              <a:lnTo>
                <a:pt x="0" y="2084709"/>
              </a:lnTo>
              <a:lnTo>
                <a:pt x="128289" y="2084709"/>
              </a:lnTo>
            </a:path>
          </a:pathLst>
        </a:custGeom>
        <a:noFill/>
        <a:ln w="12700" cap="flat" cmpd="sng" algn="ctr">
          <a:solidFill>
            <a:schemeClr val="accent5">
              <a:hueOff val="0"/>
              <a:satOff val="0"/>
              <a:lumOff val="0"/>
              <a:alphaOff val="0"/>
            </a:schemeClr>
          </a:solidFill>
          <a:prstDash val="solid"/>
          <a:miter lim="800000"/>
        </a:ln>
        <a:effectLst/>
        <a:sp3d z="-25400" prstMaterial="plastic"/>
      </dsp:spPr>
      <dsp:style>
        <a:lnRef idx="2">
          <a:scrgbClr r="0" g="0" b="0"/>
        </a:lnRef>
        <a:fillRef idx="0">
          <a:scrgbClr r="0" g="0" b="0"/>
        </a:fillRef>
        <a:effectRef idx="0">
          <a:scrgbClr r="0" g="0" b="0"/>
        </a:effectRef>
        <a:fontRef idx="minor">
          <a:schemeClr val="tx1"/>
        </a:fontRef>
      </dsp:style>
    </dsp:sp>
    <dsp:sp modelId="{7A698B2C-0604-4878-946D-6554FD65577F}">
      <dsp:nvSpPr>
        <dsp:cNvPr id="0" name=""/>
        <dsp:cNvSpPr/>
      </dsp:nvSpPr>
      <dsp:spPr>
        <a:xfrm>
          <a:off x="257695" y="2513086"/>
          <a:ext cx="1026318" cy="641449"/>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1599337"/>
              <a:satOff val="-7380"/>
              <a:lumOff val="272"/>
              <a:alphaOff val="0"/>
            </a:schemeClr>
          </a:solidFill>
          <a:prstDash val="solid"/>
          <a:miter lim="800000"/>
        </a:ln>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zh-CN" altLang="en-US" sz="1400" kern="1200" dirty="0" smtClean="0"/>
            <a:t>材料设备采购招标</a:t>
          </a:r>
          <a:endParaRPr lang="zh-CN" altLang="en-US" sz="1400" kern="1200" dirty="0"/>
        </a:p>
      </dsp:txBody>
      <dsp:txXfrm>
        <a:off x="276482" y="2531873"/>
        <a:ext cx="988744" cy="603875"/>
      </dsp:txXfrm>
    </dsp:sp>
    <dsp:sp modelId="{5B315C7E-59E7-482A-AC2F-456503C189AA}">
      <dsp:nvSpPr>
        <dsp:cNvPr id="0" name=""/>
        <dsp:cNvSpPr/>
      </dsp:nvSpPr>
      <dsp:spPr>
        <a:xfrm>
          <a:off x="129406" y="749101"/>
          <a:ext cx="128289" cy="2886521"/>
        </a:xfrm>
        <a:custGeom>
          <a:avLst/>
          <a:gdLst/>
          <a:ahLst/>
          <a:cxnLst/>
          <a:rect l="0" t="0" r="0" b="0"/>
          <a:pathLst>
            <a:path>
              <a:moveTo>
                <a:pt x="0" y="0"/>
              </a:moveTo>
              <a:lnTo>
                <a:pt x="0" y="2886521"/>
              </a:lnTo>
              <a:lnTo>
                <a:pt x="128289" y="2886521"/>
              </a:lnTo>
            </a:path>
          </a:pathLst>
        </a:custGeom>
        <a:noFill/>
        <a:ln w="12700" cap="flat" cmpd="sng" algn="ctr">
          <a:solidFill>
            <a:schemeClr val="accent5">
              <a:hueOff val="0"/>
              <a:satOff val="0"/>
              <a:lumOff val="0"/>
              <a:alphaOff val="0"/>
            </a:schemeClr>
          </a:solidFill>
          <a:prstDash val="solid"/>
          <a:miter lim="800000"/>
        </a:ln>
        <a:effectLst/>
        <a:sp3d z="-25400" prstMaterial="plastic"/>
      </dsp:spPr>
      <dsp:style>
        <a:lnRef idx="2">
          <a:scrgbClr r="0" g="0" b="0"/>
        </a:lnRef>
        <a:fillRef idx="0">
          <a:scrgbClr r="0" g="0" b="0"/>
        </a:fillRef>
        <a:effectRef idx="0">
          <a:scrgbClr r="0" g="0" b="0"/>
        </a:effectRef>
        <a:fontRef idx="minor">
          <a:schemeClr val="tx1"/>
        </a:fontRef>
      </dsp:style>
    </dsp:sp>
    <dsp:sp modelId="{1E46F61F-AE11-4112-87FE-80D6FF5D4D11}">
      <dsp:nvSpPr>
        <dsp:cNvPr id="0" name=""/>
        <dsp:cNvSpPr/>
      </dsp:nvSpPr>
      <dsp:spPr>
        <a:xfrm>
          <a:off x="257695" y="3314898"/>
          <a:ext cx="1026318" cy="641449"/>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2399006"/>
              <a:satOff val="-11070"/>
              <a:lumOff val="407"/>
              <a:alphaOff val="0"/>
            </a:schemeClr>
          </a:solidFill>
          <a:prstDash val="solid"/>
          <a:miter lim="800000"/>
        </a:ln>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zh-CN" altLang="en-US" sz="1400" kern="1200" dirty="0" smtClean="0"/>
            <a:t>工程施工招标</a:t>
          </a:r>
          <a:endParaRPr lang="zh-CN" altLang="en-US" sz="1400" kern="1200" dirty="0"/>
        </a:p>
      </dsp:txBody>
      <dsp:txXfrm>
        <a:off x="276482" y="3333685"/>
        <a:ext cx="988744" cy="603875"/>
      </dsp:txXfrm>
    </dsp:sp>
    <dsp:sp modelId="{BCE5EE84-178A-49B8-BE86-603DB7D85565}">
      <dsp:nvSpPr>
        <dsp:cNvPr id="0" name=""/>
        <dsp:cNvSpPr/>
      </dsp:nvSpPr>
      <dsp:spPr>
        <a:xfrm>
          <a:off x="1604739" y="107652"/>
          <a:ext cx="1282898" cy="641449"/>
        </a:xfrm>
        <a:prstGeom prst="roundRect">
          <a:avLst>
            <a:gd name="adj" fmla="val 10000"/>
          </a:avLst>
        </a:prstGeom>
        <a:solidFill>
          <a:schemeClr val="accent4">
            <a:hueOff val="3465231"/>
            <a:satOff val="-15989"/>
            <a:lumOff val="588"/>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zh-CN" altLang="en-US" sz="1500" kern="1200" dirty="0" smtClean="0"/>
            <a:t>按工程项目承包的范围分类</a:t>
          </a:r>
          <a:endParaRPr lang="zh-CN" altLang="en-US" sz="1500" kern="1200" dirty="0"/>
        </a:p>
      </dsp:txBody>
      <dsp:txXfrm>
        <a:off x="1623526" y="126439"/>
        <a:ext cx="1245324" cy="603875"/>
      </dsp:txXfrm>
    </dsp:sp>
    <dsp:sp modelId="{93D67456-AB73-4C9C-BB51-FECF146D8AB8}">
      <dsp:nvSpPr>
        <dsp:cNvPr id="0" name=""/>
        <dsp:cNvSpPr/>
      </dsp:nvSpPr>
      <dsp:spPr>
        <a:xfrm>
          <a:off x="1733029" y="749101"/>
          <a:ext cx="128289" cy="481086"/>
        </a:xfrm>
        <a:custGeom>
          <a:avLst/>
          <a:gdLst/>
          <a:ahLst/>
          <a:cxnLst/>
          <a:rect l="0" t="0" r="0" b="0"/>
          <a:pathLst>
            <a:path>
              <a:moveTo>
                <a:pt x="0" y="0"/>
              </a:moveTo>
              <a:lnTo>
                <a:pt x="0" y="481086"/>
              </a:lnTo>
              <a:lnTo>
                <a:pt x="128289" y="481086"/>
              </a:lnTo>
            </a:path>
          </a:pathLst>
        </a:custGeom>
        <a:noFill/>
        <a:ln w="12700" cap="flat" cmpd="sng" algn="ctr">
          <a:solidFill>
            <a:schemeClr val="accent5">
              <a:hueOff val="0"/>
              <a:satOff val="0"/>
              <a:lumOff val="0"/>
              <a:alphaOff val="0"/>
            </a:schemeClr>
          </a:solidFill>
          <a:prstDash val="solid"/>
          <a:miter lim="800000"/>
        </a:ln>
        <a:effectLst/>
        <a:sp3d z="-25400" prstMaterial="plastic"/>
      </dsp:spPr>
      <dsp:style>
        <a:lnRef idx="2">
          <a:scrgbClr r="0" g="0" b="0"/>
        </a:lnRef>
        <a:fillRef idx="0">
          <a:scrgbClr r="0" g="0" b="0"/>
        </a:fillRef>
        <a:effectRef idx="0">
          <a:scrgbClr r="0" g="0" b="0"/>
        </a:effectRef>
        <a:fontRef idx="minor">
          <a:schemeClr val="tx1"/>
        </a:fontRef>
      </dsp:style>
    </dsp:sp>
    <dsp:sp modelId="{87D18CFB-7CD6-492B-8841-5C08DA6C8F8E}">
      <dsp:nvSpPr>
        <dsp:cNvPr id="0" name=""/>
        <dsp:cNvSpPr/>
      </dsp:nvSpPr>
      <dsp:spPr>
        <a:xfrm>
          <a:off x="1861318" y="909463"/>
          <a:ext cx="1026318" cy="641449"/>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3198675"/>
              <a:satOff val="-14759"/>
              <a:lumOff val="543"/>
              <a:alphaOff val="0"/>
            </a:schemeClr>
          </a:solidFill>
          <a:prstDash val="solid"/>
          <a:miter lim="800000"/>
        </a:ln>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zh-CN" altLang="en-US" sz="1400" kern="1200" dirty="0" smtClean="0"/>
            <a:t>项目总承包招标</a:t>
          </a:r>
          <a:endParaRPr lang="zh-CN" altLang="en-US" sz="1400" kern="1200" dirty="0"/>
        </a:p>
      </dsp:txBody>
      <dsp:txXfrm>
        <a:off x="1880105" y="928250"/>
        <a:ext cx="988744" cy="603875"/>
      </dsp:txXfrm>
    </dsp:sp>
    <dsp:sp modelId="{76C453F7-BD2B-4972-B428-5E0F18D8B8D4}">
      <dsp:nvSpPr>
        <dsp:cNvPr id="0" name=""/>
        <dsp:cNvSpPr/>
      </dsp:nvSpPr>
      <dsp:spPr>
        <a:xfrm>
          <a:off x="1733029" y="749101"/>
          <a:ext cx="128289" cy="1282898"/>
        </a:xfrm>
        <a:custGeom>
          <a:avLst/>
          <a:gdLst/>
          <a:ahLst/>
          <a:cxnLst/>
          <a:rect l="0" t="0" r="0" b="0"/>
          <a:pathLst>
            <a:path>
              <a:moveTo>
                <a:pt x="0" y="0"/>
              </a:moveTo>
              <a:lnTo>
                <a:pt x="0" y="1282898"/>
              </a:lnTo>
              <a:lnTo>
                <a:pt x="128289" y="1282898"/>
              </a:lnTo>
            </a:path>
          </a:pathLst>
        </a:custGeom>
        <a:noFill/>
        <a:ln w="12700" cap="flat" cmpd="sng" algn="ctr">
          <a:solidFill>
            <a:schemeClr val="accent5">
              <a:hueOff val="0"/>
              <a:satOff val="0"/>
              <a:lumOff val="0"/>
              <a:alphaOff val="0"/>
            </a:schemeClr>
          </a:solidFill>
          <a:prstDash val="solid"/>
          <a:miter lim="800000"/>
        </a:ln>
        <a:effectLst/>
        <a:sp3d z="-25400" prstMaterial="plastic"/>
      </dsp:spPr>
      <dsp:style>
        <a:lnRef idx="2">
          <a:scrgbClr r="0" g="0" b="0"/>
        </a:lnRef>
        <a:fillRef idx="0">
          <a:scrgbClr r="0" g="0" b="0"/>
        </a:fillRef>
        <a:effectRef idx="0">
          <a:scrgbClr r="0" g="0" b="0"/>
        </a:effectRef>
        <a:fontRef idx="minor">
          <a:schemeClr val="tx1"/>
        </a:fontRef>
      </dsp:style>
    </dsp:sp>
    <dsp:sp modelId="{C6A18C6B-D6F7-445A-94B9-61C11B5AEEA6}">
      <dsp:nvSpPr>
        <dsp:cNvPr id="0" name=""/>
        <dsp:cNvSpPr/>
      </dsp:nvSpPr>
      <dsp:spPr>
        <a:xfrm>
          <a:off x="1861318" y="1711275"/>
          <a:ext cx="1026318" cy="641449"/>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3998343"/>
              <a:satOff val="-18449"/>
              <a:lumOff val="679"/>
              <a:alphaOff val="0"/>
            </a:schemeClr>
          </a:solidFill>
          <a:prstDash val="solid"/>
          <a:miter lim="800000"/>
        </a:ln>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zh-CN" altLang="en-US" sz="1400" kern="1200" dirty="0" smtClean="0"/>
            <a:t>工程分承包招标</a:t>
          </a:r>
          <a:endParaRPr lang="zh-CN" altLang="en-US" sz="1400" kern="1200" dirty="0"/>
        </a:p>
      </dsp:txBody>
      <dsp:txXfrm>
        <a:off x="1880105" y="1730062"/>
        <a:ext cx="988744" cy="603875"/>
      </dsp:txXfrm>
    </dsp:sp>
    <dsp:sp modelId="{01347F51-1FC0-4EC6-B1A4-26F23C993CF3}">
      <dsp:nvSpPr>
        <dsp:cNvPr id="0" name=""/>
        <dsp:cNvSpPr/>
      </dsp:nvSpPr>
      <dsp:spPr>
        <a:xfrm>
          <a:off x="1733029" y="749101"/>
          <a:ext cx="128289" cy="2084709"/>
        </a:xfrm>
        <a:custGeom>
          <a:avLst/>
          <a:gdLst/>
          <a:ahLst/>
          <a:cxnLst/>
          <a:rect l="0" t="0" r="0" b="0"/>
          <a:pathLst>
            <a:path>
              <a:moveTo>
                <a:pt x="0" y="0"/>
              </a:moveTo>
              <a:lnTo>
                <a:pt x="0" y="2084709"/>
              </a:lnTo>
              <a:lnTo>
                <a:pt x="128289" y="2084709"/>
              </a:lnTo>
            </a:path>
          </a:pathLst>
        </a:custGeom>
        <a:noFill/>
        <a:ln w="12700" cap="flat" cmpd="sng" algn="ctr">
          <a:solidFill>
            <a:schemeClr val="accent5">
              <a:hueOff val="0"/>
              <a:satOff val="0"/>
              <a:lumOff val="0"/>
              <a:alphaOff val="0"/>
            </a:schemeClr>
          </a:solidFill>
          <a:prstDash val="solid"/>
          <a:miter lim="800000"/>
        </a:ln>
        <a:effectLst/>
        <a:sp3d z="-25400" prstMaterial="plastic"/>
      </dsp:spPr>
      <dsp:style>
        <a:lnRef idx="2">
          <a:scrgbClr r="0" g="0" b="0"/>
        </a:lnRef>
        <a:fillRef idx="0">
          <a:scrgbClr r="0" g="0" b="0"/>
        </a:fillRef>
        <a:effectRef idx="0">
          <a:scrgbClr r="0" g="0" b="0"/>
        </a:effectRef>
        <a:fontRef idx="minor">
          <a:schemeClr val="tx1"/>
        </a:fontRef>
      </dsp:style>
    </dsp:sp>
    <dsp:sp modelId="{FB128406-EEED-4916-8E00-864DA7907156}">
      <dsp:nvSpPr>
        <dsp:cNvPr id="0" name=""/>
        <dsp:cNvSpPr/>
      </dsp:nvSpPr>
      <dsp:spPr>
        <a:xfrm>
          <a:off x="1861318" y="2513086"/>
          <a:ext cx="1026318" cy="641449"/>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4798012"/>
              <a:satOff val="-22139"/>
              <a:lumOff val="815"/>
              <a:alphaOff val="0"/>
            </a:schemeClr>
          </a:solidFill>
          <a:prstDash val="solid"/>
          <a:miter lim="800000"/>
        </a:ln>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zh-CN" altLang="en-US" sz="1400" kern="1200" dirty="0" smtClean="0"/>
            <a:t>专项工程承包招标</a:t>
          </a:r>
          <a:endParaRPr lang="zh-CN" altLang="en-US" sz="1400" kern="1200" dirty="0"/>
        </a:p>
      </dsp:txBody>
      <dsp:txXfrm>
        <a:off x="1880105" y="2531873"/>
        <a:ext cx="988744" cy="603875"/>
      </dsp:txXfrm>
    </dsp:sp>
    <dsp:sp modelId="{DD1AA1AB-E726-4055-B3D3-459A30057D3A}">
      <dsp:nvSpPr>
        <dsp:cNvPr id="0" name=""/>
        <dsp:cNvSpPr/>
      </dsp:nvSpPr>
      <dsp:spPr>
        <a:xfrm>
          <a:off x="3208362" y="107652"/>
          <a:ext cx="1282898" cy="641449"/>
        </a:xfrm>
        <a:prstGeom prst="roundRect">
          <a:avLst>
            <a:gd name="adj" fmla="val 10000"/>
          </a:avLst>
        </a:prstGeom>
        <a:solidFill>
          <a:schemeClr val="accent4">
            <a:hueOff val="6930461"/>
            <a:satOff val="-31979"/>
            <a:lumOff val="1177"/>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zh-CN" altLang="en-US" sz="1500" kern="1200" dirty="0" smtClean="0"/>
            <a:t>按行业或专业的类别分类</a:t>
          </a:r>
          <a:endParaRPr lang="zh-CN" altLang="en-US" sz="1500" kern="1200" dirty="0"/>
        </a:p>
      </dsp:txBody>
      <dsp:txXfrm>
        <a:off x="3227149" y="126439"/>
        <a:ext cx="1245324" cy="603875"/>
      </dsp:txXfrm>
    </dsp:sp>
    <dsp:sp modelId="{D83F2AFC-1E84-47EF-9AE4-7B6E7445B70F}">
      <dsp:nvSpPr>
        <dsp:cNvPr id="0" name=""/>
        <dsp:cNvSpPr/>
      </dsp:nvSpPr>
      <dsp:spPr>
        <a:xfrm>
          <a:off x="3336652" y="749101"/>
          <a:ext cx="128289" cy="481086"/>
        </a:xfrm>
        <a:custGeom>
          <a:avLst/>
          <a:gdLst/>
          <a:ahLst/>
          <a:cxnLst/>
          <a:rect l="0" t="0" r="0" b="0"/>
          <a:pathLst>
            <a:path>
              <a:moveTo>
                <a:pt x="0" y="0"/>
              </a:moveTo>
              <a:lnTo>
                <a:pt x="0" y="481086"/>
              </a:lnTo>
              <a:lnTo>
                <a:pt x="128289" y="481086"/>
              </a:lnTo>
            </a:path>
          </a:pathLst>
        </a:custGeom>
        <a:noFill/>
        <a:ln w="12700" cap="flat" cmpd="sng" algn="ctr">
          <a:solidFill>
            <a:schemeClr val="accent5">
              <a:hueOff val="0"/>
              <a:satOff val="0"/>
              <a:lumOff val="0"/>
              <a:alphaOff val="0"/>
            </a:schemeClr>
          </a:solidFill>
          <a:prstDash val="solid"/>
          <a:miter lim="800000"/>
        </a:ln>
        <a:effectLst/>
        <a:sp3d z="-25400" prstMaterial="plastic"/>
      </dsp:spPr>
      <dsp:style>
        <a:lnRef idx="2">
          <a:scrgbClr r="0" g="0" b="0"/>
        </a:lnRef>
        <a:fillRef idx="0">
          <a:scrgbClr r="0" g="0" b="0"/>
        </a:fillRef>
        <a:effectRef idx="0">
          <a:scrgbClr r="0" g="0" b="0"/>
        </a:effectRef>
        <a:fontRef idx="minor">
          <a:schemeClr val="tx1"/>
        </a:fontRef>
      </dsp:style>
    </dsp:sp>
    <dsp:sp modelId="{DFC27173-4CE5-487E-AB8D-DE190994DB32}">
      <dsp:nvSpPr>
        <dsp:cNvPr id="0" name=""/>
        <dsp:cNvSpPr/>
      </dsp:nvSpPr>
      <dsp:spPr>
        <a:xfrm>
          <a:off x="3464941" y="909463"/>
          <a:ext cx="1026318" cy="641449"/>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5597681"/>
              <a:satOff val="-25829"/>
              <a:lumOff val="950"/>
              <a:alphaOff val="0"/>
            </a:schemeClr>
          </a:solidFill>
          <a:prstDash val="solid"/>
          <a:miter lim="800000"/>
        </a:ln>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zh-CN" altLang="en-US" sz="1400" kern="1200" dirty="0" smtClean="0"/>
            <a:t>土木工程招标</a:t>
          </a:r>
          <a:endParaRPr lang="zh-CN" altLang="en-US" sz="1400" kern="1200" dirty="0"/>
        </a:p>
      </dsp:txBody>
      <dsp:txXfrm>
        <a:off x="3483728" y="928250"/>
        <a:ext cx="988744" cy="603875"/>
      </dsp:txXfrm>
    </dsp:sp>
    <dsp:sp modelId="{8BB8EC00-7FC5-411E-9AAA-A97C4F5221F8}">
      <dsp:nvSpPr>
        <dsp:cNvPr id="0" name=""/>
        <dsp:cNvSpPr/>
      </dsp:nvSpPr>
      <dsp:spPr>
        <a:xfrm>
          <a:off x="3336652" y="749101"/>
          <a:ext cx="128289" cy="1282898"/>
        </a:xfrm>
        <a:custGeom>
          <a:avLst/>
          <a:gdLst/>
          <a:ahLst/>
          <a:cxnLst/>
          <a:rect l="0" t="0" r="0" b="0"/>
          <a:pathLst>
            <a:path>
              <a:moveTo>
                <a:pt x="0" y="0"/>
              </a:moveTo>
              <a:lnTo>
                <a:pt x="0" y="1282898"/>
              </a:lnTo>
              <a:lnTo>
                <a:pt x="128289" y="1282898"/>
              </a:lnTo>
            </a:path>
          </a:pathLst>
        </a:custGeom>
        <a:noFill/>
        <a:ln w="12700" cap="flat" cmpd="sng" algn="ctr">
          <a:solidFill>
            <a:schemeClr val="accent5">
              <a:hueOff val="0"/>
              <a:satOff val="0"/>
              <a:lumOff val="0"/>
              <a:alphaOff val="0"/>
            </a:schemeClr>
          </a:solidFill>
          <a:prstDash val="solid"/>
          <a:miter lim="800000"/>
        </a:ln>
        <a:effectLst/>
        <a:sp3d z="-25400" prstMaterial="plastic"/>
      </dsp:spPr>
      <dsp:style>
        <a:lnRef idx="2">
          <a:scrgbClr r="0" g="0" b="0"/>
        </a:lnRef>
        <a:fillRef idx="0">
          <a:scrgbClr r="0" g="0" b="0"/>
        </a:fillRef>
        <a:effectRef idx="0">
          <a:scrgbClr r="0" g="0" b="0"/>
        </a:effectRef>
        <a:fontRef idx="minor">
          <a:schemeClr val="tx1"/>
        </a:fontRef>
      </dsp:style>
    </dsp:sp>
    <dsp:sp modelId="{CA37835A-AA7D-4486-BDDC-5A13AD2CEDC1}">
      <dsp:nvSpPr>
        <dsp:cNvPr id="0" name=""/>
        <dsp:cNvSpPr/>
      </dsp:nvSpPr>
      <dsp:spPr>
        <a:xfrm>
          <a:off x="3464941" y="1711275"/>
          <a:ext cx="1026318" cy="641449"/>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6397349"/>
              <a:satOff val="-29519"/>
              <a:lumOff val="1086"/>
              <a:alphaOff val="0"/>
            </a:schemeClr>
          </a:solidFill>
          <a:prstDash val="solid"/>
          <a:miter lim="800000"/>
        </a:ln>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zh-CN" altLang="en-US" sz="1400" kern="1200" dirty="0" smtClean="0"/>
            <a:t>勘察设计招标</a:t>
          </a:r>
          <a:endParaRPr lang="zh-CN" altLang="en-US" sz="1400" kern="1200" dirty="0"/>
        </a:p>
      </dsp:txBody>
      <dsp:txXfrm>
        <a:off x="3483728" y="1730062"/>
        <a:ext cx="988744" cy="603875"/>
      </dsp:txXfrm>
    </dsp:sp>
    <dsp:sp modelId="{76C541A7-21C0-4EE6-BACA-64E546BEFAF2}">
      <dsp:nvSpPr>
        <dsp:cNvPr id="0" name=""/>
        <dsp:cNvSpPr/>
      </dsp:nvSpPr>
      <dsp:spPr>
        <a:xfrm>
          <a:off x="3336652" y="749101"/>
          <a:ext cx="128289" cy="2084709"/>
        </a:xfrm>
        <a:custGeom>
          <a:avLst/>
          <a:gdLst/>
          <a:ahLst/>
          <a:cxnLst/>
          <a:rect l="0" t="0" r="0" b="0"/>
          <a:pathLst>
            <a:path>
              <a:moveTo>
                <a:pt x="0" y="0"/>
              </a:moveTo>
              <a:lnTo>
                <a:pt x="0" y="2084709"/>
              </a:lnTo>
              <a:lnTo>
                <a:pt x="128289" y="2084709"/>
              </a:lnTo>
            </a:path>
          </a:pathLst>
        </a:custGeom>
        <a:noFill/>
        <a:ln w="12700" cap="flat" cmpd="sng" algn="ctr">
          <a:solidFill>
            <a:schemeClr val="accent5">
              <a:hueOff val="0"/>
              <a:satOff val="0"/>
              <a:lumOff val="0"/>
              <a:alphaOff val="0"/>
            </a:schemeClr>
          </a:solidFill>
          <a:prstDash val="solid"/>
          <a:miter lim="800000"/>
        </a:ln>
        <a:effectLst/>
        <a:sp3d z="-25400" prstMaterial="plastic"/>
      </dsp:spPr>
      <dsp:style>
        <a:lnRef idx="2">
          <a:scrgbClr r="0" g="0" b="0"/>
        </a:lnRef>
        <a:fillRef idx="0">
          <a:scrgbClr r="0" g="0" b="0"/>
        </a:fillRef>
        <a:effectRef idx="0">
          <a:scrgbClr r="0" g="0" b="0"/>
        </a:effectRef>
        <a:fontRef idx="minor">
          <a:schemeClr val="tx1"/>
        </a:fontRef>
      </dsp:style>
    </dsp:sp>
    <dsp:sp modelId="{B8547695-94C4-434D-A614-E22426B37F37}">
      <dsp:nvSpPr>
        <dsp:cNvPr id="0" name=""/>
        <dsp:cNvSpPr/>
      </dsp:nvSpPr>
      <dsp:spPr>
        <a:xfrm>
          <a:off x="3464941" y="2513086"/>
          <a:ext cx="1026318" cy="641449"/>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7197018"/>
              <a:satOff val="-33209"/>
              <a:lumOff val="1222"/>
              <a:alphaOff val="0"/>
            </a:schemeClr>
          </a:solidFill>
          <a:prstDash val="solid"/>
          <a:miter lim="800000"/>
        </a:ln>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zh-CN" altLang="en-US" sz="1400" kern="1200" dirty="0" smtClean="0"/>
            <a:t>材料设备采购招标</a:t>
          </a:r>
          <a:endParaRPr lang="zh-CN" altLang="en-US" sz="1400" kern="1200" dirty="0"/>
        </a:p>
      </dsp:txBody>
      <dsp:txXfrm>
        <a:off x="3483728" y="2531873"/>
        <a:ext cx="988744" cy="603875"/>
      </dsp:txXfrm>
    </dsp:sp>
    <dsp:sp modelId="{46F85C0A-0960-4308-9B5A-7F0020634765}">
      <dsp:nvSpPr>
        <dsp:cNvPr id="0" name=""/>
        <dsp:cNvSpPr/>
      </dsp:nvSpPr>
      <dsp:spPr>
        <a:xfrm>
          <a:off x="3336652" y="749101"/>
          <a:ext cx="128289" cy="2886521"/>
        </a:xfrm>
        <a:custGeom>
          <a:avLst/>
          <a:gdLst/>
          <a:ahLst/>
          <a:cxnLst/>
          <a:rect l="0" t="0" r="0" b="0"/>
          <a:pathLst>
            <a:path>
              <a:moveTo>
                <a:pt x="0" y="0"/>
              </a:moveTo>
              <a:lnTo>
                <a:pt x="0" y="2886521"/>
              </a:lnTo>
              <a:lnTo>
                <a:pt x="128289" y="2886521"/>
              </a:lnTo>
            </a:path>
          </a:pathLst>
        </a:custGeom>
        <a:noFill/>
        <a:ln w="12700" cap="flat" cmpd="sng" algn="ctr">
          <a:solidFill>
            <a:schemeClr val="accent5">
              <a:hueOff val="0"/>
              <a:satOff val="0"/>
              <a:lumOff val="0"/>
              <a:alphaOff val="0"/>
            </a:schemeClr>
          </a:solidFill>
          <a:prstDash val="solid"/>
          <a:miter lim="800000"/>
        </a:ln>
        <a:effectLst/>
        <a:sp3d z="-25400" prstMaterial="plastic"/>
      </dsp:spPr>
      <dsp:style>
        <a:lnRef idx="2">
          <a:scrgbClr r="0" g="0" b="0"/>
        </a:lnRef>
        <a:fillRef idx="0">
          <a:scrgbClr r="0" g="0" b="0"/>
        </a:fillRef>
        <a:effectRef idx="0">
          <a:scrgbClr r="0" g="0" b="0"/>
        </a:effectRef>
        <a:fontRef idx="minor">
          <a:schemeClr val="tx1"/>
        </a:fontRef>
      </dsp:style>
    </dsp:sp>
    <dsp:sp modelId="{20C09562-DB9B-4E64-A4D0-742931A71ED3}">
      <dsp:nvSpPr>
        <dsp:cNvPr id="0" name=""/>
        <dsp:cNvSpPr/>
      </dsp:nvSpPr>
      <dsp:spPr>
        <a:xfrm>
          <a:off x="3464941" y="3314898"/>
          <a:ext cx="1026318" cy="641449"/>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7996686"/>
              <a:satOff val="-36898"/>
              <a:lumOff val="1358"/>
              <a:alphaOff val="0"/>
            </a:schemeClr>
          </a:solidFill>
          <a:prstDash val="solid"/>
          <a:miter lim="800000"/>
        </a:ln>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zh-CN" altLang="en-US" sz="1400" kern="1200" dirty="0" smtClean="0"/>
            <a:t>安装工程招标</a:t>
          </a:r>
          <a:endParaRPr lang="zh-CN" altLang="en-US" sz="1400" kern="1200" dirty="0"/>
        </a:p>
      </dsp:txBody>
      <dsp:txXfrm>
        <a:off x="3483728" y="3333685"/>
        <a:ext cx="988744" cy="603875"/>
      </dsp:txXfrm>
    </dsp:sp>
    <dsp:sp modelId="{ECB5D8E6-2E19-4451-AE59-6F31ADEB020D}">
      <dsp:nvSpPr>
        <dsp:cNvPr id="0" name=""/>
        <dsp:cNvSpPr/>
      </dsp:nvSpPr>
      <dsp:spPr>
        <a:xfrm>
          <a:off x="4811985" y="107652"/>
          <a:ext cx="1282898" cy="641449"/>
        </a:xfrm>
        <a:prstGeom prst="roundRect">
          <a:avLst>
            <a:gd name="adj" fmla="val 10000"/>
          </a:avLst>
        </a:prstGeom>
        <a:solidFill>
          <a:schemeClr val="accent4">
            <a:hueOff val="10395692"/>
            <a:satOff val="-47968"/>
            <a:lumOff val="1765"/>
            <a:alphaOff val="0"/>
          </a:schemeClr>
        </a:solidFill>
        <a:ln>
          <a:noFill/>
        </a:ln>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zh-CN" altLang="en-US" sz="1500" kern="1200" dirty="0" smtClean="0"/>
            <a:t>按工程承包的模式分类</a:t>
          </a:r>
          <a:endParaRPr lang="zh-CN" altLang="en-US" sz="1500" kern="1200" dirty="0"/>
        </a:p>
      </dsp:txBody>
      <dsp:txXfrm>
        <a:off x="4830772" y="126439"/>
        <a:ext cx="1245324" cy="603875"/>
      </dsp:txXfrm>
    </dsp:sp>
    <dsp:sp modelId="{9E12CB13-B862-4B46-B66C-F8E0294E9AF9}">
      <dsp:nvSpPr>
        <dsp:cNvPr id="0" name=""/>
        <dsp:cNvSpPr/>
      </dsp:nvSpPr>
      <dsp:spPr>
        <a:xfrm>
          <a:off x="4940275" y="749101"/>
          <a:ext cx="128289" cy="481086"/>
        </a:xfrm>
        <a:custGeom>
          <a:avLst/>
          <a:gdLst/>
          <a:ahLst/>
          <a:cxnLst/>
          <a:rect l="0" t="0" r="0" b="0"/>
          <a:pathLst>
            <a:path>
              <a:moveTo>
                <a:pt x="0" y="0"/>
              </a:moveTo>
              <a:lnTo>
                <a:pt x="0" y="481086"/>
              </a:lnTo>
              <a:lnTo>
                <a:pt x="128289" y="481086"/>
              </a:lnTo>
            </a:path>
          </a:pathLst>
        </a:custGeom>
        <a:noFill/>
        <a:ln w="12700" cap="flat" cmpd="sng" algn="ctr">
          <a:solidFill>
            <a:schemeClr val="accent5">
              <a:hueOff val="0"/>
              <a:satOff val="0"/>
              <a:lumOff val="0"/>
              <a:alphaOff val="0"/>
            </a:schemeClr>
          </a:solidFill>
          <a:prstDash val="solid"/>
          <a:miter lim="800000"/>
        </a:ln>
        <a:effectLst/>
        <a:sp3d z="-25400" prstMaterial="plastic"/>
      </dsp:spPr>
      <dsp:style>
        <a:lnRef idx="2">
          <a:scrgbClr r="0" g="0" b="0"/>
        </a:lnRef>
        <a:fillRef idx="0">
          <a:scrgbClr r="0" g="0" b="0"/>
        </a:fillRef>
        <a:effectRef idx="0">
          <a:scrgbClr r="0" g="0" b="0"/>
        </a:effectRef>
        <a:fontRef idx="minor">
          <a:schemeClr val="tx1"/>
        </a:fontRef>
      </dsp:style>
    </dsp:sp>
    <dsp:sp modelId="{84874D7B-8CE0-42EA-844B-C430C7AB875E}">
      <dsp:nvSpPr>
        <dsp:cNvPr id="0" name=""/>
        <dsp:cNvSpPr/>
      </dsp:nvSpPr>
      <dsp:spPr>
        <a:xfrm>
          <a:off x="5068565" y="909463"/>
          <a:ext cx="1026318" cy="641449"/>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8796355"/>
              <a:satOff val="-40588"/>
              <a:lumOff val="1493"/>
              <a:alphaOff val="0"/>
            </a:schemeClr>
          </a:solidFill>
          <a:prstDash val="solid"/>
          <a:miter lim="800000"/>
        </a:ln>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zh-CN" altLang="en-US" sz="1400" kern="1200" dirty="0" smtClean="0"/>
            <a:t>设计</a:t>
          </a:r>
          <a:r>
            <a:rPr lang="en-US" altLang="zh-CN" sz="1400" kern="1200" dirty="0" smtClean="0"/>
            <a:t>-</a:t>
          </a:r>
          <a:r>
            <a:rPr lang="zh-CN" altLang="en-US" sz="1400" kern="1200" dirty="0" smtClean="0"/>
            <a:t>施工招标</a:t>
          </a:r>
          <a:endParaRPr lang="zh-CN" altLang="en-US" sz="1400" kern="1200" dirty="0"/>
        </a:p>
      </dsp:txBody>
      <dsp:txXfrm>
        <a:off x="5087352" y="928250"/>
        <a:ext cx="988744" cy="603875"/>
      </dsp:txXfrm>
    </dsp:sp>
    <dsp:sp modelId="{240F0AFE-5438-445D-8377-11228CE0F612}">
      <dsp:nvSpPr>
        <dsp:cNvPr id="0" name=""/>
        <dsp:cNvSpPr/>
      </dsp:nvSpPr>
      <dsp:spPr>
        <a:xfrm>
          <a:off x="4940275" y="749101"/>
          <a:ext cx="128289" cy="1282898"/>
        </a:xfrm>
        <a:custGeom>
          <a:avLst/>
          <a:gdLst/>
          <a:ahLst/>
          <a:cxnLst/>
          <a:rect l="0" t="0" r="0" b="0"/>
          <a:pathLst>
            <a:path>
              <a:moveTo>
                <a:pt x="0" y="0"/>
              </a:moveTo>
              <a:lnTo>
                <a:pt x="0" y="1282898"/>
              </a:lnTo>
              <a:lnTo>
                <a:pt x="128289" y="1282898"/>
              </a:lnTo>
            </a:path>
          </a:pathLst>
        </a:custGeom>
        <a:noFill/>
        <a:ln w="12700" cap="flat" cmpd="sng" algn="ctr">
          <a:solidFill>
            <a:schemeClr val="accent5">
              <a:hueOff val="0"/>
              <a:satOff val="0"/>
              <a:lumOff val="0"/>
              <a:alphaOff val="0"/>
            </a:schemeClr>
          </a:solidFill>
          <a:prstDash val="solid"/>
          <a:miter lim="800000"/>
        </a:ln>
        <a:effectLst/>
        <a:sp3d z="-25400" prstMaterial="plastic"/>
      </dsp:spPr>
      <dsp:style>
        <a:lnRef idx="2">
          <a:scrgbClr r="0" g="0" b="0"/>
        </a:lnRef>
        <a:fillRef idx="0">
          <a:scrgbClr r="0" g="0" b="0"/>
        </a:fillRef>
        <a:effectRef idx="0">
          <a:scrgbClr r="0" g="0" b="0"/>
        </a:effectRef>
        <a:fontRef idx="minor">
          <a:schemeClr val="tx1"/>
        </a:fontRef>
      </dsp:style>
    </dsp:sp>
    <dsp:sp modelId="{A98E17C5-37EC-43BD-8133-37093EACB38A}">
      <dsp:nvSpPr>
        <dsp:cNvPr id="0" name=""/>
        <dsp:cNvSpPr/>
      </dsp:nvSpPr>
      <dsp:spPr>
        <a:xfrm>
          <a:off x="5068565" y="1711275"/>
          <a:ext cx="1026318" cy="641449"/>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9596024"/>
              <a:satOff val="-44278"/>
              <a:lumOff val="1629"/>
              <a:alphaOff val="0"/>
            </a:schemeClr>
          </a:solidFill>
          <a:prstDash val="solid"/>
          <a:miter lim="800000"/>
        </a:ln>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zh-CN" altLang="en-US" sz="1400" kern="1200" dirty="0" smtClean="0"/>
            <a:t>设计</a:t>
          </a:r>
          <a:r>
            <a:rPr lang="en-US" altLang="zh-CN" sz="1400" kern="1200" dirty="0" smtClean="0"/>
            <a:t>-</a:t>
          </a:r>
          <a:r>
            <a:rPr lang="zh-CN" altLang="en-US" sz="1400" kern="1200" dirty="0" smtClean="0"/>
            <a:t>管理招标</a:t>
          </a:r>
          <a:endParaRPr lang="zh-CN" altLang="en-US" sz="1400" kern="1200" dirty="0"/>
        </a:p>
      </dsp:txBody>
      <dsp:txXfrm>
        <a:off x="5087352" y="1730062"/>
        <a:ext cx="988744" cy="603875"/>
      </dsp:txXfrm>
    </dsp:sp>
    <dsp:sp modelId="{C14D032B-584C-47BD-96C4-42720A67D5F8}">
      <dsp:nvSpPr>
        <dsp:cNvPr id="0" name=""/>
        <dsp:cNvSpPr/>
      </dsp:nvSpPr>
      <dsp:spPr>
        <a:xfrm>
          <a:off x="4940275" y="749101"/>
          <a:ext cx="128289" cy="2084709"/>
        </a:xfrm>
        <a:custGeom>
          <a:avLst/>
          <a:gdLst/>
          <a:ahLst/>
          <a:cxnLst/>
          <a:rect l="0" t="0" r="0" b="0"/>
          <a:pathLst>
            <a:path>
              <a:moveTo>
                <a:pt x="0" y="0"/>
              </a:moveTo>
              <a:lnTo>
                <a:pt x="0" y="2084709"/>
              </a:lnTo>
              <a:lnTo>
                <a:pt x="128289" y="2084709"/>
              </a:lnTo>
            </a:path>
          </a:pathLst>
        </a:custGeom>
        <a:noFill/>
        <a:ln w="12700" cap="flat" cmpd="sng" algn="ctr">
          <a:solidFill>
            <a:schemeClr val="accent5">
              <a:hueOff val="0"/>
              <a:satOff val="0"/>
              <a:lumOff val="0"/>
              <a:alphaOff val="0"/>
            </a:schemeClr>
          </a:solidFill>
          <a:prstDash val="solid"/>
          <a:miter lim="800000"/>
        </a:ln>
        <a:effectLst/>
        <a:sp3d z="-25400" prstMaterial="plastic"/>
      </dsp:spPr>
      <dsp:style>
        <a:lnRef idx="2">
          <a:scrgbClr r="0" g="0" b="0"/>
        </a:lnRef>
        <a:fillRef idx="0">
          <a:scrgbClr r="0" g="0" b="0"/>
        </a:fillRef>
        <a:effectRef idx="0">
          <a:scrgbClr r="0" g="0" b="0"/>
        </a:effectRef>
        <a:fontRef idx="minor">
          <a:schemeClr val="tx1"/>
        </a:fontRef>
      </dsp:style>
    </dsp:sp>
    <dsp:sp modelId="{93D47455-D9E6-4B2B-817E-A6C1840EE79E}">
      <dsp:nvSpPr>
        <dsp:cNvPr id="0" name=""/>
        <dsp:cNvSpPr/>
      </dsp:nvSpPr>
      <dsp:spPr>
        <a:xfrm>
          <a:off x="5068565" y="2513086"/>
          <a:ext cx="1026318" cy="641449"/>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10395692"/>
              <a:satOff val="-47968"/>
              <a:lumOff val="1765"/>
              <a:alphaOff val="0"/>
            </a:schemeClr>
          </a:solidFill>
          <a:prstDash val="solid"/>
          <a:miter lim="800000"/>
        </a:ln>
        <a:effectLst/>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altLang="zh-CN" sz="1400" kern="1200" dirty="0" smtClean="0"/>
            <a:t>BOT</a:t>
          </a:r>
          <a:r>
            <a:rPr lang="zh-CN" altLang="en-US" sz="1400" kern="1200" dirty="0" smtClean="0"/>
            <a:t>工程招标</a:t>
          </a:r>
          <a:endParaRPr lang="zh-CN" altLang="en-US" sz="1400" kern="1200" dirty="0"/>
        </a:p>
      </dsp:txBody>
      <dsp:txXfrm>
        <a:off x="5087352" y="2531873"/>
        <a:ext cx="988744" cy="6038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B5A9CF-3F76-4141-8D3D-71D452A48397}">
      <dsp:nvSpPr>
        <dsp:cNvPr id="0" name=""/>
        <dsp:cNvSpPr/>
      </dsp:nvSpPr>
      <dsp:spPr>
        <a:xfrm>
          <a:off x="596647" y="77470"/>
          <a:ext cx="5806440" cy="390906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9BD070E-5AB0-4245-A7D1-64370CE519A2}">
      <dsp:nvSpPr>
        <dsp:cNvPr id="0" name=""/>
        <dsp:cNvSpPr/>
      </dsp:nvSpPr>
      <dsp:spPr>
        <a:xfrm>
          <a:off x="1226059" y="2756661"/>
          <a:ext cx="158496" cy="15849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30D2468-0DCF-499B-8D96-C9B99D6F0471}">
      <dsp:nvSpPr>
        <dsp:cNvPr id="0" name=""/>
        <dsp:cNvSpPr/>
      </dsp:nvSpPr>
      <dsp:spPr>
        <a:xfrm>
          <a:off x="1450842" y="2962909"/>
          <a:ext cx="4645157" cy="11010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984" tIns="0" rIns="0" bIns="0" numCol="1" spcCol="1270" anchor="t" anchorCtr="0">
          <a:noAutofit/>
        </a:bodyPr>
        <a:lstStyle/>
        <a:p>
          <a:pPr lvl="0" algn="l" defTabSz="1422400">
            <a:lnSpc>
              <a:spcPct val="90000"/>
            </a:lnSpc>
            <a:spcBef>
              <a:spcPct val="0"/>
            </a:spcBef>
            <a:spcAft>
              <a:spcPct val="35000"/>
            </a:spcAft>
          </a:pPr>
          <a:r>
            <a:rPr lang="zh-CN" altLang="en-US" sz="3200" kern="1200" dirty="0" smtClean="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国有资金占控股或主导地位依法必须招标的项目，应当采用公开招标的方式</a:t>
          </a:r>
          <a:endParaRPr lang="zh-CN" altLang="en-US" sz="3200" kern="1200" dirty="0">
            <a:effectLst>
              <a:outerShdw blurRad="38100" dist="38100" dir="2700000" algn="tl">
                <a:srgbClr val="000000">
                  <a:alpha val="43137"/>
                </a:srgbClr>
              </a:outerShdw>
            </a:effectLst>
          </a:endParaRPr>
        </a:p>
      </dsp:txBody>
      <dsp:txXfrm>
        <a:off x="1450842" y="2962909"/>
        <a:ext cx="4645157" cy="1101090"/>
      </dsp:txXfrm>
    </dsp:sp>
    <dsp:sp modelId="{4026238F-AAC0-44F1-9C9A-4E3504A7A6C9}">
      <dsp:nvSpPr>
        <dsp:cNvPr id="0" name=""/>
        <dsp:cNvSpPr/>
      </dsp:nvSpPr>
      <dsp:spPr>
        <a:xfrm>
          <a:off x="2625091" y="1721104"/>
          <a:ext cx="286512" cy="286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1F5AD8A-36D7-42FD-8B6D-7A84269BDEE9}">
      <dsp:nvSpPr>
        <dsp:cNvPr id="0" name=""/>
        <dsp:cNvSpPr/>
      </dsp:nvSpPr>
      <dsp:spPr>
        <a:xfrm>
          <a:off x="2905507" y="1990086"/>
          <a:ext cx="1463040" cy="2072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817" tIns="0" rIns="0" bIns="0" numCol="1" spcCol="1270" anchor="t" anchorCtr="0">
          <a:noAutofit/>
        </a:bodyPr>
        <a:lstStyle/>
        <a:p>
          <a:pPr lvl="0" algn="l" defTabSz="1422400">
            <a:lnSpc>
              <a:spcPct val="90000"/>
            </a:lnSpc>
            <a:spcBef>
              <a:spcPct val="0"/>
            </a:spcBef>
            <a:spcAft>
              <a:spcPct val="35000"/>
            </a:spcAft>
          </a:pPr>
          <a:r>
            <a:rPr lang="zh-CN" altLang="en-US" sz="3200" kern="1200" dirty="0" smtClean="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地方重点项目</a:t>
          </a:r>
          <a:endParaRPr lang="zh-CN" altLang="en-US" sz="3200" kern="12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dsp:txBody>
      <dsp:txXfrm>
        <a:off x="2905507" y="1990086"/>
        <a:ext cx="1463040" cy="2072640"/>
      </dsp:txXfrm>
    </dsp:sp>
    <dsp:sp modelId="{4B5FDDAC-D9F1-4DA7-B7AA-E27E3E332F59}">
      <dsp:nvSpPr>
        <dsp:cNvPr id="0" name=""/>
        <dsp:cNvSpPr/>
      </dsp:nvSpPr>
      <dsp:spPr>
        <a:xfrm>
          <a:off x="4307587" y="1090930"/>
          <a:ext cx="396240" cy="39624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836FD82-259E-4C48-A107-2DF58066BC0C}">
      <dsp:nvSpPr>
        <dsp:cNvPr id="0" name=""/>
        <dsp:cNvSpPr/>
      </dsp:nvSpPr>
      <dsp:spPr>
        <a:xfrm>
          <a:off x="4518681" y="1651117"/>
          <a:ext cx="1577318" cy="1098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9959" tIns="0" rIns="0" bIns="0" numCol="1" spcCol="1270" anchor="t" anchorCtr="0">
          <a:noAutofit/>
        </a:bodyPr>
        <a:lstStyle/>
        <a:p>
          <a:pPr lvl="0" algn="l" defTabSz="1422400">
            <a:lnSpc>
              <a:spcPct val="90000"/>
            </a:lnSpc>
            <a:spcBef>
              <a:spcPct val="0"/>
            </a:spcBef>
            <a:spcAft>
              <a:spcPct val="35000"/>
            </a:spcAft>
          </a:pPr>
          <a:r>
            <a:rPr lang="zh-CN" altLang="en-US" sz="3200" kern="1200" dirty="0" smtClean="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国家重点项目</a:t>
          </a:r>
          <a:endParaRPr lang="zh-CN" altLang="en-US" sz="3200" kern="1200" dirty="0">
            <a:effectLst>
              <a:outerShdw blurRad="38100" dist="38100" dir="2700000" algn="tl">
                <a:srgbClr val="000000">
                  <a:alpha val="43137"/>
                </a:srgbClr>
              </a:outerShdw>
            </a:effectLst>
          </a:endParaRPr>
        </a:p>
      </dsp:txBody>
      <dsp:txXfrm>
        <a:off x="4518681" y="1651117"/>
        <a:ext cx="1577318" cy="10985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C54AAC-D3FF-46FB-AD94-909381B60E43}">
      <dsp:nvSpPr>
        <dsp:cNvPr id="0" name=""/>
        <dsp:cNvSpPr/>
      </dsp:nvSpPr>
      <dsp:spPr>
        <a:xfrm>
          <a:off x="0" y="387134"/>
          <a:ext cx="6096000" cy="630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54D7B15-0F27-45D5-911F-468C8992F1E1}">
      <dsp:nvSpPr>
        <dsp:cNvPr id="0" name=""/>
        <dsp:cNvSpPr/>
      </dsp:nvSpPr>
      <dsp:spPr>
        <a:xfrm>
          <a:off x="304800" y="18134"/>
          <a:ext cx="4267200" cy="7380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111250">
            <a:lnSpc>
              <a:spcPct val="90000"/>
            </a:lnSpc>
            <a:spcBef>
              <a:spcPct val="0"/>
            </a:spcBef>
            <a:spcAft>
              <a:spcPct val="35000"/>
            </a:spcAft>
          </a:pPr>
          <a:r>
            <a:rPr lang="zh-CN" altLang="en-US" sz="2500" b="1" kern="1200" dirty="0" smtClean="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竞争激烈程度差</a:t>
          </a:r>
          <a:endParaRPr lang="zh-CN" altLang="en-US" sz="2500" b="1" kern="1200" dirty="0">
            <a:effectLst>
              <a:outerShdw blurRad="38100" dist="38100" dir="2700000" algn="tl">
                <a:srgbClr val="000000">
                  <a:alpha val="43137"/>
                </a:srgbClr>
              </a:outerShdw>
            </a:effectLst>
          </a:endParaRPr>
        </a:p>
      </dsp:txBody>
      <dsp:txXfrm>
        <a:off x="340826" y="54160"/>
        <a:ext cx="4195148" cy="665948"/>
      </dsp:txXfrm>
    </dsp:sp>
    <dsp:sp modelId="{A8367EA9-4D29-4988-93FB-F513059E0074}">
      <dsp:nvSpPr>
        <dsp:cNvPr id="0" name=""/>
        <dsp:cNvSpPr/>
      </dsp:nvSpPr>
      <dsp:spPr>
        <a:xfrm>
          <a:off x="0" y="1521134"/>
          <a:ext cx="6096000" cy="630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10A3C6D-B960-4DD4-BF87-2A124D912B0A}">
      <dsp:nvSpPr>
        <dsp:cNvPr id="0" name=""/>
        <dsp:cNvSpPr/>
      </dsp:nvSpPr>
      <dsp:spPr>
        <a:xfrm>
          <a:off x="304800" y="1152134"/>
          <a:ext cx="4267200" cy="7380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111250">
            <a:lnSpc>
              <a:spcPct val="90000"/>
            </a:lnSpc>
            <a:spcBef>
              <a:spcPct val="0"/>
            </a:spcBef>
            <a:spcAft>
              <a:spcPct val="35000"/>
            </a:spcAft>
          </a:pPr>
          <a:r>
            <a:rPr lang="zh-CN" altLang="en-US" sz="2500" b="1" kern="1200" dirty="0" smtClean="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耗时短、费用低</a:t>
          </a:r>
          <a:endParaRPr lang="zh-CN" altLang="en-US" sz="2500" b="1" kern="1200" dirty="0">
            <a:effectLst>
              <a:outerShdw blurRad="38100" dist="38100" dir="2700000" algn="tl">
                <a:srgbClr val="000000">
                  <a:alpha val="43137"/>
                </a:srgbClr>
              </a:outerShdw>
            </a:effectLst>
          </a:endParaRPr>
        </a:p>
      </dsp:txBody>
      <dsp:txXfrm>
        <a:off x="340826" y="1188160"/>
        <a:ext cx="4195148" cy="665948"/>
      </dsp:txXfrm>
    </dsp:sp>
    <dsp:sp modelId="{E8141B6C-24ED-4C5C-9199-EF0B63B12983}">
      <dsp:nvSpPr>
        <dsp:cNvPr id="0" name=""/>
        <dsp:cNvSpPr/>
      </dsp:nvSpPr>
      <dsp:spPr>
        <a:xfrm>
          <a:off x="0" y="2655135"/>
          <a:ext cx="6096000" cy="630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759D21D-6744-4D59-9D9E-62454AE86957}">
      <dsp:nvSpPr>
        <dsp:cNvPr id="0" name=""/>
        <dsp:cNvSpPr/>
      </dsp:nvSpPr>
      <dsp:spPr>
        <a:xfrm>
          <a:off x="304800" y="2286135"/>
          <a:ext cx="4267200" cy="7380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111250">
            <a:lnSpc>
              <a:spcPct val="90000"/>
            </a:lnSpc>
            <a:spcBef>
              <a:spcPct val="0"/>
            </a:spcBef>
            <a:spcAft>
              <a:spcPct val="35000"/>
            </a:spcAft>
          </a:pPr>
          <a:r>
            <a:rPr lang="zh-CN" altLang="en-US" sz="2500" b="1" kern="1200" dirty="0" smtClean="0">
              <a:latin typeface="宋体" panose="02010600030101010101" pitchFamily="2" charset="-122"/>
              <a:ea typeface="宋体" panose="02010600030101010101" pitchFamily="2" charset="-122"/>
            </a:rPr>
            <a:t>对专业性要求较强</a:t>
          </a:r>
          <a:endParaRPr lang="zh-CN" altLang="en-US" sz="2500" b="1" kern="1200" dirty="0"/>
        </a:p>
      </dsp:txBody>
      <dsp:txXfrm>
        <a:off x="340826" y="2322161"/>
        <a:ext cx="4195148" cy="66594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EE9570-DA1B-4035-952A-84BDC5F1A005}">
      <dsp:nvSpPr>
        <dsp:cNvPr id="0" name=""/>
        <dsp:cNvSpPr/>
      </dsp:nvSpPr>
      <dsp:spPr>
        <a:xfrm>
          <a:off x="0" y="24562"/>
          <a:ext cx="6096000" cy="752078"/>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zh-CN" sz="2000" kern="1200" dirty="0" smtClean="0"/>
            <a:t>审查准备工作</a:t>
          </a:r>
          <a:endParaRPr lang="zh-CN" altLang="en-US" sz="2000" kern="1200" dirty="0"/>
        </a:p>
      </dsp:txBody>
      <dsp:txXfrm>
        <a:off x="1294407" y="24562"/>
        <a:ext cx="4801592" cy="752078"/>
      </dsp:txXfrm>
    </dsp:sp>
    <dsp:sp modelId="{68B22416-C21D-4231-9A4F-865F3445333A}">
      <dsp:nvSpPr>
        <dsp:cNvPr id="0" name=""/>
        <dsp:cNvSpPr/>
      </dsp:nvSpPr>
      <dsp:spPr>
        <a:xfrm>
          <a:off x="75207" y="75207"/>
          <a:ext cx="1219200" cy="601662"/>
        </a:xfrm>
        <a:prstGeom prst="roundRect">
          <a:avLst>
            <a:gd name="adj" fmla="val 10000"/>
          </a:avLst>
        </a:prstGeom>
        <a:solidFill>
          <a:schemeClr val="accent2">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A29DB32-862B-4330-8B3C-8890F4CE3326}">
      <dsp:nvSpPr>
        <dsp:cNvPr id="0" name=""/>
        <dsp:cNvSpPr/>
      </dsp:nvSpPr>
      <dsp:spPr>
        <a:xfrm>
          <a:off x="0" y="827285"/>
          <a:ext cx="6096000" cy="752078"/>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zh-CN" sz="2000" kern="1200" dirty="0" smtClean="0"/>
            <a:t>初步审查</a:t>
          </a:r>
          <a:endParaRPr lang="zh-CN" altLang="en-US" sz="2000" kern="1200" dirty="0"/>
        </a:p>
      </dsp:txBody>
      <dsp:txXfrm>
        <a:off x="1294407" y="827285"/>
        <a:ext cx="4801592" cy="752078"/>
      </dsp:txXfrm>
    </dsp:sp>
    <dsp:sp modelId="{CE040C36-37FB-484E-AD06-86E678C9B0C5}">
      <dsp:nvSpPr>
        <dsp:cNvPr id="0" name=""/>
        <dsp:cNvSpPr/>
      </dsp:nvSpPr>
      <dsp:spPr>
        <a:xfrm>
          <a:off x="75207" y="902493"/>
          <a:ext cx="1219200" cy="601662"/>
        </a:xfrm>
        <a:prstGeom prst="roundRect">
          <a:avLst>
            <a:gd name="adj" fmla="val 10000"/>
          </a:avLst>
        </a:prstGeom>
        <a:solidFill>
          <a:schemeClr val="accent3">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6080AEC-EDE3-407E-A4ED-CA1B61CE7B86}">
      <dsp:nvSpPr>
        <dsp:cNvPr id="0" name=""/>
        <dsp:cNvSpPr/>
      </dsp:nvSpPr>
      <dsp:spPr>
        <a:xfrm>
          <a:off x="0" y="1654571"/>
          <a:ext cx="6096000" cy="75207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zh-CN" sz="2000" kern="1200" dirty="0" smtClean="0"/>
            <a:t>详细审查</a:t>
          </a:r>
          <a:endParaRPr lang="zh-CN" altLang="en-US" sz="2000" kern="1200" dirty="0"/>
        </a:p>
      </dsp:txBody>
      <dsp:txXfrm>
        <a:off x="1294407" y="1654571"/>
        <a:ext cx="4801592" cy="752078"/>
      </dsp:txXfrm>
    </dsp:sp>
    <dsp:sp modelId="{050F2B23-D19F-4D81-BB86-BBDC1E59ACAD}">
      <dsp:nvSpPr>
        <dsp:cNvPr id="0" name=""/>
        <dsp:cNvSpPr/>
      </dsp:nvSpPr>
      <dsp:spPr>
        <a:xfrm>
          <a:off x="75207" y="1729779"/>
          <a:ext cx="1219200" cy="601662"/>
        </a:xfrm>
        <a:prstGeom prst="roundRect">
          <a:avLst>
            <a:gd name="adj" fmla="val 10000"/>
          </a:avLst>
        </a:prstGeom>
        <a:solidFill>
          <a:schemeClr val="accent4">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4E985EB-A5D0-4277-B5C9-BBDD554306B0}">
      <dsp:nvSpPr>
        <dsp:cNvPr id="0" name=""/>
        <dsp:cNvSpPr/>
      </dsp:nvSpPr>
      <dsp:spPr>
        <a:xfrm>
          <a:off x="0" y="2481857"/>
          <a:ext cx="6096000" cy="752078"/>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zh-CN" sz="2000" kern="1200" dirty="0" smtClean="0"/>
            <a:t>澄清、说明或补正</a:t>
          </a:r>
          <a:endParaRPr lang="zh-CN" altLang="en-US" sz="2000" kern="1200" dirty="0"/>
        </a:p>
      </dsp:txBody>
      <dsp:txXfrm>
        <a:off x="1294407" y="2481857"/>
        <a:ext cx="4801592" cy="752078"/>
      </dsp:txXfrm>
    </dsp:sp>
    <dsp:sp modelId="{05452FE8-3406-4E8D-878C-4666999EF7EC}">
      <dsp:nvSpPr>
        <dsp:cNvPr id="0" name=""/>
        <dsp:cNvSpPr/>
      </dsp:nvSpPr>
      <dsp:spPr>
        <a:xfrm>
          <a:off x="75207" y="2557065"/>
          <a:ext cx="1219200" cy="601662"/>
        </a:xfrm>
        <a:prstGeom prst="roundRect">
          <a:avLst>
            <a:gd name="adj" fmla="val 10000"/>
          </a:avLst>
        </a:prstGeom>
        <a:solidFill>
          <a:schemeClr val="accent5">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5FCF920-E103-4B90-9951-FB22ED32525E}">
      <dsp:nvSpPr>
        <dsp:cNvPr id="0" name=""/>
        <dsp:cNvSpPr/>
      </dsp:nvSpPr>
      <dsp:spPr>
        <a:xfrm>
          <a:off x="0" y="3309143"/>
          <a:ext cx="6096000" cy="752078"/>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zh-CN" sz="2000" kern="1200" dirty="0" smtClean="0"/>
            <a:t>确定通过资格预审的申请人及提交资格审查报告</a:t>
          </a:r>
          <a:endParaRPr lang="zh-CN" altLang="en-US" sz="2000" kern="1200" dirty="0"/>
        </a:p>
      </dsp:txBody>
      <dsp:txXfrm>
        <a:off x="1294407" y="3309143"/>
        <a:ext cx="4801592" cy="752078"/>
      </dsp:txXfrm>
    </dsp:sp>
    <dsp:sp modelId="{07BED0A6-7D75-41FF-B13D-4C4D13635E54}">
      <dsp:nvSpPr>
        <dsp:cNvPr id="0" name=""/>
        <dsp:cNvSpPr/>
      </dsp:nvSpPr>
      <dsp:spPr>
        <a:xfrm>
          <a:off x="75207" y="3384351"/>
          <a:ext cx="1219200" cy="601662"/>
        </a:xfrm>
        <a:prstGeom prst="roundRect">
          <a:avLst>
            <a:gd name="adj" fmla="val 10000"/>
          </a:avLst>
        </a:prstGeom>
        <a:solidFill>
          <a:schemeClr val="accent6">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1BE755-0D1D-4CA0-B8EB-A146209150D9}">
      <dsp:nvSpPr>
        <dsp:cNvPr id="0" name=""/>
        <dsp:cNvSpPr/>
      </dsp:nvSpPr>
      <dsp:spPr>
        <a:xfrm>
          <a:off x="3303" y="1590"/>
          <a:ext cx="8222993" cy="1587658"/>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2410" tIns="232410" rIns="232410" bIns="23241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6100" b="0" i="0" u="none" strike="noStrike" kern="1200" cap="none" normalizeH="0" baseline="0" dirty="0" smtClean="0">
              <a:effectLst/>
              <a:latin typeface="Arial" panose="020B0604020202020204" pitchFamily="34" charset="0"/>
              <a:ea typeface="宋体" panose="02010600030101010101" pitchFamily="2" charset="-122"/>
            </a:rPr>
            <a:t>1.</a:t>
          </a:r>
          <a:r>
            <a:rPr kumimoji="0" lang="zh-CN" altLang="en-US" sz="6100" b="0" i="0" u="none" strike="noStrike" kern="1200" cap="none" normalizeH="0" baseline="0" dirty="0" smtClean="0">
              <a:effectLst/>
              <a:latin typeface="Arial" panose="020B0604020202020204" pitchFamily="34" charset="0"/>
              <a:ea typeface="宋体" panose="02010600030101010101" pitchFamily="2" charset="-122"/>
            </a:rPr>
            <a:t>资格预审文件的内容</a:t>
          </a:r>
        </a:p>
      </dsp:txBody>
      <dsp:txXfrm>
        <a:off x="49804" y="48091"/>
        <a:ext cx="8129991" cy="1494656"/>
      </dsp:txXfrm>
    </dsp:sp>
    <dsp:sp modelId="{B615A02A-5C59-4BD9-B753-4A6CDD5ADF4E}">
      <dsp:nvSpPr>
        <dsp:cNvPr id="0" name=""/>
        <dsp:cNvSpPr/>
      </dsp:nvSpPr>
      <dsp:spPr>
        <a:xfrm>
          <a:off x="3303" y="1804825"/>
          <a:ext cx="1541040" cy="158765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pPr>
          <a:r>
            <a:rPr lang="zh-CN" sz="2400" kern="1200" dirty="0" smtClean="0"/>
            <a:t>资格预审公告</a:t>
          </a:r>
          <a:endParaRPr kumimoji="0" lang="zh-CN" altLang="en-US" sz="2400" b="0" i="0" u="none" strike="noStrike" kern="1200" cap="none" normalizeH="0" baseline="0" dirty="0" smtClean="0">
            <a:effectLst/>
            <a:latin typeface="Arial" panose="020B0604020202020204" pitchFamily="34" charset="0"/>
            <a:ea typeface="宋体" panose="02010600030101010101" pitchFamily="2" charset="-122"/>
          </a:endParaRPr>
        </a:p>
      </dsp:txBody>
      <dsp:txXfrm>
        <a:off x="48439" y="1849961"/>
        <a:ext cx="1450768" cy="1497386"/>
      </dsp:txXfrm>
    </dsp:sp>
    <dsp:sp modelId="{0C3D68E1-CE9E-42FD-923D-47DB885EAF91}">
      <dsp:nvSpPr>
        <dsp:cNvPr id="0" name=""/>
        <dsp:cNvSpPr/>
      </dsp:nvSpPr>
      <dsp:spPr>
        <a:xfrm>
          <a:off x="1673791" y="1804825"/>
          <a:ext cx="1541040" cy="158765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pPr>
          <a:r>
            <a:rPr lang="zh-CN" sz="2400" kern="1200" dirty="0" smtClean="0"/>
            <a:t>申请人须知</a:t>
          </a:r>
          <a:endParaRPr kumimoji="0" lang="zh-CN" altLang="en-US" sz="2400" b="0" i="0" u="none" strike="noStrike" kern="1200" cap="none" normalizeH="0" baseline="0" dirty="0" smtClean="0">
            <a:effectLst/>
            <a:latin typeface="Arial" panose="020B0604020202020204" pitchFamily="34" charset="0"/>
            <a:ea typeface="宋体" panose="02010600030101010101" pitchFamily="2" charset="-122"/>
          </a:endParaRPr>
        </a:p>
      </dsp:txBody>
      <dsp:txXfrm>
        <a:off x="1718927" y="1849961"/>
        <a:ext cx="1450768" cy="1497386"/>
      </dsp:txXfrm>
    </dsp:sp>
    <dsp:sp modelId="{BD4FCEC3-291A-4250-AC0E-893B11203EB0}">
      <dsp:nvSpPr>
        <dsp:cNvPr id="0" name=""/>
        <dsp:cNvSpPr/>
      </dsp:nvSpPr>
      <dsp:spPr>
        <a:xfrm>
          <a:off x="3344279" y="1804825"/>
          <a:ext cx="1541040" cy="158765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pPr>
          <a:r>
            <a:rPr lang="zh-CN" sz="2400" kern="1200" dirty="0" smtClean="0"/>
            <a:t>资格审查办法</a:t>
          </a:r>
          <a:endParaRPr kumimoji="0" lang="zh-CN" altLang="en-US" sz="2400" b="0" i="0" u="none" strike="noStrike" kern="1200" cap="none" normalizeH="0" baseline="0" dirty="0" smtClean="0">
            <a:effectLst/>
            <a:latin typeface="Arial" panose="020B0604020202020204" pitchFamily="34" charset="0"/>
            <a:ea typeface="宋体" panose="02010600030101010101" pitchFamily="2" charset="-122"/>
          </a:endParaRPr>
        </a:p>
      </dsp:txBody>
      <dsp:txXfrm>
        <a:off x="3389415" y="1849961"/>
        <a:ext cx="1450768" cy="1497386"/>
      </dsp:txXfrm>
    </dsp:sp>
    <dsp:sp modelId="{3C1C514F-70DC-4BB8-9D35-327F83F180F7}">
      <dsp:nvSpPr>
        <dsp:cNvPr id="0" name=""/>
        <dsp:cNvSpPr/>
      </dsp:nvSpPr>
      <dsp:spPr>
        <a:xfrm>
          <a:off x="5014767" y="1804825"/>
          <a:ext cx="1541040" cy="158765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pPr>
          <a:r>
            <a:rPr lang="zh-CN" sz="2400" kern="1200" dirty="0" smtClean="0"/>
            <a:t>资格预审申请文件格式</a:t>
          </a:r>
          <a:endParaRPr kumimoji="0" lang="zh-CN" altLang="en-US" sz="2400" b="0" i="0" u="none" strike="noStrike" kern="1200" cap="none" normalizeH="0" baseline="0" dirty="0" smtClean="0">
            <a:effectLst/>
            <a:latin typeface="Arial" panose="020B0604020202020204" pitchFamily="34" charset="0"/>
            <a:ea typeface="宋体" panose="02010600030101010101" pitchFamily="2" charset="-122"/>
          </a:endParaRPr>
        </a:p>
      </dsp:txBody>
      <dsp:txXfrm>
        <a:off x="5059903" y="1849961"/>
        <a:ext cx="1450768" cy="1497386"/>
      </dsp:txXfrm>
    </dsp:sp>
    <dsp:sp modelId="{8936441E-1C10-4673-A2D6-AB324B722F10}">
      <dsp:nvSpPr>
        <dsp:cNvPr id="0" name=""/>
        <dsp:cNvSpPr/>
      </dsp:nvSpPr>
      <dsp:spPr>
        <a:xfrm>
          <a:off x="6685256" y="1804825"/>
          <a:ext cx="1541040" cy="158765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pPr>
          <a:r>
            <a:rPr lang="zh-CN" sz="2400" kern="1200" dirty="0" smtClean="0"/>
            <a:t>项目建设概况</a:t>
          </a:r>
          <a:endParaRPr kumimoji="0" lang="zh-CN" altLang="en-US" sz="2400" b="0" i="0" u="none" strike="noStrike" kern="1200" cap="none" normalizeH="0" baseline="0" dirty="0" smtClean="0">
            <a:effectLst/>
            <a:latin typeface="Arial" panose="020B0604020202020204" pitchFamily="34" charset="0"/>
            <a:ea typeface="宋体" panose="02010600030101010101" pitchFamily="2" charset="-122"/>
          </a:endParaRPr>
        </a:p>
      </dsp:txBody>
      <dsp:txXfrm>
        <a:off x="6730392" y="1849961"/>
        <a:ext cx="1450768" cy="149738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1BE755-0D1D-4CA0-B8EB-A146209150D9}">
      <dsp:nvSpPr>
        <dsp:cNvPr id="0" name=""/>
        <dsp:cNvSpPr/>
      </dsp:nvSpPr>
      <dsp:spPr>
        <a:xfrm>
          <a:off x="4765" y="1590"/>
          <a:ext cx="8220068" cy="1587658"/>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94310" tIns="194310" rIns="194310" bIns="19431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5100" b="0" i="0" u="none" strike="noStrike" kern="1200" cap="none" normalizeH="0" baseline="0" dirty="0" smtClean="0">
              <a:effectLst/>
              <a:latin typeface="Arial" panose="020B0604020202020204" pitchFamily="34" charset="0"/>
              <a:ea typeface="宋体" panose="02010600030101010101" pitchFamily="2" charset="-122"/>
            </a:rPr>
            <a:t>2.</a:t>
          </a:r>
          <a:r>
            <a:rPr kumimoji="0" lang="zh-CN" altLang="en-US" sz="5100" b="0" i="0" u="none" strike="noStrike" kern="1200" cap="none" normalizeH="0" baseline="0" dirty="0" smtClean="0">
              <a:effectLst/>
              <a:latin typeface="Arial" panose="020B0604020202020204" pitchFamily="34" charset="0"/>
              <a:ea typeface="宋体" panose="02010600030101010101" pitchFamily="2" charset="-122"/>
            </a:rPr>
            <a:t>资格预审申请文件的内容</a:t>
          </a:r>
        </a:p>
      </dsp:txBody>
      <dsp:txXfrm>
        <a:off x="51266" y="48091"/>
        <a:ext cx="8127066" cy="1494656"/>
      </dsp:txXfrm>
    </dsp:sp>
    <dsp:sp modelId="{B615A02A-5C59-4BD9-B753-4A6CDD5ADF4E}">
      <dsp:nvSpPr>
        <dsp:cNvPr id="0" name=""/>
        <dsp:cNvSpPr/>
      </dsp:nvSpPr>
      <dsp:spPr>
        <a:xfrm>
          <a:off x="4765" y="1804825"/>
          <a:ext cx="849883" cy="1587658"/>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pPr>
          <a:r>
            <a:rPr lang="zh-CN" sz="1300" kern="1200" dirty="0" smtClean="0"/>
            <a:t>资格预审申请函</a:t>
          </a:r>
          <a:endParaRPr kumimoji="0" lang="zh-CN" altLang="en-US" sz="1300" b="0" i="0" u="none" strike="noStrike" kern="1200" cap="none" normalizeH="0" baseline="0" dirty="0" smtClean="0">
            <a:effectLst/>
            <a:latin typeface="Arial" panose="020B0604020202020204" pitchFamily="34" charset="0"/>
            <a:ea typeface="宋体" panose="02010600030101010101" pitchFamily="2" charset="-122"/>
          </a:endParaRPr>
        </a:p>
      </dsp:txBody>
      <dsp:txXfrm>
        <a:off x="29657" y="1829717"/>
        <a:ext cx="800099" cy="1537874"/>
      </dsp:txXfrm>
    </dsp:sp>
    <dsp:sp modelId="{01488DE8-ED1E-4AEF-9DD3-6FB7CF23E4CE}">
      <dsp:nvSpPr>
        <dsp:cNvPr id="0" name=""/>
        <dsp:cNvSpPr/>
      </dsp:nvSpPr>
      <dsp:spPr>
        <a:xfrm>
          <a:off x="926038" y="1804825"/>
          <a:ext cx="849883" cy="1587658"/>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zh-CN" sz="1300" kern="1200" dirty="0" smtClean="0"/>
            <a:t>法定代表人身份证明或附有法定代表人身份证明的授权委托书</a:t>
          </a:r>
          <a:endParaRPr lang="zh-CN" altLang="en-US" sz="1300" kern="1200" dirty="0"/>
        </a:p>
      </dsp:txBody>
      <dsp:txXfrm>
        <a:off x="950930" y="1829717"/>
        <a:ext cx="800099" cy="1537874"/>
      </dsp:txXfrm>
    </dsp:sp>
    <dsp:sp modelId="{0266B553-0E0C-444D-837B-CDD283B6660D}">
      <dsp:nvSpPr>
        <dsp:cNvPr id="0" name=""/>
        <dsp:cNvSpPr/>
      </dsp:nvSpPr>
      <dsp:spPr>
        <a:xfrm>
          <a:off x="1847312" y="1804825"/>
          <a:ext cx="849883" cy="1587658"/>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zh-CN" sz="1300" kern="1200" dirty="0" smtClean="0"/>
            <a:t>联合体协议书</a:t>
          </a:r>
          <a:endParaRPr lang="zh-CN" altLang="en-US" sz="1300" kern="1200" dirty="0"/>
        </a:p>
      </dsp:txBody>
      <dsp:txXfrm>
        <a:off x="1872204" y="1829717"/>
        <a:ext cx="800099" cy="1537874"/>
      </dsp:txXfrm>
    </dsp:sp>
    <dsp:sp modelId="{B5D3E9B1-5609-482E-AF78-8DC39ABA9993}">
      <dsp:nvSpPr>
        <dsp:cNvPr id="0" name=""/>
        <dsp:cNvSpPr/>
      </dsp:nvSpPr>
      <dsp:spPr>
        <a:xfrm>
          <a:off x="2768585" y="1804825"/>
          <a:ext cx="849883" cy="1587658"/>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zh-CN" sz="1300" kern="1200" dirty="0" smtClean="0"/>
            <a:t>申请人基本情况表</a:t>
          </a:r>
          <a:endParaRPr lang="zh-CN" altLang="en-US" sz="1300" kern="1200" dirty="0"/>
        </a:p>
      </dsp:txBody>
      <dsp:txXfrm>
        <a:off x="2793477" y="1829717"/>
        <a:ext cx="800099" cy="1537874"/>
      </dsp:txXfrm>
    </dsp:sp>
    <dsp:sp modelId="{0C3D68E1-CE9E-42FD-923D-47DB885EAF91}">
      <dsp:nvSpPr>
        <dsp:cNvPr id="0" name=""/>
        <dsp:cNvSpPr/>
      </dsp:nvSpPr>
      <dsp:spPr>
        <a:xfrm>
          <a:off x="3689858" y="1804825"/>
          <a:ext cx="849883" cy="1587658"/>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pPr>
          <a:r>
            <a:rPr lang="zh-CN" sz="1300" kern="1200" dirty="0" smtClean="0"/>
            <a:t>今年财务状况表</a:t>
          </a:r>
          <a:endParaRPr kumimoji="0" lang="zh-CN" altLang="en-US" sz="1300" b="0" i="0" u="none" strike="noStrike" kern="1200" cap="none" normalizeH="0" baseline="0" dirty="0" smtClean="0">
            <a:effectLst/>
            <a:latin typeface="Arial" panose="020B0604020202020204" pitchFamily="34" charset="0"/>
            <a:ea typeface="宋体" panose="02010600030101010101" pitchFamily="2" charset="-122"/>
          </a:endParaRPr>
        </a:p>
      </dsp:txBody>
      <dsp:txXfrm>
        <a:off x="3714750" y="1829717"/>
        <a:ext cx="800099" cy="1537874"/>
      </dsp:txXfrm>
    </dsp:sp>
    <dsp:sp modelId="{BD4FCEC3-291A-4250-AC0E-893B11203EB0}">
      <dsp:nvSpPr>
        <dsp:cNvPr id="0" name=""/>
        <dsp:cNvSpPr/>
      </dsp:nvSpPr>
      <dsp:spPr>
        <a:xfrm>
          <a:off x="4611131" y="1804825"/>
          <a:ext cx="849883" cy="1587658"/>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pPr>
          <a:r>
            <a:rPr lang="zh-CN" sz="1300" kern="1200" dirty="0" smtClean="0"/>
            <a:t>今年完成的类似项目情况表</a:t>
          </a:r>
          <a:endParaRPr kumimoji="0" lang="zh-CN" altLang="en-US" sz="1300" b="0" i="0" u="none" strike="noStrike" kern="1200" cap="none" normalizeH="0" baseline="0" dirty="0" smtClean="0">
            <a:effectLst/>
            <a:latin typeface="Arial" panose="020B0604020202020204" pitchFamily="34" charset="0"/>
            <a:ea typeface="宋体" panose="02010600030101010101" pitchFamily="2" charset="-122"/>
          </a:endParaRPr>
        </a:p>
      </dsp:txBody>
      <dsp:txXfrm>
        <a:off x="4636023" y="1829717"/>
        <a:ext cx="800099" cy="1537874"/>
      </dsp:txXfrm>
    </dsp:sp>
    <dsp:sp modelId="{3C1C514F-70DC-4BB8-9D35-327F83F180F7}">
      <dsp:nvSpPr>
        <dsp:cNvPr id="0" name=""/>
        <dsp:cNvSpPr/>
      </dsp:nvSpPr>
      <dsp:spPr>
        <a:xfrm>
          <a:off x="5532404" y="1804825"/>
          <a:ext cx="849883" cy="1587658"/>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pPr>
          <a:r>
            <a:rPr lang="zh-CN" sz="1300" kern="1200" dirty="0" smtClean="0"/>
            <a:t>正在施工和新承接的项目情况表</a:t>
          </a:r>
          <a:endParaRPr kumimoji="0" lang="zh-CN" altLang="en-US" sz="1300" b="0" i="0" u="none" strike="noStrike" kern="1200" cap="none" normalizeH="0" baseline="0" dirty="0" smtClean="0">
            <a:effectLst/>
            <a:latin typeface="Arial" panose="020B0604020202020204" pitchFamily="34" charset="0"/>
            <a:ea typeface="宋体" panose="02010600030101010101" pitchFamily="2" charset="-122"/>
          </a:endParaRPr>
        </a:p>
      </dsp:txBody>
      <dsp:txXfrm>
        <a:off x="5557296" y="1829717"/>
        <a:ext cx="800099" cy="1537874"/>
      </dsp:txXfrm>
    </dsp:sp>
    <dsp:sp modelId="{5A32BDE3-A2E4-42CF-8283-AA6576D039F5}">
      <dsp:nvSpPr>
        <dsp:cNvPr id="0" name=""/>
        <dsp:cNvSpPr/>
      </dsp:nvSpPr>
      <dsp:spPr>
        <a:xfrm>
          <a:off x="6453678" y="1804825"/>
          <a:ext cx="849883" cy="1587658"/>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zh-CN" sz="1300" kern="1200" dirty="0" smtClean="0"/>
            <a:t>今年发生的诉讼及仲裁情况</a:t>
          </a:r>
          <a:endParaRPr lang="zh-CN" altLang="en-US" sz="1300" kern="1200" dirty="0"/>
        </a:p>
      </dsp:txBody>
      <dsp:txXfrm>
        <a:off x="6478570" y="1829717"/>
        <a:ext cx="800099" cy="1537874"/>
      </dsp:txXfrm>
    </dsp:sp>
    <dsp:sp modelId="{ABB176FA-ACA0-4F01-82D5-94E494C7F479}">
      <dsp:nvSpPr>
        <dsp:cNvPr id="0" name=""/>
        <dsp:cNvSpPr/>
      </dsp:nvSpPr>
      <dsp:spPr>
        <a:xfrm>
          <a:off x="7374951" y="1804825"/>
          <a:ext cx="849883" cy="1587658"/>
        </a:xfrm>
        <a:prstGeom prst="roundRect">
          <a:avLst>
            <a:gd name="adj" fmla="val 10000"/>
          </a:avLst>
        </a:prstGeom>
        <a:solidFill>
          <a:schemeClr val="l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zh-CN" sz="1300" kern="1200" dirty="0" smtClean="0"/>
            <a:t>其他材料</a:t>
          </a:r>
          <a:endParaRPr lang="zh-CN" altLang="en-US" sz="1300" kern="1200" dirty="0"/>
        </a:p>
      </dsp:txBody>
      <dsp:txXfrm>
        <a:off x="7399843" y="1829717"/>
        <a:ext cx="800099" cy="153787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0244BE-24AB-456D-B4C6-BD2D452B287C}">
      <dsp:nvSpPr>
        <dsp:cNvPr id="0" name=""/>
        <dsp:cNvSpPr/>
      </dsp:nvSpPr>
      <dsp:spPr>
        <a:xfrm rot="10800000">
          <a:off x="1071373" y="104"/>
          <a:ext cx="3429603" cy="830103"/>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6053" tIns="57150" rIns="106680" bIns="57150" numCol="1" spcCol="1270" anchor="ctr" anchorCtr="0">
          <a:noAutofit/>
        </a:bodyPr>
        <a:lstStyle/>
        <a:p>
          <a:pPr lvl="0" algn="ctr" defTabSz="666750">
            <a:lnSpc>
              <a:spcPct val="90000"/>
            </a:lnSpc>
            <a:spcBef>
              <a:spcPct val="0"/>
            </a:spcBef>
            <a:spcAft>
              <a:spcPct val="35000"/>
            </a:spcAft>
          </a:pPr>
          <a:r>
            <a:rPr lang="zh-CN" sz="1500" kern="1200" dirty="0" smtClean="0"/>
            <a:t>现行国家标准《建设工程工程量清单计价规范》</a:t>
          </a:r>
          <a:r>
            <a:rPr lang="en-US" sz="1500" kern="1200" dirty="0" smtClean="0"/>
            <a:t>GB50500-2013</a:t>
          </a:r>
          <a:r>
            <a:rPr lang="zh-CN" sz="1500" kern="1200" dirty="0" smtClean="0"/>
            <a:t>与专业工程计量规范。</a:t>
          </a:r>
          <a:endParaRPr lang="zh-CN" altLang="en-US" sz="1500" kern="1200" dirty="0"/>
        </a:p>
      </dsp:txBody>
      <dsp:txXfrm rot="10800000">
        <a:off x="1278899" y="104"/>
        <a:ext cx="3222077" cy="830103"/>
      </dsp:txXfrm>
    </dsp:sp>
    <dsp:sp modelId="{756AE3DE-EFD5-438D-83B5-E7446F6200BF}">
      <dsp:nvSpPr>
        <dsp:cNvPr id="0" name=""/>
        <dsp:cNvSpPr/>
      </dsp:nvSpPr>
      <dsp:spPr>
        <a:xfrm>
          <a:off x="656321" y="104"/>
          <a:ext cx="830103" cy="830103"/>
        </a:xfrm>
        <a:prstGeom prst="ellipse">
          <a:avLst/>
        </a:prstGeom>
        <a:solidFill>
          <a:schemeClr val="accent2">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620D098-FB14-4058-81ED-309DFA59ECE3}">
      <dsp:nvSpPr>
        <dsp:cNvPr id="0" name=""/>
        <dsp:cNvSpPr/>
      </dsp:nvSpPr>
      <dsp:spPr>
        <a:xfrm rot="10800000">
          <a:off x="1071373" y="1078000"/>
          <a:ext cx="3429603" cy="830103"/>
        </a:xfrm>
        <a:prstGeom prst="homePlat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6053" tIns="57150" rIns="106680" bIns="57150" numCol="1" spcCol="1270" anchor="ctr" anchorCtr="0">
          <a:noAutofit/>
        </a:bodyPr>
        <a:lstStyle/>
        <a:p>
          <a:pPr lvl="0" algn="ctr" defTabSz="666750">
            <a:lnSpc>
              <a:spcPct val="90000"/>
            </a:lnSpc>
            <a:spcBef>
              <a:spcPct val="0"/>
            </a:spcBef>
            <a:spcAft>
              <a:spcPct val="35000"/>
            </a:spcAft>
          </a:pPr>
          <a:r>
            <a:rPr lang="zh-CN" sz="1500" kern="1200" dirty="0" smtClean="0"/>
            <a:t>国家或省级、行业建设主管部分颁发的计价定额和计价办法。</a:t>
          </a:r>
          <a:endParaRPr lang="zh-CN" altLang="en-US" sz="1500" kern="1200" dirty="0"/>
        </a:p>
      </dsp:txBody>
      <dsp:txXfrm rot="10800000">
        <a:off x="1278899" y="1078000"/>
        <a:ext cx="3222077" cy="830103"/>
      </dsp:txXfrm>
    </dsp:sp>
    <dsp:sp modelId="{D874F716-0251-42E6-8D68-F0DEB686C682}">
      <dsp:nvSpPr>
        <dsp:cNvPr id="0" name=""/>
        <dsp:cNvSpPr/>
      </dsp:nvSpPr>
      <dsp:spPr>
        <a:xfrm>
          <a:off x="656321" y="1078000"/>
          <a:ext cx="830103" cy="830103"/>
        </a:xfrm>
        <a:prstGeom prst="ellipse">
          <a:avLst/>
        </a:prstGeom>
        <a:solidFill>
          <a:schemeClr val="accent3">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D89A481-EF3D-4992-93F4-0F7E660DE6D0}">
      <dsp:nvSpPr>
        <dsp:cNvPr id="0" name=""/>
        <dsp:cNvSpPr/>
      </dsp:nvSpPr>
      <dsp:spPr>
        <a:xfrm rot="10800000">
          <a:off x="1071373" y="2155896"/>
          <a:ext cx="3429603" cy="830103"/>
        </a:xfrm>
        <a:prstGeom prst="homePlat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6053" tIns="57150" rIns="106680" bIns="57150" numCol="1" spcCol="1270" anchor="ctr" anchorCtr="0">
          <a:noAutofit/>
        </a:bodyPr>
        <a:lstStyle/>
        <a:p>
          <a:pPr lvl="0" algn="ctr" defTabSz="666750">
            <a:lnSpc>
              <a:spcPct val="90000"/>
            </a:lnSpc>
            <a:spcBef>
              <a:spcPct val="0"/>
            </a:spcBef>
            <a:spcAft>
              <a:spcPct val="35000"/>
            </a:spcAft>
          </a:pPr>
          <a:r>
            <a:rPr lang="zh-CN" sz="1500" kern="1200" dirty="0" smtClean="0"/>
            <a:t>建设工程设计文件及相关资料。</a:t>
          </a:r>
          <a:endParaRPr lang="zh-CN" altLang="en-US" sz="1500" kern="1200" dirty="0"/>
        </a:p>
      </dsp:txBody>
      <dsp:txXfrm rot="10800000">
        <a:off x="1278899" y="2155896"/>
        <a:ext cx="3222077" cy="830103"/>
      </dsp:txXfrm>
    </dsp:sp>
    <dsp:sp modelId="{1023C963-BC4A-4FA8-A491-F3D0AF659884}">
      <dsp:nvSpPr>
        <dsp:cNvPr id="0" name=""/>
        <dsp:cNvSpPr/>
      </dsp:nvSpPr>
      <dsp:spPr>
        <a:xfrm>
          <a:off x="656321" y="2155896"/>
          <a:ext cx="830103" cy="830103"/>
        </a:xfrm>
        <a:prstGeom prst="ellipse">
          <a:avLst/>
        </a:prstGeom>
        <a:solidFill>
          <a:schemeClr val="accent4">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BFB52C3-B739-4D21-80BE-A768E98BAC28}">
      <dsp:nvSpPr>
        <dsp:cNvPr id="0" name=""/>
        <dsp:cNvSpPr/>
      </dsp:nvSpPr>
      <dsp:spPr>
        <a:xfrm rot="10800000">
          <a:off x="1071373" y="3233791"/>
          <a:ext cx="3429603" cy="830103"/>
        </a:xfrm>
        <a:prstGeom prst="homePlat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6053" tIns="57150" rIns="106680" bIns="57150" numCol="1" spcCol="1270" anchor="ctr" anchorCtr="0">
          <a:noAutofit/>
        </a:bodyPr>
        <a:lstStyle/>
        <a:p>
          <a:pPr lvl="0" algn="ctr" defTabSz="666750">
            <a:lnSpc>
              <a:spcPct val="90000"/>
            </a:lnSpc>
            <a:spcBef>
              <a:spcPct val="0"/>
            </a:spcBef>
            <a:spcAft>
              <a:spcPct val="35000"/>
            </a:spcAft>
          </a:pPr>
          <a:r>
            <a:rPr lang="zh-CN" sz="1500" kern="1200" dirty="0" smtClean="0"/>
            <a:t>拟定的招标文件及工程量清单。</a:t>
          </a:r>
          <a:endParaRPr lang="zh-CN" altLang="en-US" sz="1500" kern="1200" dirty="0"/>
        </a:p>
      </dsp:txBody>
      <dsp:txXfrm rot="10800000">
        <a:off x="1278899" y="3233791"/>
        <a:ext cx="3222077" cy="830103"/>
      </dsp:txXfrm>
    </dsp:sp>
    <dsp:sp modelId="{3D2EC42E-2EA7-4488-B8D9-1E00ED079400}">
      <dsp:nvSpPr>
        <dsp:cNvPr id="0" name=""/>
        <dsp:cNvSpPr/>
      </dsp:nvSpPr>
      <dsp:spPr>
        <a:xfrm>
          <a:off x="656321" y="3233791"/>
          <a:ext cx="830103" cy="830103"/>
        </a:xfrm>
        <a:prstGeom prst="ellipse">
          <a:avLst/>
        </a:prstGeom>
        <a:solidFill>
          <a:schemeClr val="accent5">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0244BE-24AB-456D-B4C6-BD2D452B287C}">
      <dsp:nvSpPr>
        <dsp:cNvPr id="0" name=""/>
        <dsp:cNvSpPr/>
      </dsp:nvSpPr>
      <dsp:spPr>
        <a:xfrm>
          <a:off x="656321" y="104"/>
          <a:ext cx="3429603" cy="830103"/>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7150" rIns="366053" bIns="57150" numCol="1" spcCol="1270" anchor="ctr" anchorCtr="0">
          <a:noAutofit/>
        </a:bodyPr>
        <a:lstStyle/>
        <a:p>
          <a:pPr lvl="0" algn="ctr" defTabSz="666750">
            <a:lnSpc>
              <a:spcPct val="90000"/>
            </a:lnSpc>
            <a:spcBef>
              <a:spcPct val="0"/>
            </a:spcBef>
            <a:spcAft>
              <a:spcPct val="35000"/>
            </a:spcAft>
          </a:pPr>
          <a:r>
            <a:rPr lang="zh-CN" sz="1500" kern="1200" dirty="0" smtClean="0"/>
            <a:t>与建设项目相关的标准、规范、技术资料。</a:t>
          </a:r>
          <a:endParaRPr lang="zh-CN" altLang="en-US" sz="1500" kern="1200" dirty="0"/>
        </a:p>
      </dsp:txBody>
      <dsp:txXfrm>
        <a:off x="656321" y="104"/>
        <a:ext cx="3222077" cy="830103"/>
      </dsp:txXfrm>
    </dsp:sp>
    <dsp:sp modelId="{756AE3DE-EFD5-438D-83B5-E7446F6200BF}">
      <dsp:nvSpPr>
        <dsp:cNvPr id="0" name=""/>
        <dsp:cNvSpPr/>
      </dsp:nvSpPr>
      <dsp:spPr>
        <a:xfrm>
          <a:off x="3670873" y="104"/>
          <a:ext cx="830103" cy="830103"/>
        </a:xfrm>
        <a:prstGeom prst="ellipse">
          <a:avLst/>
        </a:prstGeom>
        <a:solidFill>
          <a:schemeClr val="accent2">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620D098-FB14-4058-81ED-309DFA59ECE3}">
      <dsp:nvSpPr>
        <dsp:cNvPr id="0" name=""/>
        <dsp:cNvSpPr/>
      </dsp:nvSpPr>
      <dsp:spPr>
        <a:xfrm>
          <a:off x="656321" y="1078000"/>
          <a:ext cx="3429603" cy="830103"/>
        </a:xfrm>
        <a:prstGeom prst="homePlat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7150" rIns="366053" bIns="57150" numCol="1" spcCol="1270" anchor="ctr" anchorCtr="0">
          <a:noAutofit/>
        </a:bodyPr>
        <a:lstStyle/>
        <a:p>
          <a:pPr lvl="0" algn="ctr" defTabSz="666750">
            <a:lnSpc>
              <a:spcPct val="90000"/>
            </a:lnSpc>
            <a:spcBef>
              <a:spcPct val="0"/>
            </a:spcBef>
            <a:spcAft>
              <a:spcPct val="35000"/>
            </a:spcAft>
          </a:pPr>
          <a:r>
            <a:rPr lang="zh-CN" sz="1500" kern="1200" smtClean="0"/>
            <a:t>施工现场情况、工程特点及常规施工方案。</a:t>
          </a:r>
          <a:endParaRPr lang="zh-CN" altLang="en-US" sz="1500" kern="1200" dirty="0"/>
        </a:p>
      </dsp:txBody>
      <dsp:txXfrm>
        <a:off x="656321" y="1078000"/>
        <a:ext cx="3222077" cy="830103"/>
      </dsp:txXfrm>
    </dsp:sp>
    <dsp:sp modelId="{D874F716-0251-42E6-8D68-F0DEB686C682}">
      <dsp:nvSpPr>
        <dsp:cNvPr id="0" name=""/>
        <dsp:cNvSpPr/>
      </dsp:nvSpPr>
      <dsp:spPr>
        <a:xfrm>
          <a:off x="3670873" y="1078000"/>
          <a:ext cx="830103" cy="830103"/>
        </a:xfrm>
        <a:prstGeom prst="ellipse">
          <a:avLst/>
        </a:prstGeom>
        <a:solidFill>
          <a:schemeClr val="accent3">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D89A481-EF3D-4992-93F4-0F7E660DE6D0}">
      <dsp:nvSpPr>
        <dsp:cNvPr id="0" name=""/>
        <dsp:cNvSpPr/>
      </dsp:nvSpPr>
      <dsp:spPr>
        <a:xfrm>
          <a:off x="656321" y="2155896"/>
          <a:ext cx="3429603" cy="830103"/>
        </a:xfrm>
        <a:prstGeom prst="homePlat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7150" rIns="366053" bIns="57150" numCol="1" spcCol="1270" anchor="ctr" anchorCtr="0">
          <a:noAutofit/>
        </a:bodyPr>
        <a:lstStyle/>
        <a:p>
          <a:pPr lvl="0" algn="ctr" defTabSz="666750">
            <a:lnSpc>
              <a:spcPct val="90000"/>
            </a:lnSpc>
            <a:spcBef>
              <a:spcPct val="0"/>
            </a:spcBef>
            <a:spcAft>
              <a:spcPct val="35000"/>
            </a:spcAft>
          </a:pPr>
          <a:r>
            <a:rPr lang="zh-CN" sz="1500" kern="1200" smtClean="0"/>
            <a:t>工程造价管理机构发布的工程造价信息；工程造价信息没有发布的，参照市场价。</a:t>
          </a:r>
          <a:endParaRPr lang="zh-CN" altLang="en-US" sz="1500" kern="1200" dirty="0"/>
        </a:p>
      </dsp:txBody>
      <dsp:txXfrm>
        <a:off x="656321" y="2155896"/>
        <a:ext cx="3222077" cy="830103"/>
      </dsp:txXfrm>
    </dsp:sp>
    <dsp:sp modelId="{1023C963-BC4A-4FA8-A491-F3D0AF659884}">
      <dsp:nvSpPr>
        <dsp:cNvPr id="0" name=""/>
        <dsp:cNvSpPr/>
      </dsp:nvSpPr>
      <dsp:spPr>
        <a:xfrm>
          <a:off x="3670873" y="2155896"/>
          <a:ext cx="830103" cy="830103"/>
        </a:xfrm>
        <a:prstGeom prst="ellipse">
          <a:avLst/>
        </a:prstGeom>
        <a:solidFill>
          <a:schemeClr val="accent4">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BFB52C3-B739-4D21-80BE-A768E98BAC28}">
      <dsp:nvSpPr>
        <dsp:cNvPr id="0" name=""/>
        <dsp:cNvSpPr/>
      </dsp:nvSpPr>
      <dsp:spPr>
        <a:xfrm>
          <a:off x="656321" y="3233791"/>
          <a:ext cx="3429603" cy="830103"/>
        </a:xfrm>
        <a:prstGeom prst="homePlat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7150" rIns="366053" bIns="57150" numCol="1" spcCol="1270" anchor="ctr" anchorCtr="0">
          <a:noAutofit/>
        </a:bodyPr>
        <a:lstStyle/>
        <a:p>
          <a:pPr lvl="0" algn="ctr" defTabSz="666750">
            <a:lnSpc>
              <a:spcPct val="90000"/>
            </a:lnSpc>
            <a:spcBef>
              <a:spcPct val="0"/>
            </a:spcBef>
            <a:spcAft>
              <a:spcPct val="35000"/>
            </a:spcAft>
          </a:pPr>
          <a:r>
            <a:rPr lang="zh-CN" sz="1500" kern="1200" dirty="0" smtClean="0"/>
            <a:t>其他的相关资料。</a:t>
          </a:r>
          <a:endParaRPr lang="zh-CN" altLang="en-US" sz="1500" kern="1200" dirty="0"/>
        </a:p>
      </dsp:txBody>
      <dsp:txXfrm>
        <a:off x="656321" y="3233791"/>
        <a:ext cx="3222077" cy="830103"/>
      </dsp:txXfrm>
    </dsp:sp>
    <dsp:sp modelId="{3D2EC42E-2EA7-4488-B8D9-1E00ED079400}">
      <dsp:nvSpPr>
        <dsp:cNvPr id="0" name=""/>
        <dsp:cNvSpPr/>
      </dsp:nvSpPr>
      <dsp:spPr>
        <a:xfrm>
          <a:off x="3670873" y="3233791"/>
          <a:ext cx="830103" cy="830103"/>
        </a:xfrm>
        <a:prstGeom prst="ellipse">
          <a:avLst/>
        </a:prstGeom>
        <a:solidFill>
          <a:schemeClr val="accent5">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3#1">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linDir" val="fromT"/>
              <dgm:param type="chAlign" val="l"/>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srcNode" val="rootConnector"/>
                        <dgm:param type="dim" val="1D"/>
                        <dgm:param type="endSty" val="noArr"/>
                        <dgm:param type="connRout" val="bend"/>
                        <dgm:param type="begPts" val="bCtr"/>
                        <dgm:param type="endPts" val="midL"/>
                      </dgm:alg>
                    </dgm:if>
                    <dgm:else name="Name16">
                      <dgm:alg type="conn">
                        <dgm:param type="srcNode" val="rootConnector"/>
                        <dgm:param type="dim" val="1D"/>
                        <dgm:param type="endSty" val="noArr"/>
                        <dgm:param type="connRout" val="bend"/>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2#1">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parTxLTRAlign" val="r"/>
                    <dgm:param type="parTxRTLAlign" val="r"/>
                    <dgm:param type="txAnchorVert" val="t"/>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parTxLTRAlign" val="l"/>
                            <dgm:param type="parTxRTLAlign" val="r"/>
                            <dgm:param type="txAnchorVert" val="t"/>
                          </dgm:alg>
                        </dgm:if>
                        <dgm:else name="Name15">
                          <dgm:alg type="tx">
                            <dgm:param type="parTxLTRAlign" val="l"/>
                            <dgm:param type="parTxRTLAlign" val="l"/>
                            <dgm:param type="txAnchorVert" val="t"/>
                          </dgm:alg>
                        </dgm:else>
                      </dgm:choose>
                    </dgm:if>
                    <dgm:else name="Name16">
                      <dgm:choose name="Name17">
                        <dgm:if name="Name18" axis="root des" ptType="all node" func="maxDepth" op="gt" val="1">
                          <dgm:alg type="tx">
                            <dgm:param type="parTxLTRAlign" val="l"/>
                            <dgm:param type="parTxRTLAlign" val="r"/>
                            <dgm:param type="txAnchorVertCh" val="b"/>
                            <dgm:param type="txAnchorVert" val="b"/>
                          </dgm:alg>
                        </dgm:if>
                        <dgm:else name="Name19">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parTxLTRAlign" val="l"/>
                            <dgm:param type="parTxRTLAlign" val="r"/>
                            <dgm:param type="txAnchorVert" val="t"/>
                          </dgm:alg>
                        </dgm:if>
                        <dgm:else name="Name28">
                          <dgm:alg type="tx">
                            <dgm:param type="parTxLTRAlign" val="l"/>
                            <dgm:param type="parTxRTLAlign" val="l"/>
                            <dgm:param type="txAnchorVert" val="t"/>
                          </dgm:alg>
                        </dgm:else>
                      </dgm:choose>
                    </dgm:if>
                    <dgm:else name="Name29">
                      <dgm:choose name="Name30">
                        <dgm:if name="Name31" axis="root des" ptType="all node" func="maxDepth" op="gt" val="1">
                          <dgm:alg type="tx">
                            <dgm:param type="parTxLTRAlign" val="l"/>
                            <dgm:param type="parTxRTLAlign" val="r"/>
                            <dgm:param type="txAnchorVertCh" val="b"/>
                            <dgm:param type="txAnchorVert" val="b"/>
                          </dgm:alg>
                        </dgm:if>
                        <dgm:else name="Name32">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parTxLTRAlign" val="l"/>
                            <dgm:param type="parTxRTLAlign" val="r"/>
                            <dgm:param type="txAnchorVert" val="t"/>
                          </dgm:alg>
                        </dgm:if>
                        <dgm:else name="Name45">
                          <dgm:alg type="tx">
                            <dgm:param type="parTxLTRAlign" val="l"/>
                            <dgm:param type="parTxRTLAlign" val="l"/>
                            <dgm:param type="txAnchorVert" val="t"/>
                          </dgm:alg>
                        </dgm:else>
                      </dgm:choose>
                    </dgm:if>
                    <dgm:else name="Name46">
                      <dgm:choose name="Name47">
                        <dgm:if name="Name48" axis="root des" ptType="all node" func="maxDepth" op="gt" val="1">
                          <dgm:alg type="tx">
                            <dgm:param type="parTxLTRAlign" val="l"/>
                            <dgm:param type="parTxRTLAlign" val="r"/>
                            <dgm:param type="txAnchorVertCh" val="b"/>
                            <dgm:param type="txAnchorVert" val="b"/>
                          </dgm:alg>
                        </dgm:if>
                        <dgm:else name="Name49">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parTxLTRAlign" val="l"/>
                            <dgm:param type="parTxRTLAlign" val="r"/>
                            <dgm:param type="txAnchorVert" val="t"/>
                          </dgm:alg>
                        </dgm:if>
                        <dgm:else name="Name58">
                          <dgm:alg type="tx">
                            <dgm:param type="parTxLTRAlign" val="l"/>
                            <dgm:param type="parTxRTLAlign" val="l"/>
                            <dgm:param type="txAnchorVert" val="t"/>
                          </dgm:alg>
                        </dgm:else>
                      </dgm:choose>
                    </dgm:if>
                    <dgm:else name="Name59">
                      <dgm:choose name="Name60">
                        <dgm:if name="Name61" axis="root des" ptType="all node" func="maxDepth" op="gt" val="1">
                          <dgm:alg type="tx">
                            <dgm:param type="parTxLTRAlign" val="l"/>
                            <dgm:param type="parTxRTLAlign" val="r"/>
                            <dgm:param type="txAnchorVertCh" val="b"/>
                            <dgm:param type="txAnchorVert" val="b"/>
                          </dgm:alg>
                        </dgm:if>
                        <dgm:else name="Name62">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parTxLTRAlign" val="l"/>
                            <dgm:param type="parTxRTLAlign" val="r"/>
                            <dgm:param type="txAnchorVert" val="t"/>
                          </dgm:alg>
                        </dgm:if>
                        <dgm:else name="Name71">
                          <dgm:alg type="tx">
                            <dgm:param type="parTxLTRAlign" val="l"/>
                            <dgm:param type="parTxRTLAlign" val="l"/>
                            <dgm:param type="txAnchorVert" val="t"/>
                          </dgm:alg>
                        </dgm:else>
                      </dgm:choose>
                    </dgm:if>
                    <dgm:else name="Name72">
                      <dgm:choose name="Name73">
                        <dgm:if name="Name74" axis="root des" ptType="all node" func="maxDepth" op="gt" val="1">
                          <dgm:alg type="tx">
                            <dgm:param type="parTxLTRAlign" val="l"/>
                            <dgm:param type="parTxRTLAlign" val="r"/>
                            <dgm:param type="txAnchorVertCh" val="b"/>
                            <dgm:param type="txAnchorVert" val="b"/>
                          </dgm:alg>
                        </dgm:if>
                        <dgm:else name="Name75">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param type="txAnchorVert" val="t"/>
                          </dgm:alg>
                        </dgm:if>
                        <dgm:else name="Name88">
                          <dgm:alg type="tx">
                            <dgm:param type="parTxLTRAlign" val="l"/>
                            <dgm:param type="parTxRTLAlign" val="l"/>
                            <dgm:param type="txAnchorVert" val="t"/>
                          </dgm:alg>
                        </dgm:else>
                      </dgm:choose>
                    </dgm:if>
                    <dgm:else name="Name89">
                      <dgm:choose name="Name90">
                        <dgm:if name="Name91" axis="root des" ptType="all node" func="maxDepth" op="gt" val="1">
                          <dgm:alg type="tx">
                            <dgm:param type="parTxLTRAlign" val="l"/>
                            <dgm:param type="parTxRTLAlign" val="r"/>
                            <dgm:param type="txAnchorVertCh" val="b"/>
                            <dgm:param type="txAnchorVert" val="b"/>
                          </dgm:alg>
                        </dgm:if>
                        <dgm:else name="Name92">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parTxLTRAlign" val="l"/>
                            <dgm:param type="parTxRTLAlign" val="r"/>
                            <dgm:param type="txAnchorVert" val="t"/>
                          </dgm:alg>
                        </dgm:if>
                        <dgm:else name="Name101">
                          <dgm:alg type="tx">
                            <dgm:param type="parTxLTRAlign" val="l"/>
                            <dgm:param type="parTxRTLAlign" val="l"/>
                            <dgm:param type="txAnchorVert" val="t"/>
                          </dgm:alg>
                        </dgm:else>
                      </dgm:choose>
                    </dgm:if>
                    <dgm:else name="Name102">
                      <dgm:choose name="Name103">
                        <dgm:if name="Name104" axis="root des" ptType="all node" func="maxDepth" op="gt" val="1">
                          <dgm:alg type="tx">
                            <dgm:param type="parTxLTRAlign" val="l"/>
                            <dgm:param type="parTxRTLAlign" val="r"/>
                            <dgm:param type="txAnchorVertCh" val="b"/>
                            <dgm:param type="txAnchorVert" val="b"/>
                          </dgm:alg>
                        </dgm:if>
                        <dgm:else name="Name105">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parTxLTRAlign" val="l"/>
                            <dgm:param type="parTxRTLAlign" val="r"/>
                            <dgm:param type="txAnchorVert" val="t"/>
                          </dgm:alg>
                        </dgm:if>
                        <dgm:else name="Name114">
                          <dgm:alg type="tx">
                            <dgm:param type="parTxLTRAlign" val="l"/>
                            <dgm:param type="parTxRTLAlign" val="l"/>
                            <dgm:param type="txAnchorVert" val="t"/>
                          </dgm:alg>
                        </dgm:else>
                      </dgm:choose>
                    </dgm:if>
                    <dgm:else name="Name115">
                      <dgm:choose name="Name116">
                        <dgm:if name="Name117" axis="root des" ptType="all node" func="maxDepth" op="gt" val="1">
                          <dgm:alg type="tx">
                            <dgm:param type="parTxLTRAlign" val="l"/>
                            <dgm:param type="parTxRTLAlign" val="r"/>
                            <dgm:param type="txAnchorVertCh" val="b"/>
                            <dgm:param type="txAnchorVert" val="b"/>
                          </dgm:alg>
                        </dgm:if>
                        <dgm:else name="Name118">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parTxLTRAlign" val="l"/>
                            <dgm:param type="parTxRTLAlign" val="r"/>
                            <dgm:param type="txAnchorVert" val="t"/>
                          </dgm:alg>
                        </dgm:if>
                        <dgm:else name="Name127">
                          <dgm:alg type="tx">
                            <dgm:param type="parTxLTRAlign" val="l"/>
                            <dgm:param type="parTxRTLAlign" val="l"/>
                            <dgm:param type="txAnchorVert" val="t"/>
                          </dgm:alg>
                        </dgm:else>
                      </dgm:choose>
                    </dgm:if>
                    <dgm:else name="Name128">
                      <dgm:choose name="Name129">
                        <dgm:if name="Name130" axis="root des" ptType="all node" func="maxDepth" op="gt" val="1">
                          <dgm:alg type="tx">
                            <dgm:param type="parTxLTRAlign" val="l"/>
                            <dgm:param type="parTxRTLAlign" val="r"/>
                            <dgm:param type="txAnchorVertCh" val="b"/>
                            <dgm:param type="txAnchorVert" val="b"/>
                          </dgm:alg>
                        </dgm:if>
                        <dgm:else name="Name131">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parTxLTRAlign" val="l"/>
                            <dgm:param type="parTxRTLAlign" val="r"/>
                            <dgm:param type="txAnchorVert" val="t"/>
                          </dgm:alg>
                        </dgm:if>
                        <dgm:else name="Name144">
                          <dgm:alg type="tx">
                            <dgm:param type="parTxLTRAlign" val="l"/>
                            <dgm:param type="parTxRTLAlign" val="l"/>
                            <dgm:param type="txAnchorVert" val="t"/>
                          </dgm:alg>
                        </dgm:else>
                      </dgm:choose>
                    </dgm:if>
                    <dgm:else name="Name145">
                      <dgm:choose name="Name146">
                        <dgm:if name="Name147" axis="root des" ptType="all node" func="maxDepth" op="gt" val="1">
                          <dgm:alg type="tx">
                            <dgm:param type="parTxLTRAlign" val="l"/>
                            <dgm:param type="parTxRTLAlign" val="r"/>
                            <dgm:param type="txAnchorVertCh" val="b"/>
                            <dgm:param type="txAnchorVert" val="b"/>
                          </dgm:alg>
                        </dgm:if>
                        <dgm:else name="Name148">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parTxLTRAlign" val="l"/>
                            <dgm:param type="parTxRTLAlign" val="r"/>
                            <dgm:param type="txAnchorVert" val="t"/>
                          </dgm:alg>
                        </dgm:if>
                        <dgm:else name="Name157">
                          <dgm:alg type="tx">
                            <dgm:param type="parTxLTRAlign" val="l"/>
                            <dgm:param type="parTxRTLAlign" val="l"/>
                            <dgm:param type="txAnchorVert" val="t"/>
                          </dgm:alg>
                        </dgm:else>
                      </dgm:choose>
                    </dgm:if>
                    <dgm:else name="Name158">
                      <dgm:choose name="Name159">
                        <dgm:if name="Name160" axis="root des" ptType="all node" func="maxDepth" op="gt" val="1">
                          <dgm:alg type="tx">
                            <dgm:param type="parTxLTRAlign" val="l"/>
                            <dgm:param type="parTxRTLAlign" val="r"/>
                            <dgm:param type="txAnchorVertCh" val="b"/>
                            <dgm:param type="txAnchorVert" val="b"/>
                          </dgm:alg>
                        </dgm:if>
                        <dgm:else name="Name161">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parTxLTRAlign" val="l"/>
                            <dgm:param type="parTxRTLAlign" val="r"/>
                            <dgm:param type="txAnchorVert" val="t"/>
                          </dgm:alg>
                        </dgm:if>
                        <dgm:else name="Name170">
                          <dgm:alg type="tx">
                            <dgm:param type="parTxLTRAlign" val="l"/>
                            <dgm:param type="parTxRTLAlign" val="l"/>
                            <dgm:param type="txAnchorVert" val="t"/>
                          </dgm:alg>
                        </dgm:else>
                      </dgm:choose>
                    </dgm:if>
                    <dgm:else name="Name171">
                      <dgm:choose name="Name172">
                        <dgm:if name="Name173" axis="root des" ptType="all node" func="maxDepth" op="gt" val="1">
                          <dgm:alg type="tx">
                            <dgm:param type="parTxLTRAlign" val="l"/>
                            <dgm:param type="parTxRTLAlign" val="r"/>
                            <dgm:param type="txAnchorVertCh" val="b"/>
                            <dgm:param type="txAnchorVert" val="b"/>
                          </dgm:alg>
                        </dgm:if>
                        <dgm:else name="Name174">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parTxLTRAlign" val="l"/>
                            <dgm:param type="parTxRTLAlign" val="r"/>
                            <dgm:param type="txAnchorVert" val="t"/>
                          </dgm:alg>
                        </dgm:if>
                        <dgm:else name="Name183">
                          <dgm:alg type="tx">
                            <dgm:param type="parTxLTRAlign" val="l"/>
                            <dgm:param type="parTxRTLAlign" val="l"/>
                            <dgm:param type="txAnchorVert" val="t"/>
                          </dgm:alg>
                        </dgm:else>
                      </dgm:choose>
                    </dgm:if>
                    <dgm:else name="Name184">
                      <dgm:choose name="Name185">
                        <dgm:if name="Name186" axis="root des" ptType="all node" func="maxDepth" op="gt" val="1">
                          <dgm:alg type="tx">
                            <dgm:param type="parTxLTRAlign" val="l"/>
                            <dgm:param type="parTxRTLAlign" val="r"/>
                            <dgm:param type="txAnchorVertCh" val="b"/>
                            <dgm:param type="txAnchorVert" val="b"/>
                          </dgm:alg>
                        </dgm:if>
                        <dgm:else name="Name187">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parTxLTRAlign" val="l"/>
                            <dgm:param type="parTxRTLAlign" val="r"/>
                            <dgm:param type="txAnchorVert" val="t"/>
                          </dgm:alg>
                        </dgm:if>
                        <dgm:else name="Name196">
                          <dgm:alg type="tx">
                            <dgm:param type="parTxLTRAlign" val="l"/>
                            <dgm:param type="parTxRTLAlign" val="l"/>
                            <dgm:param type="txAnchorVert" val="t"/>
                          </dgm:alg>
                        </dgm:else>
                      </dgm:choose>
                    </dgm:if>
                    <dgm:else name="Name197">
                      <dgm:choose name="Name198">
                        <dgm:if name="Name199" axis="root des" ptType="all node" func="maxDepth" op="gt" val="1">
                          <dgm:alg type="tx">
                            <dgm:param type="parTxLTRAlign" val="l"/>
                            <dgm:param type="parTxRTLAlign" val="r"/>
                            <dgm:param type="txAnchorVertCh" val="b"/>
                            <dgm:param type="txAnchorVert" val="b"/>
                          </dgm:alg>
                        </dgm:if>
                        <dgm:else name="Name200">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list1#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6#1">
  <dgm:title val=""/>
  <dgm:desc val=""/>
  <dgm:catLst>
    <dgm:cat type="3D" pri="11600"/>
  </dgm:catLst>
  <dgm:scene3d>
    <a:camera prst="perspectiveRelaxedModerately" zoom="92000"/>
    <a:lightRig rig="balanced" dir="t">
      <a:rot lat="0" lon="0" rev="12700000"/>
    </a:lightRig>
  </dgm:scene3d>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3d4#1">
  <dgm:title val=""/>
  <dgm:desc val=""/>
  <dgm:catLst>
    <dgm:cat type="3D" pri="11400"/>
  </dgm:catLst>
  <dgm:scene3d>
    <a:camera prst="orthographicFront"/>
    <a:lightRig rig="threePt" dir="t"/>
  </dgm:scene3d>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8">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defRPr sz="1200">
                <a:latin typeface="Arial" panose="020B0604020202020204" pitchFamily="34" charset="0"/>
                <a:ea typeface="宋体" panose="02010600030101010101" pitchFamily="2" charset="-122"/>
              </a:defRPr>
            </a:lvl1pPr>
          </a:lstStyle>
          <a:p>
            <a:pPr>
              <a:defRPr/>
            </a:pPr>
            <a:endParaRPr lang="en-US" altLang="zh-CN"/>
          </a:p>
        </p:txBody>
      </p:sp>
      <p:sp>
        <p:nvSpPr>
          <p:cNvPr id="12291" name="Rectangle 3"/>
          <p:cNvSpPr>
            <a:spLocks noGrp="1" noChangeArrowheads="1"/>
          </p:cNvSpPr>
          <p:nvPr>
            <p:ph type="dt" sz="quarter"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defRPr sz="1200">
                <a:latin typeface="Arial" panose="020B0604020202020204" pitchFamily="34" charset="0"/>
                <a:ea typeface="宋体" panose="02010600030101010101" pitchFamily="2" charset="-122"/>
              </a:defRPr>
            </a:lvl1pPr>
          </a:lstStyle>
          <a:p>
            <a:pPr>
              <a:defRPr/>
            </a:pPr>
            <a:endParaRPr lang="en-US" altLang="zh-CN"/>
          </a:p>
        </p:txBody>
      </p:sp>
      <p:sp>
        <p:nvSpPr>
          <p:cNvPr id="12292" name="Rectangle 4"/>
          <p:cNvSpPr>
            <a:spLocks noGrp="1" noChangeArrowheads="1"/>
          </p:cNvSpPr>
          <p:nvPr>
            <p:ph type="ftr" sz="quarter" idx="2"/>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defRPr sz="1200">
                <a:latin typeface="Arial" panose="020B0604020202020204" pitchFamily="34" charset="0"/>
                <a:ea typeface="宋体" panose="02010600030101010101" pitchFamily="2" charset="-122"/>
              </a:defRPr>
            </a:lvl1pPr>
          </a:lstStyle>
          <a:p>
            <a:pPr>
              <a:defRPr/>
            </a:pPr>
            <a:endParaRPr lang="en-US" altLang="zh-CN"/>
          </a:p>
        </p:txBody>
      </p:sp>
      <p:sp>
        <p:nvSpPr>
          <p:cNvPr id="12293" name="Rectangle 5"/>
          <p:cNvSpPr>
            <a:spLocks noGrp="1" noChangeArrowheads="1"/>
          </p:cNvSpPr>
          <p:nvPr>
            <p:ph type="sldNum" sz="quarter" idx="3"/>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lvl1pPr algn="r">
              <a:defRPr sz="1200">
                <a:latin typeface="Arial" panose="020B0604020202020204" pitchFamily="34" charset="0"/>
                <a:ea typeface="宋体" panose="02010600030101010101" pitchFamily="2" charset="-122"/>
              </a:defRPr>
            </a:lvl1pPr>
          </a:lstStyle>
          <a:p>
            <a:pPr>
              <a:defRPr/>
            </a:pPr>
            <a:fld id="{515BE609-C44B-493C-A235-77D458D9DE2F}" type="slidenum">
              <a:rPr lang="en-US" altLang="zh-CN"/>
              <a:t>‹#›</a:t>
            </a:fld>
            <a:endParaRPr lang="en-US" altLang="zh-CN"/>
          </a:p>
        </p:txBody>
      </p:sp>
    </p:spTree>
    <p:extLst>
      <p:ext uri="{BB962C8B-B14F-4D97-AF65-F5344CB8AC3E}">
        <p14:creationId xmlns:p14="http://schemas.microsoft.com/office/powerpoint/2010/main" val="30367351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a:latin typeface="Arial" panose="020B0604020202020204" pitchFamily="34" charset="0"/>
                <a:ea typeface="宋体" panose="02010600030101010101" pitchFamily="2" charset="-122"/>
              </a:defRPr>
            </a:lvl1pPr>
          </a:lstStyle>
          <a:p>
            <a:pPr>
              <a:defRPr/>
            </a:pPr>
            <a:endParaRPr lang="zh-CN" altLang="en-US"/>
          </a:p>
        </p:txBody>
      </p:sp>
      <p:sp>
        <p:nvSpPr>
          <p:cNvPr id="11571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a:latin typeface="Arial" panose="020B0604020202020204" pitchFamily="34" charset="0"/>
                <a:ea typeface="宋体" panose="02010600030101010101" pitchFamily="2" charset="-122"/>
              </a:defRPr>
            </a:lvl1pPr>
          </a:lstStyle>
          <a:p>
            <a:pPr>
              <a:defRPr/>
            </a:pPr>
            <a:fld id="{AD34E421-A6C3-44F0-A318-F724D5C617AD}" type="datetimeFigureOut">
              <a:rPr lang="zh-CN" altLang="en-US"/>
              <a:t>2022/9/1</a:t>
            </a:fld>
            <a:endParaRPr lang="en-US" altLang="zh-CN"/>
          </a:p>
        </p:txBody>
      </p:sp>
      <p:sp>
        <p:nvSpPr>
          <p:cNvPr id="73732"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1571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1571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a:latin typeface="Arial" panose="020B0604020202020204" pitchFamily="34" charset="0"/>
                <a:ea typeface="宋体" panose="02010600030101010101" pitchFamily="2" charset="-122"/>
              </a:defRPr>
            </a:lvl1pPr>
          </a:lstStyle>
          <a:p>
            <a:pPr>
              <a:defRPr/>
            </a:pPr>
            <a:endParaRPr lang="en-US" altLang="zh-CN"/>
          </a:p>
        </p:txBody>
      </p:sp>
      <p:sp>
        <p:nvSpPr>
          <p:cNvPr id="11571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0" hangingPunct="0">
              <a:defRPr sz="1200">
                <a:latin typeface="Arial" panose="020B0604020202020204" pitchFamily="34" charset="0"/>
                <a:ea typeface="宋体" panose="02010600030101010101" pitchFamily="2" charset="-122"/>
              </a:defRPr>
            </a:lvl1pPr>
          </a:lstStyle>
          <a:p>
            <a:pPr>
              <a:defRPr/>
            </a:pPr>
            <a:fld id="{F2A238A8-D846-4C5E-B111-63AD74CC375E}" type="slidenum">
              <a:rPr lang="zh-CN" altLang="en-US"/>
              <a:t>‹#›</a:t>
            </a:fld>
            <a:endParaRPr lang="en-US" altLang="zh-CN"/>
          </a:p>
        </p:txBody>
      </p:sp>
    </p:spTree>
    <p:extLst>
      <p:ext uri="{BB962C8B-B14F-4D97-AF65-F5344CB8AC3E}">
        <p14:creationId xmlns:p14="http://schemas.microsoft.com/office/powerpoint/2010/main" val="28381383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idx="1"/>
          </p:nvPr>
        </p:nvSpPr>
        <p:spPr>
          <a:noFill/>
        </p:spPr>
        <p:txBody>
          <a:bodyPr/>
          <a:lstStyle/>
          <a:p>
            <a:pPr eaLnBrk="1" hangingPunct="1"/>
            <a:endParaRPr lang="zh-CN" altLang="en-US" smtClean="0">
              <a:ea typeface="宋体" panose="02010600030101010101" pitchFamily="2" charset="-122"/>
            </a:endParaRPr>
          </a:p>
        </p:txBody>
      </p:sp>
      <p:sp>
        <p:nvSpPr>
          <p:cNvPr id="74756" name="灯片编号占位符 3"/>
          <p:cNvSpPr>
            <a:spLocks noGrp="1"/>
          </p:cNvSpPr>
          <p:nvPr>
            <p:ph type="sldNum" sz="quarter" idx="5"/>
          </p:nvPr>
        </p:nvSpPr>
        <p:spPr>
          <a:noFill/>
        </p:spPr>
        <p:txBody>
          <a:bodyPr/>
          <a:lstStyle>
            <a:lvl1pPr eaLnBrk="0" hangingPunct="0">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eaLnBrk="0" hangingPunct="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eaLnBrk="0" hangingPunct="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spcBef>
                <a:spcPct val="0"/>
              </a:spcBef>
            </a:pPr>
            <a:fld id="{A686BDCA-BA9E-4FFE-8201-031EB7C3CD34}" type="slidenum">
              <a:rPr lang="zh-CN" altLang="en-US" smtClean="0">
                <a:latin typeface="Arial" panose="020B0604020202020204" pitchFamily="34" charset="0"/>
              </a:rPr>
              <a:t>2</a:t>
            </a:fld>
            <a:endParaRPr lang="en-US" altLang="zh-CN" smtClean="0">
              <a:latin typeface="Arial" panose="020B0604020202020204" pitchFamily="34" charset="0"/>
            </a:endParaRPr>
          </a:p>
        </p:txBody>
      </p:sp>
    </p:spTree>
    <p:extLst>
      <p:ext uri="{BB962C8B-B14F-4D97-AF65-F5344CB8AC3E}">
        <p14:creationId xmlns:p14="http://schemas.microsoft.com/office/powerpoint/2010/main" val="23282573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p:sp>
      <p:sp>
        <p:nvSpPr>
          <p:cNvPr id="48131" name="Rectangle 3"/>
          <p:cNvSpPr>
            <a:spLocks noGrp="1" noChangeArrowheads="1"/>
          </p:cNvSpPr>
          <p:nvPr>
            <p:ph type="body" idx="1"/>
          </p:nvPr>
        </p:nvSpPr>
        <p:spPr/>
        <p:txBody>
          <a:bodyPr/>
          <a:lstStyle/>
          <a:p>
            <a:r>
              <a:rPr lang="zh-CN" altLang="en-US"/>
              <a:t>招标控制价是清单计价模式下特有的控制价方式，由招标人根据清单和定额规范所编制的拟招标工程的最高的价格</a:t>
            </a:r>
          </a:p>
        </p:txBody>
      </p:sp>
    </p:spTree>
    <p:extLst>
      <p:ext uri="{BB962C8B-B14F-4D97-AF65-F5344CB8AC3E}">
        <p14:creationId xmlns:p14="http://schemas.microsoft.com/office/powerpoint/2010/main" val="2759366787"/>
      </p:ext>
    </p:extLst>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甲方：置信集团</a:t>
            </a:r>
            <a:endParaRPr lang="en-US" altLang="zh-CN" dirty="0" smtClean="0"/>
          </a:p>
          <a:p>
            <a:endParaRPr lang="en-US" altLang="zh-CN" dirty="0" smtClean="0"/>
          </a:p>
          <a:p>
            <a:r>
              <a:rPr lang="zh-CN" altLang="en-US" dirty="0" smtClean="0"/>
              <a:t>施工单位：省建三公司</a:t>
            </a:r>
            <a:endParaRPr lang="en-US" altLang="zh-CN" dirty="0" smtClean="0"/>
          </a:p>
          <a:p>
            <a:r>
              <a:rPr lang="zh-CN" altLang="en-US" dirty="0" smtClean="0"/>
              <a:t>清标阶段：主要工作有以下四项：</a:t>
            </a:r>
          </a:p>
          <a:p>
            <a:r>
              <a:rPr lang="zh-CN" altLang="en-US" dirty="0" smtClean="0"/>
              <a:t>（</a:t>
            </a:r>
            <a:r>
              <a:rPr lang="en-US" altLang="zh-CN" dirty="0" smtClean="0"/>
              <a:t>1</a:t>
            </a:r>
            <a:r>
              <a:rPr lang="zh-CN" altLang="en-US" dirty="0" smtClean="0"/>
              <a:t>）根据施工图纸编制施工图预算</a:t>
            </a:r>
            <a:r>
              <a:rPr lang="en-US" altLang="zh-CN" dirty="0" smtClean="0"/>
              <a:t>—</a:t>
            </a:r>
            <a:r>
              <a:rPr lang="zh-CN" altLang="en-US" dirty="0" smtClean="0"/>
              <a:t>需要计算施工图纸包含的所有内容</a:t>
            </a:r>
          </a:p>
          <a:p>
            <a:r>
              <a:rPr lang="zh-CN" altLang="en-US" dirty="0" smtClean="0"/>
              <a:t>（</a:t>
            </a:r>
            <a:r>
              <a:rPr lang="en-US" altLang="zh-CN" dirty="0" smtClean="0"/>
              <a:t>2</a:t>
            </a:r>
            <a:r>
              <a:rPr lang="zh-CN" altLang="en-US" dirty="0" smtClean="0"/>
              <a:t>）组价；</a:t>
            </a:r>
          </a:p>
          <a:p>
            <a:r>
              <a:rPr lang="zh-CN" altLang="en-US" dirty="0" smtClean="0"/>
              <a:t>（</a:t>
            </a:r>
            <a:r>
              <a:rPr lang="en-US" altLang="zh-CN" dirty="0" smtClean="0"/>
              <a:t>3</a:t>
            </a:r>
            <a:r>
              <a:rPr lang="zh-CN" altLang="en-US" dirty="0" smtClean="0"/>
              <a:t>）与施工单位对量、确定施工合同总价；（此阶段重点工作）</a:t>
            </a:r>
          </a:p>
          <a:p>
            <a:r>
              <a:rPr lang="zh-CN" altLang="en-US" dirty="0" smtClean="0"/>
              <a:t>（</a:t>
            </a:r>
            <a:r>
              <a:rPr lang="en-US" altLang="zh-CN" dirty="0" smtClean="0"/>
              <a:t>4</a:t>
            </a:r>
            <a:r>
              <a:rPr lang="zh-CN" altLang="en-US" dirty="0" smtClean="0"/>
              <a:t>）出清标报告，进行指标分析，积累经验数据；</a:t>
            </a:r>
          </a:p>
          <a:p>
            <a:r>
              <a:rPr lang="zh-CN" altLang="en-US" dirty="0" smtClean="0"/>
              <a:t>（</a:t>
            </a:r>
            <a:r>
              <a:rPr lang="en-US" altLang="zh-CN" dirty="0" smtClean="0"/>
              <a:t>5</a:t>
            </a:r>
            <a:r>
              <a:rPr lang="zh-CN" altLang="en-US" dirty="0" smtClean="0"/>
              <a:t>）清标阶段双方都会关注编制说明：原因：</a:t>
            </a:r>
            <a:r>
              <a:rPr lang="en-US" altLang="zh-CN" dirty="0" smtClean="0"/>
              <a:t>A</a:t>
            </a:r>
            <a:r>
              <a:rPr lang="zh-CN" altLang="en-US" dirty="0" smtClean="0"/>
              <a:t>避免双方扯皮；</a:t>
            </a:r>
            <a:r>
              <a:rPr lang="en-US" altLang="zh-CN" dirty="0" smtClean="0"/>
              <a:t>B</a:t>
            </a:r>
            <a:r>
              <a:rPr lang="zh-CN" altLang="en-US" dirty="0" smtClean="0"/>
              <a:t>作为后期结算依据。如果编制说明不全或者不详细，会造成损失。</a:t>
            </a:r>
          </a:p>
          <a:p>
            <a:r>
              <a:rPr lang="zh-CN" altLang="en-US" dirty="0" smtClean="0"/>
              <a:t>（</a:t>
            </a:r>
            <a:r>
              <a:rPr lang="en-US" altLang="zh-CN" dirty="0" smtClean="0"/>
              <a:t>6</a:t>
            </a:r>
            <a:r>
              <a:rPr lang="zh-CN" altLang="en-US" dirty="0" smtClean="0"/>
              <a:t>）编制说明包含的内容：项目概况、编制依据、国家相关的调整文件、税率、图纸版本号、已经计算的变更、收方单、施工方案等等、图纸不明确的地方、双方协商后达成一致的内容；</a:t>
            </a:r>
            <a:endParaRPr lang="zh-CN" altLang="en-US" dirty="0"/>
          </a:p>
        </p:txBody>
      </p:sp>
      <p:sp>
        <p:nvSpPr>
          <p:cNvPr id="4" name="灯片编号占位符 3"/>
          <p:cNvSpPr>
            <a:spLocks noGrp="1"/>
          </p:cNvSpPr>
          <p:nvPr>
            <p:ph type="sldNum" sz="quarter" idx="10"/>
          </p:nvPr>
        </p:nvSpPr>
        <p:spPr/>
        <p:txBody>
          <a:bodyPr/>
          <a:lstStyle/>
          <a:p>
            <a:fld id="{A3AD93BB-CDE4-4E61-9312-01EBA724B6E4}" type="slidenum">
              <a:rPr lang="zh-CN" altLang="en-US" smtClean="0"/>
              <a:t>107</a:t>
            </a:fld>
            <a:endParaRPr lang="zh-CN" altLang="en-US"/>
          </a:p>
        </p:txBody>
      </p:sp>
    </p:spTree>
    <p:extLst>
      <p:ext uri="{BB962C8B-B14F-4D97-AF65-F5344CB8AC3E}">
        <p14:creationId xmlns:p14="http://schemas.microsoft.com/office/powerpoint/2010/main" val="30964591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2F2F2"/>
        </a:solidFill>
        <a:effectLst/>
      </p:bgPr>
    </p:bg>
    <p:spTree>
      <p:nvGrpSpPr>
        <p:cNvPr id="1" name=""/>
        <p:cNvGrpSpPr/>
        <p:nvPr/>
      </p:nvGrpSpPr>
      <p:grpSpPr>
        <a:xfrm>
          <a:off x="0" y="0"/>
          <a:ext cx="0" cy="0"/>
          <a:chOff x="0" y="0"/>
          <a:chExt cx="0" cy="0"/>
        </a:xfrm>
      </p:grpSpPr>
      <p:sp>
        <p:nvSpPr>
          <p:cNvPr id="3" name="矩形 9"/>
          <p:cNvSpPr>
            <a:spLocks noChangeArrowheads="1"/>
          </p:cNvSpPr>
          <p:nvPr userDrawn="1"/>
        </p:nvSpPr>
        <p:spPr bwMode="auto">
          <a:xfrm>
            <a:off x="0" y="1414464"/>
            <a:ext cx="9143762" cy="1715929"/>
          </a:xfrm>
          <a:prstGeom prst="rect">
            <a:avLst/>
          </a:prstGeom>
          <a:solidFill>
            <a:srgbClr val="005969"/>
          </a:solidFill>
          <a:ln w="9525">
            <a:noFill/>
            <a:miter lim="800000"/>
          </a:ln>
        </p:spPr>
        <p:txBody>
          <a:bodyPr lIns="91440" tIns="45720" rIns="91440" bIns="45720"/>
          <a:lstStyle/>
          <a:p>
            <a:pPr>
              <a:defRPr/>
            </a:pPr>
            <a:endParaRPr lang="zh-CN" altLang="en-US">
              <a:solidFill>
                <a:prstClr val="black"/>
              </a:solidFill>
            </a:endParaRPr>
          </a:p>
        </p:txBody>
      </p:sp>
      <p:cxnSp>
        <p:nvCxnSpPr>
          <p:cNvPr id="4" name="直接连接符 3"/>
          <p:cNvCxnSpPr/>
          <p:nvPr userDrawn="1"/>
        </p:nvCxnSpPr>
        <p:spPr>
          <a:xfrm>
            <a:off x="0" y="3233261"/>
            <a:ext cx="9143762"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2" name="组合 1"/>
          <p:cNvGrpSpPr/>
          <p:nvPr userDrawn="1"/>
        </p:nvGrpSpPr>
        <p:grpSpPr>
          <a:xfrm>
            <a:off x="0" y="3584257"/>
            <a:ext cx="9143762" cy="145733"/>
            <a:chOff x="0" y="7526"/>
            <a:chExt cx="6802" cy="306"/>
          </a:xfrm>
        </p:grpSpPr>
        <p:cxnSp>
          <p:nvCxnSpPr>
            <p:cNvPr id="8" name="直接连接符 7"/>
            <p:cNvCxnSpPr/>
            <p:nvPr userDrawn="1"/>
          </p:nvCxnSpPr>
          <p:spPr>
            <a:xfrm>
              <a:off x="0" y="7526"/>
              <a:ext cx="6802" cy="27"/>
            </a:xfrm>
            <a:prstGeom prst="line">
              <a:avLst/>
            </a:prstGeom>
            <a:ln w="3175">
              <a:solidFill>
                <a:srgbClr val="CC881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a:off x="0" y="7666"/>
              <a:ext cx="6802" cy="27"/>
            </a:xfrm>
            <a:prstGeom prst="line">
              <a:avLst/>
            </a:prstGeom>
            <a:ln w="3175">
              <a:solidFill>
                <a:srgbClr val="855FF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nvCxnSpPr>
          <p:spPr>
            <a:xfrm>
              <a:off x="0" y="7806"/>
              <a:ext cx="6802" cy="27"/>
            </a:xfrm>
            <a:prstGeom prst="line">
              <a:avLst/>
            </a:prstGeom>
            <a:ln w="3175">
              <a:solidFill>
                <a:srgbClr val="005969"/>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430020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1_标题幻灯片">
    <p:bg>
      <p:bgPr>
        <a:noFill/>
        <a:effectLst/>
      </p:bgPr>
    </p:bg>
    <p:spTree>
      <p:nvGrpSpPr>
        <p:cNvPr id="1" name=""/>
        <p:cNvGrpSpPr/>
        <p:nvPr/>
      </p:nvGrpSpPr>
      <p:grpSpPr>
        <a:xfrm>
          <a:off x="0" y="0"/>
          <a:ext cx="0" cy="0"/>
          <a:chOff x="0" y="0"/>
          <a:chExt cx="0" cy="0"/>
        </a:xfrm>
      </p:grpSpPr>
      <p:sp>
        <p:nvSpPr>
          <p:cNvPr id="4" name="矩形​​ 5"/>
          <p:cNvSpPr>
            <a:spLocks noChangeArrowheads="1"/>
          </p:cNvSpPr>
          <p:nvPr userDrawn="1"/>
        </p:nvSpPr>
        <p:spPr bwMode="auto">
          <a:xfrm>
            <a:off x="1" y="656408"/>
            <a:ext cx="9143999" cy="4237600"/>
          </a:xfrm>
          <a:prstGeom prst="rect">
            <a:avLst/>
          </a:prstGeom>
          <a:solidFill>
            <a:srgbClr val="005969"/>
          </a:solidFill>
          <a:ln w="9525" cmpd="sng">
            <a:noFill/>
            <a:miter lim="800000"/>
          </a:ln>
        </p:spPr>
        <p:txBody>
          <a:bodyPr lIns="215945" tIns="34281" rIns="68563" bIns="34281" anchor="b"/>
          <a:lstStyle/>
          <a:p>
            <a:endParaRPr lang="zh-CN" altLang="zh-CN" sz="2100" dirty="0">
              <a:ln>
                <a:solidFill>
                  <a:srgbClr val="92D050"/>
                </a:solidFill>
              </a:ln>
              <a:solidFill>
                <a:srgbClr val="92D050"/>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50952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300"/>
                                        <p:tgtEl>
                                          <p:spTgt spid="4"/>
                                        </p:tgtEl>
                                      </p:cBhvr>
                                    </p:animEffect>
                                  </p:childTnLst>
                                </p:cTn>
                              </p:par>
                              <p:par>
                                <p:cTn id="8" presetID="2" presetClass="entr" presetSubtype="9" fill="hold" grpId="1"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0-#ppt_w/2"/>
                                          </p:val>
                                        </p:tav>
                                        <p:tav tm="100000">
                                          <p:val>
                                            <p:strVal val="#ppt_x"/>
                                          </p:val>
                                        </p:tav>
                                      </p:tavLst>
                                    </p:anim>
                                    <p:anim calcmode="lin" valueType="num">
                                      <p:cBhvr additive="base">
                                        <p:cTn id="11"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26" y="273968"/>
            <a:ext cx="7886495" cy="994623"/>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90062" y="1334435"/>
            <a:ext cx="3655085" cy="618214"/>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3"/>
            </a:lvl4pPr>
            <a:lvl5pPr marL="1028700" indent="0">
              <a:buNone/>
              <a:defRPr sz="1013"/>
            </a:lvl5pPr>
            <a:lvl6pPr marL="1285875" indent="0">
              <a:buNone/>
              <a:defRPr sz="1013"/>
            </a:lvl6pPr>
            <a:lvl7pPr marL="1544003" indent="0">
              <a:buNone/>
              <a:defRPr sz="1013"/>
            </a:lvl7pPr>
            <a:lvl8pPr marL="1801178" indent="0">
              <a:buNone/>
              <a:defRPr sz="1013"/>
            </a:lvl8pPr>
            <a:lvl9pPr marL="2058829" indent="0">
              <a:buNone/>
              <a:defRPr sz="1013"/>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890062" y="1999944"/>
            <a:ext cx="3655085" cy="2644411"/>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4692582" y="1334435"/>
            <a:ext cx="3673086" cy="618214"/>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3"/>
            </a:lvl4pPr>
            <a:lvl5pPr marL="1028700" indent="0">
              <a:buNone/>
              <a:defRPr sz="1013"/>
            </a:lvl5pPr>
            <a:lvl6pPr marL="1285875" indent="0">
              <a:buNone/>
              <a:defRPr sz="1013"/>
            </a:lvl6pPr>
            <a:lvl7pPr marL="1544003" indent="0">
              <a:buNone/>
              <a:defRPr sz="1013"/>
            </a:lvl7pPr>
            <a:lvl8pPr marL="1801178" indent="0">
              <a:buNone/>
              <a:defRPr sz="1013"/>
            </a:lvl8pPr>
            <a:lvl9pPr marL="2058829" indent="0">
              <a:buNone/>
              <a:defRPr sz="1013"/>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4692582" y="1999944"/>
            <a:ext cx="3673086" cy="2644411"/>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8" name="页脚占位符 7"/>
          <p:cNvSpPr>
            <a:spLocks noGrp="1"/>
          </p:cNvSpPr>
          <p:nvPr>
            <p:ph type="ftr" sz="quarter" idx="1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9" name="灯片编号占位符 8"/>
          <p:cNvSpPr>
            <a:spLocks noGrp="1"/>
          </p:cNvSpPr>
          <p:nvPr>
            <p:ph type="sldNum" sz="quarter" idx="1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234267585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33" y="273968"/>
            <a:ext cx="7886495" cy="994623"/>
          </a:xfrm>
        </p:spPr>
        <p:txBody>
          <a:bodyPr/>
          <a:lstStyle/>
          <a:p>
            <a:pPr fontAlgn="base"/>
            <a:r>
              <a:rPr lang="zh-CN" altLang="en-US" strike="noStrike" noProof="1"/>
              <a:t>单击此处编辑母版标题样式</a:t>
            </a:r>
          </a:p>
        </p:txBody>
      </p:sp>
      <p:sp>
        <p:nvSpPr>
          <p:cNvPr id="3" name="日期占位符 2"/>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4" name="页脚占位符 3"/>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5" name="灯片编号占位符 4"/>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157184643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3" name="页脚占位符 2"/>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4" name="灯片编号占位符 3"/>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1424344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25" y="343058"/>
            <a:ext cx="3123930" cy="1200694"/>
          </a:xfrm>
        </p:spPr>
        <p:txBody>
          <a:bodyPr anchor="b"/>
          <a:lstStyle>
            <a:lvl1pPr>
              <a:defRPr sz="18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3887291" y="343058"/>
            <a:ext cx="4629029" cy="4054725"/>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4003" indent="0">
              <a:buNone/>
              <a:defRPr sz="1125"/>
            </a:lvl7pPr>
            <a:lvl8pPr marL="1801178" indent="0">
              <a:buNone/>
              <a:defRPr sz="1125"/>
            </a:lvl8pPr>
            <a:lvl9pPr marL="2058829" indent="0">
              <a:buNone/>
              <a:defRPr sz="1125"/>
            </a:lvl9pPr>
          </a:lstStyle>
          <a:p>
            <a:pPr marL="0" marR="0" lvl="0" indent="0" algn="l" defTabSz="514350" rtl="0" eaLnBrk="1" fontAlgn="base" latinLnBrk="0" hangingPunct="1">
              <a:lnSpc>
                <a:spcPct val="90000"/>
              </a:lnSpc>
              <a:spcBef>
                <a:spcPts val="563"/>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25" y="1543751"/>
            <a:ext cx="3123930" cy="2859987"/>
          </a:xfrm>
        </p:spPr>
        <p:txBody>
          <a:bodyPr/>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4003" indent="0">
              <a:buNone/>
              <a:defRPr sz="788"/>
            </a:lvl7pPr>
            <a:lvl8pPr marL="1801178" indent="0">
              <a:buNone/>
              <a:defRPr sz="788"/>
            </a:lvl8pPr>
            <a:lvl9pPr marL="2058829" indent="0">
              <a:buNone/>
              <a:defRPr sz="788"/>
            </a:lvl9pPr>
          </a:lstStyle>
          <a:p>
            <a:pPr lvl="0" fontAlgn="base"/>
            <a:r>
              <a:rPr lang="zh-CN" altLang="en-US" strike="noStrike" noProof="1"/>
              <a:t>单击此处编辑母版文本样式</a:t>
            </a:r>
          </a:p>
        </p:txBody>
      </p:sp>
      <p:sp>
        <p:nvSpPr>
          <p:cNvPr id="5" name="日期占位符 4"/>
          <p:cNvSpPr>
            <a:spLocks noGrp="1"/>
          </p:cNvSpPr>
          <p:nvPr>
            <p:ph type="dt" sz="half" idx="1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6" name="页脚占位符 5"/>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7" name="灯片编号占位符 6"/>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24277925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507" y="273968"/>
            <a:ext cx="1971623" cy="4360854"/>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628638" y="273968"/>
            <a:ext cx="5800574" cy="4360854"/>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5" name="页脚占位符 4"/>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6" name="灯片编号占位符 5"/>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38004327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33" y="273968"/>
            <a:ext cx="7886495" cy="4360854"/>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3" name="日期占位符 2"/>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4" name="页脚占位符 3"/>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5" name="灯片编号占位符 4"/>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8901112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
        <p:nvSpPr>
          <p:cNvPr id="2" name="Title 1"/>
          <p:cNvSpPr>
            <a:spLocks noGrp="1"/>
          </p:cNvSpPr>
          <p:nvPr>
            <p:ph type="title"/>
          </p:nvPr>
        </p:nvSpPr>
        <p:spPr>
          <a:xfrm>
            <a:off x="1789974" y="2112590"/>
            <a:ext cx="5314811" cy="1227510"/>
          </a:xfrm>
        </p:spPr>
        <p:txBody>
          <a:bodyPr>
            <a:noAutofit/>
          </a:bodyPr>
          <a:lstStyle>
            <a:lvl1pPr algn="ctr">
              <a:defRPr sz="3375">
                <a:solidFill>
                  <a:schemeClr val="bg1"/>
                </a:solidFill>
              </a:defRPr>
            </a:lvl1pPr>
          </a:lstStyle>
          <a:p>
            <a:pPr fontAlgn="base"/>
            <a:r>
              <a:rPr lang="zh-CN" altLang="en-US" strike="noStrike" noProof="1"/>
              <a:t>单击此处编辑母版标题样式</a:t>
            </a:r>
            <a:endParaRPr lang="en-US" strike="noStrike" noProof="1"/>
          </a:p>
        </p:txBody>
      </p:sp>
      <p:sp>
        <p:nvSpPr>
          <p:cNvPr id="10" name="文本占位符 9"/>
          <p:cNvSpPr>
            <a:spLocks noGrp="1"/>
          </p:cNvSpPr>
          <p:nvPr>
            <p:ph type="body" sz="quarter" idx="13"/>
          </p:nvPr>
        </p:nvSpPr>
        <p:spPr>
          <a:xfrm>
            <a:off x="5549755" y="959798"/>
            <a:ext cx="1447762" cy="1313507"/>
          </a:xfrm>
        </p:spPr>
        <p:txBody>
          <a:bodyPr anchor="ctr" anchorCtr="0">
            <a:normAutofit/>
          </a:bodyPr>
          <a:lstStyle>
            <a:lvl1pPr marL="0" indent="0" algn="ctr">
              <a:buNone/>
              <a:defRPr sz="2025">
                <a:solidFill>
                  <a:schemeClr val="bg1"/>
                </a:solidFill>
              </a:defRPr>
            </a:lvl1pPr>
          </a:lstStyle>
          <a:p>
            <a:pPr lvl="0" fontAlgn="base"/>
            <a:r>
              <a:rPr lang="zh-CN" altLang="en-US" strike="noStrike" noProof="1"/>
              <a:t>单击此处编辑母版文本样式</a:t>
            </a:r>
          </a:p>
        </p:txBody>
      </p:sp>
      <p:sp>
        <p:nvSpPr>
          <p:cNvPr id="3" name="Date Placeholder 2"/>
          <p:cNvSpPr>
            <a:spLocks noGrp="1"/>
          </p:cNvSpPr>
          <p:nvPr>
            <p:ph type="dt" sz="half" idx="2"/>
          </p:nvPr>
        </p:nvSpPr>
        <p:spPr>
          <a:xfrm>
            <a:off x="628635" y="4767265"/>
            <a:ext cx="2057346" cy="275035"/>
          </a:xfrm>
        </p:spPr>
        <p:txBody>
          <a:bodyPr/>
          <a:lstStyle>
            <a:lvl1pPr>
              <a:defRPr noProof="1">
                <a:latin typeface="Calibri" panose="020F0502020204030204" pitchFamily="34" charset="0"/>
                <a:cs typeface="+mn-ea"/>
              </a:defRPr>
            </a:lvl1pPr>
          </a:lstStyle>
          <a:p>
            <a:pPr>
              <a:defRPr/>
            </a:pPr>
            <a:endParaRPr lang="zh-CN" altLang="en-US">
              <a:solidFill>
                <a:prstClr val="black"/>
              </a:solidFill>
            </a:endParaRPr>
          </a:p>
        </p:txBody>
      </p:sp>
      <p:sp>
        <p:nvSpPr>
          <p:cNvPr id="4" name="Footer Placeholder 3"/>
          <p:cNvSpPr>
            <a:spLocks noGrp="1"/>
          </p:cNvSpPr>
          <p:nvPr>
            <p:ph type="ftr" sz="quarter" idx="3"/>
          </p:nvPr>
        </p:nvSpPr>
        <p:spPr>
          <a:xfrm>
            <a:off x="3028872" y="4767265"/>
            <a:ext cx="3086020" cy="275035"/>
          </a:xfrm>
        </p:spPr>
        <p:txBody>
          <a:bodyPr/>
          <a:lstStyle>
            <a:lvl1pPr>
              <a:defRPr noProof="1"/>
            </a:lvl1pPr>
          </a:lstStyle>
          <a:p>
            <a:pPr>
              <a:defRPr/>
            </a:pPr>
            <a:endParaRPr lang="zh-CN" altLang="en-US">
              <a:solidFill>
                <a:prstClr val="black"/>
              </a:solidFill>
            </a:endParaRPr>
          </a:p>
        </p:txBody>
      </p:sp>
      <p:sp>
        <p:nvSpPr>
          <p:cNvPr id="5" name="Slide Number Placeholder 4"/>
          <p:cNvSpPr>
            <a:spLocks noGrp="1"/>
          </p:cNvSpPr>
          <p:nvPr>
            <p:ph type="sldNum" sz="quarter" idx="4"/>
          </p:nvPr>
        </p:nvSpPr>
        <p:spPr>
          <a:xfrm>
            <a:off x="6457782" y="4767265"/>
            <a:ext cx="2057346" cy="275035"/>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27883904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cSld name="2_标题幻灯片">
    <p:spTree>
      <p:nvGrpSpPr>
        <p:cNvPr id="1" name=""/>
        <p:cNvGrpSpPr/>
        <p:nvPr/>
      </p:nvGrpSpPr>
      <p:grpSpPr>
        <a:xfrm>
          <a:off x="0" y="0"/>
          <a:ext cx="0" cy="0"/>
          <a:chOff x="0" y="0"/>
          <a:chExt cx="0" cy="0"/>
        </a:xfrm>
      </p:grpSpPr>
      <p:sp>
        <p:nvSpPr>
          <p:cNvPr id="3" name="KSO_CT2"/>
          <p:cNvSpPr>
            <a:spLocks noGrp="1"/>
          </p:cNvSpPr>
          <p:nvPr>
            <p:ph type="subTitle" idx="1"/>
          </p:nvPr>
        </p:nvSpPr>
        <p:spPr>
          <a:xfrm>
            <a:off x="1027723" y="4225554"/>
            <a:ext cx="6956024" cy="363463"/>
          </a:xfrm>
          <a:prstGeom prst="roundRect">
            <a:avLst>
              <a:gd name="adj" fmla="val 0"/>
            </a:avLst>
          </a:prstGeom>
          <a:noFill/>
          <a:ln>
            <a:noFill/>
          </a:ln>
        </p:spPr>
        <p:txBody>
          <a:bodyPr anchor="ctr">
            <a:noAutofit/>
          </a:bodyPr>
          <a:lstStyle>
            <a:lvl1pPr marL="0" indent="0" algn="ctr">
              <a:buNone/>
              <a:defRPr sz="1200" b="0">
                <a:solidFill>
                  <a:schemeClr val="tx1"/>
                </a:solidFill>
                <a:effectLst/>
                <a:latin typeface="+mn-ea"/>
                <a:ea typeface="+mn-ea"/>
              </a:defRPr>
            </a:lvl1pPr>
            <a:lvl2pPr marL="257175" indent="0" algn="ctr">
              <a:buNone/>
              <a:defRPr sz="1100"/>
            </a:lvl2pPr>
            <a:lvl3pPr marL="514350" indent="0" algn="ctr">
              <a:buNone/>
              <a:defRPr sz="1000"/>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smtClean="0"/>
              <a:t>单击此处编辑母版副标题样式</a:t>
            </a:r>
            <a:endParaRPr lang="zh-CN" altLang="en-US" dirty="0" smtClean="0"/>
          </a:p>
        </p:txBody>
      </p:sp>
      <p:sp>
        <p:nvSpPr>
          <p:cNvPr id="7" name="KSO_CT1"/>
          <p:cNvSpPr>
            <a:spLocks noGrp="1"/>
          </p:cNvSpPr>
          <p:nvPr>
            <p:ph type="title"/>
          </p:nvPr>
        </p:nvSpPr>
        <p:spPr>
          <a:xfrm>
            <a:off x="2876061" y="2143371"/>
            <a:ext cx="3162790" cy="909418"/>
          </a:xfrm>
          <a:prstGeom prst="rect">
            <a:avLst/>
          </a:prstGeom>
        </p:spPr>
        <p:txBody>
          <a:bodyPr>
            <a:noAutofit/>
          </a:bodyPr>
          <a:lstStyle>
            <a:lvl1pPr algn="ctr">
              <a:lnSpc>
                <a:spcPct val="100000"/>
              </a:lnSpc>
              <a:defRPr sz="2700" b="1" kern="1000" baseline="0">
                <a:solidFill>
                  <a:schemeClr val="bg1"/>
                </a:solidFill>
                <a:effectLst/>
                <a:latin typeface="+mj-ea"/>
                <a:ea typeface="+mj-ea"/>
              </a:defRPr>
            </a:lvl1pPr>
          </a:lstStyle>
          <a:p>
            <a:r>
              <a:rPr lang="zh-CN" altLang="en-US" smtClean="0"/>
              <a:t>单击此处编辑母版标题样式</a:t>
            </a:r>
            <a:endParaRPr lang="zh-CN" altLang="en-US" dirty="0"/>
          </a:p>
        </p:txBody>
      </p:sp>
      <p:sp>
        <p:nvSpPr>
          <p:cNvPr id="9" name="KSO_FD"/>
          <p:cNvSpPr>
            <a:spLocks noGrp="1"/>
          </p:cNvSpPr>
          <p:nvPr>
            <p:ph type="dt" sz="half" idx="10"/>
          </p:nvPr>
        </p:nvSpPr>
        <p:spPr>
          <a:xfrm>
            <a:off x="628650" y="4838700"/>
            <a:ext cx="2057400" cy="274638"/>
          </a:xfrm>
          <a:prstGeom prst="rect">
            <a:avLst/>
          </a:prstGeom>
        </p:spPr>
        <p:txBody>
          <a:bodyPr/>
          <a:lstStyle>
            <a:lvl1pPr>
              <a:defRPr/>
            </a:lvl1pPr>
          </a:lstStyle>
          <a:p>
            <a:pPr>
              <a:defRPr/>
            </a:pPr>
            <a:endParaRPr lang="en-US" altLang="zh-CN"/>
          </a:p>
        </p:txBody>
      </p:sp>
      <p:sp>
        <p:nvSpPr>
          <p:cNvPr id="10" name="KSO_FT"/>
          <p:cNvSpPr>
            <a:spLocks noGrp="1"/>
          </p:cNvSpPr>
          <p:nvPr>
            <p:ph type="ftr" sz="quarter" idx="11"/>
          </p:nvPr>
        </p:nvSpPr>
        <p:spPr>
          <a:xfrm>
            <a:off x="3028950" y="4838700"/>
            <a:ext cx="3086100" cy="274638"/>
          </a:xfrm>
          <a:prstGeom prst="rect">
            <a:avLst/>
          </a:prstGeom>
        </p:spPr>
        <p:txBody>
          <a:bodyPr/>
          <a:lstStyle>
            <a:lvl1pPr>
              <a:defRPr/>
            </a:lvl1pPr>
          </a:lstStyle>
          <a:p>
            <a:pPr>
              <a:defRPr/>
            </a:pPr>
            <a:endParaRPr lang="en-US" altLang="zh-CN"/>
          </a:p>
        </p:txBody>
      </p:sp>
      <p:sp>
        <p:nvSpPr>
          <p:cNvPr id="11" name="KSO_FN"/>
          <p:cNvSpPr>
            <a:spLocks noGrp="1"/>
          </p:cNvSpPr>
          <p:nvPr>
            <p:ph type="sldNum" sz="quarter" idx="12"/>
          </p:nvPr>
        </p:nvSpPr>
        <p:spPr>
          <a:xfrm>
            <a:off x="6457950" y="4838700"/>
            <a:ext cx="2057400" cy="274638"/>
          </a:xfrm>
          <a:prstGeom prst="rect">
            <a:avLst/>
          </a:prstGeom>
        </p:spPr>
        <p:txBody>
          <a:bodyPr/>
          <a:lstStyle>
            <a:lvl1pPr>
              <a:defRPr/>
            </a:lvl1pPr>
          </a:lstStyle>
          <a:p>
            <a:pPr>
              <a:defRPr/>
            </a:pPr>
            <a:fld id="{F20BEC90-67FE-4D7C-8EFC-54BA7FDB8C24}" type="slidenum">
              <a:rPr lang="en-US" altLang="zh-CN"/>
              <a:t>‹#›</a:t>
            </a:fld>
            <a:endParaRPr lang="en-US" altLang="zh-CN"/>
          </a:p>
        </p:txBody>
      </p:sp>
    </p:spTree>
    <p:extLst>
      <p:ext uri="{BB962C8B-B14F-4D97-AF65-F5344CB8AC3E}">
        <p14:creationId xmlns:p14="http://schemas.microsoft.com/office/powerpoint/2010/main" val="1600170536"/>
      </p:ext>
    </p:extLst>
  </p:cSld>
  <p:clrMapOvr>
    <a:masterClrMapping/>
  </p:clrMapOvr>
  <p:transition>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561975" y="85725"/>
            <a:ext cx="8039100" cy="481013"/>
          </a:xfrm>
          <a:prstGeom prst="rect">
            <a:avLst/>
          </a:prstGeom>
        </p:spPr>
        <p:txBody>
          <a:bodyPr/>
          <a:lstStyle>
            <a:lvl1pPr>
              <a:defRPr sz="2400"/>
            </a:lvl1pPr>
          </a:lstStyle>
          <a:p>
            <a:r>
              <a:rPr lang="zh-CN" altLang="en-US" smtClean="0"/>
              <a:t>单击此处编辑母版标题样式</a:t>
            </a:r>
            <a:endParaRPr lang="en-US" dirty="0"/>
          </a:p>
        </p:txBody>
      </p:sp>
      <p:sp>
        <p:nvSpPr>
          <p:cNvPr id="3" name="KSO_BC1"/>
          <p:cNvSpPr>
            <a:spLocks noGrp="1"/>
          </p:cNvSpPr>
          <p:nvPr>
            <p:ph idx="1"/>
          </p:nvPr>
        </p:nvSpPr>
        <p:spPr>
          <a:xfrm>
            <a:off x="561975" y="841375"/>
            <a:ext cx="8039100" cy="3983038"/>
          </a:xfrm>
          <a:prstGeom prst="rect">
            <a:avLst/>
          </a:prstGeom>
        </p:spPr>
        <p:txBody>
          <a:bodyPr>
            <a:normAutofit/>
          </a:bodyPr>
          <a:lstStyle>
            <a:lvl1pPr>
              <a:defRPr sz="1800">
                <a:solidFill>
                  <a:schemeClr val="accent1"/>
                </a:solidFill>
              </a:defRPr>
            </a:lvl1pPr>
            <a:lvl2pPr>
              <a:defRPr sz="1400" b="0"/>
            </a:lvl2pPr>
          </a:lstStyle>
          <a:p>
            <a:pPr lvl="0"/>
            <a:r>
              <a:rPr lang="zh-CN" altLang="en-US" smtClean="0"/>
              <a:t>单击此处编辑母版文本样式</a:t>
            </a:r>
          </a:p>
          <a:p>
            <a:pPr lvl="1"/>
            <a:r>
              <a:rPr lang="zh-CN" altLang="en-US" smtClean="0"/>
              <a:t>第二级</a:t>
            </a:r>
          </a:p>
        </p:txBody>
      </p:sp>
      <p:sp>
        <p:nvSpPr>
          <p:cNvPr id="4" name="KSO_FD"/>
          <p:cNvSpPr>
            <a:spLocks noGrp="1"/>
          </p:cNvSpPr>
          <p:nvPr>
            <p:ph type="dt" sz="half" idx="10"/>
          </p:nvPr>
        </p:nvSpPr>
        <p:spPr>
          <a:xfrm>
            <a:off x="628650" y="4838700"/>
            <a:ext cx="2057400" cy="274638"/>
          </a:xfrm>
          <a:prstGeom prst="rect">
            <a:avLst/>
          </a:prstGeom>
        </p:spPr>
        <p:txBody>
          <a:bodyPr/>
          <a:lstStyle>
            <a:lvl1pPr>
              <a:defRPr/>
            </a:lvl1pPr>
          </a:lstStyle>
          <a:p>
            <a:pPr>
              <a:defRPr/>
            </a:pPr>
            <a:endParaRPr lang="en-US" altLang="zh-CN"/>
          </a:p>
        </p:txBody>
      </p:sp>
      <p:sp>
        <p:nvSpPr>
          <p:cNvPr id="5" name="KSO_FT"/>
          <p:cNvSpPr>
            <a:spLocks noGrp="1"/>
          </p:cNvSpPr>
          <p:nvPr>
            <p:ph type="ftr" sz="quarter" idx="11"/>
          </p:nvPr>
        </p:nvSpPr>
        <p:spPr>
          <a:xfrm>
            <a:off x="3028950" y="4838700"/>
            <a:ext cx="3086100" cy="274638"/>
          </a:xfrm>
          <a:prstGeom prst="rect">
            <a:avLst/>
          </a:prstGeom>
        </p:spPr>
        <p:txBody>
          <a:bodyPr/>
          <a:lstStyle>
            <a:lvl1pPr>
              <a:defRPr/>
            </a:lvl1pPr>
          </a:lstStyle>
          <a:p>
            <a:pPr>
              <a:defRPr/>
            </a:pPr>
            <a:endParaRPr lang="en-US" altLang="zh-CN"/>
          </a:p>
        </p:txBody>
      </p:sp>
      <p:sp>
        <p:nvSpPr>
          <p:cNvPr id="6" name="KSO_FN"/>
          <p:cNvSpPr>
            <a:spLocks noGrp="1"/>
          </p:cNvSpPr>
          <p:nvPr>
            <p:ph type="sldNum" sz="quarter" idx="12"/>
          </p:nvPr>
        </p:nvSpPr>
        <p:spPr>
          <a:xfrm>
            <a:off x="6457950" y="4838700"/>
            <a:ext cx="2057400" cy="274638"/>
          </a:xfrm>
          <a:prstGeom prst="rect">
            <a:avLst/>
          </a:prstGeom>
        </p:spPr>
        <p:txBody>
          <a:bodyPr/>
          <a:lstStyle>
            <a:lvl1pPr>
              <a:defRPr/>
            </a:lvl1pPr>
          </a:lstStyle>
          <a:p>
            <a:pPr>
              <a:defRPr/>
            </a:pPr>
            <a:fld id="{14C3D5A3-848D-449C-8A4F-65E5F72EA103}" type="slidenum">
              <a:rPr lang="en-US" altLang="zh-CN"/>
              <a:t>‹#›</a:t>
            </a:fld>
            <a:endParaRPr lang="en-US" altLang="zh-CN"/>
          </a:p>
        </p:txBody>
      </p:sp>
    </p:spTree>
    <p:extLst>
      <p:ext uri="{BB962C8B-B14F-4D97-AF65-F5344CB8AC3E}">
        <p14:creationId xmlns:p14="http://schemas.microsoft.com/office/powerpoint/2010/main" val="2840115084"/>
      </p:ext>
    </p:extLst>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772186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200151"/>
            <a:ext cx="4038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KSO_FD"/>
          <p:cNvSpPr>
            <a:spLocks noGrp="1"/>
          </p:cNvSpPr>
          <p:nvPr>
            <p:ph type="dt" sz="half" idx="10"/>
          </p:nvPr>
        </p:nvSpPr>
        <p:spPr>
          <a:xfrm>
            <a:off x="628650" y="4838700"/>
            <a:ext cx="2057400" cy="274638"/>
          </a:xfrm>
          <a:prstGeom prst="rect">
            <a:avLst/>
          </a:prstGeom>
        </p:spPr>
        <p:txBody>
          <a:bodyPr/>
          <a:lstStyle>
            <a:lvl1pPr>
              <a:defRPr/>
            </a:lvl1pPr>
          </a:lstStyle>
          <a:p>
            <a:pPr>
              <a:defRPr/>
            </a:pPr>
            <a:endParaRPr lang="en-US" altLang="zh-CN"/>
          </a:p>
        </p:txBody>
      </p:sp>
      <p:sp>
        <p:nvSpPr>
          <p:cNvPr id="6" name="KSO_FT"/>
          <p:cNvSpPr>
            <a:spLocks noGrp="1"/>
          </p:cNvSpPr>
          <p:nvPr>
            <p:ph type="ftr" sz="quarter" idx="11"/>
          </p:nvPr>
        </p:nvSpPr>
        <p:spPr>
          <a:xfrm>
            <a:off x="3028950" y="4838700"/>
            <a:ext cx="3086100" cy="274638"/>
          </a:xfrm>
          <a:prstGeom prst="rect">
            <a:avLst/>
          </a:prstGeom>
        </p:spPr>
        <p:txBody>
          <a:bodyPr/>
          <a:lstStyle>
            <a:lvl1pPr>
              <a:defRPr/>
            </a:lvl1pPr>
          </a:lstStyle>
          <a:p>
            <a:pPr>
              <a:defRPr/>
            </a:pPr>
            <a:endParaRPr lang="en-US" altLang="zh-CN"/>
          </a:p>
        </p:txBody>
      </p:sp>
      <p:sp>
        <p:nvSpPr>
          <p:cNvPr id="7" name="KSO_FN"/>
          <p:cNvSpPr>
            <a:spLocks noGrp="1"/>
          </p:cNvSpPr>
          <p:nvPr>
            <p:ph type="sldNum" sz="quarter" idx="12"/>
          </p:nvPr>
        </p:nvSpPr>
        <p:spPr>
          <a:xfrm>
            <a:off x="6457950" y="4838700"/>
            <a:ext cx="2057400" cy="274638"/>
          </a:xfrm>
          <a:prstGeom prst="rect">
            <a:avLst/>
          </a:prstGeom>
        </p:spPr>
        <p:txBody>
          <a:bodyPr/>
          <a:lstStyle>
            <a:lvl1pPr>
              <a:defRPr/>
            </a:lvl1pPr>
          </a:lstStyle>
          <a:p>
            <a:pPr>
              <a:defRPr/>
            </a:pPr>
            <a:fld id="{79BC2AF7-F57B-46A2-8FE5-D4034CB1341C}" type="slidenum">
              <a:rPr lang="en-US" altLang="zh-CN"/>
              <a:t>‹#›</a:t>
            </a:fld>
            <a:endParaRPr lang="en-US" altLang="zh-CN"/>
          </a:p>
        </p:txBody>
      </p:sp>
    </p:spTree>
    <p:extLst>
      <p:ext uri="{BB962C8B-B14F-4D97-AF65-F5344CB8AC3E}">
        <p14:creationId xmlns:p14="http://schemas.microsoft.com/office/powerpoint/2010/main" val="2013698720"/>
      </p:ext>
    </p:extLst>
  </p:cSld>
  <p:clrMapOvr>
    <a:masterClrMapping/>
  </p:clrMapOvr>
  <p:transition>
    <p:rand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1_自定义版式">
    <p:spTree>
      <p:nvGrpSpPr>
        <p:cNvPr id="1" name=""/>
        <p:cNvGrpSpPr/>
        <p:nvPr/>
      </p:nvGrpSpPr>
      <p:grpSpPr>
        <a:xfrm>
          <a:off x="0" y="0"/>
          <a:ext cx="0" cy="0"/>
          <a:chOff x="0" y="0"/>
          <a:chExt cx="0" cy="0"/>
        </a:xfrm>
      </p:grpSpPr>
      <p:pic>
        <p:nvPicPr>
          <p:cNvPr id="9" name="Picture 2" descr="D:\My Documents\PPT模板\图片资源\工程设计和图纸(35P)\设计图纸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8520" t="47785" r="21256" b="15795"/>
          <a:stretch>
            <a:fillRect/>
          </a:stretch>
        </p:blipFill>
        <p:spPr bwMode="auto">
          <a:xfrm>
            <a:off x="0" y="0"/>
            <a:ext cx="1540744" cy="77155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7" name="直角三角形 6"/>
          <p:cNvSpPr/>
          <p:nvPr userDrawn="1"/>
        </p:nvSpPr>
        <p:spPr>
          <a:xfrm flipH="1">
            <a:off x="0" y="0"/>
            <a:ext cx="1540744" cy="771550"/>
          </a:xfrm>
          <a:prstGeom prst="rtTriangle">
            <a:avLst/>
          </a:prstGeom>
          <a:solidFill>
            <a:schemeClr val="bg1"/>
          </a:solidFill>
          <a:ln>
            <a:noFill/>
          </a:ln>
          <a:effectLst>
            <a:outerShdw blurRad="101600" dist="63500" dir="13200000" sx="99000" sy="99000" algn="b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a:p>
        </p:txBody>
      </p:sp>
      <p:cxnSp>
        <p:nvCxnSpPr>
          <p:cNvPr id="8" name="直接连接符 7"/>
          <p:cNvCxnSpPr/>
          <p:nvPr userDrawn="1"/>
        </p:nvCxnSpPr>
        <p:spPr>
          <a:xfrm flipH="1">
            <a:off x="-6920" y="0"/>
            <a:ext cx="1547664" cy="771550"/>
          </a:xfrm>
          <a:prstGeom prst="line">
            <a:avLst/>
          </a:prstGeom>
          <a:ln w="19050"/>
        </p:spPr>
        <p:style>
          <a:lnRef idx="1">
            <a:schemeClr val="accent6"/>
          </a:lnRef>
          <a:fillRef idx="0">
            <a:schemeClr val="accent6"/>
          </a:fillRef>
          <a:effectRef idx="0">
            <a:schemeClr val="accent6"/>
          </a:effectRef>
          <a:fontRef idx="minor">
            <a:schemeClr val="tx1"/>
          </a:fontRef>
        </p:style>
      </p:cxnSp>
      <p:sp>
        <p:nvSpPr>
          <p:cNvPr id="2" name="标题 1"/>
          <p:cNvSpPr>
            <a:spLocks noGrp="1"/>
          </p:cNvSpPr>
          <p:nvPr>
            <p:ph type="title"/>
          </p:nvPr>
        </p:nvSpPr>
        <p:spPr>
          <a:xfrm>
            <a:off x="561975" y="85725"/>
            <a:ext cx="8039100" cy="481013"/>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28650" y="4838700"/>
            <a:ext cx="2057400" cy="274638"/>
          </a:xfrm>
          <a:prstGeom prst="rect">
            <a:avLst/>
          </a:prstGeom>
        </p:spPr>
        <p:txBody>
          <a:bodyPr/>
          <a:lstStyle/>
          <a:p>
            <a:fld id="{04AB1ECF-7518-467A-B1F5-E60577A9A2F1}" type="datetime1">
              <a:rPr lang="zh-CN" altLang="en-US" smtClean="0"/>
              <a:t>2022/9/1</a:t>
            </a:fld>
            <a:endParaRPr lang="zh-CN" altLang="en-US"/>
          </a:p>
        </p:txBody>
      </p:sp>
      <p:sp>
        <p:nvSpPr>
          <p:cNvPr id="4" name="页脚占位符 3"/>
          <p:cNvSpPr>
            <a:spLocks noGrp="1"/>
          </p:cNvSpPr>
          <p:nvPr>
            <p:ph type="ftr" sz="quarter" idx="11"/>
          </p:nvPr>
        </p:nvSpPr>
        <p:spPr>
          <a:xfrm>
            <a:off x="3028950" y="4838700"/>
            <a:ext cx="3086100" cy="274638"/>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0" y="4838700"/>
            <a:ext cx="2057400" cy="274638"/>
          </a:xfrm>
          <a:prstGeom prst="rect">
            <a:avLst/>
          </a:prstGeom>
        </p:spPr>
        <p:txBody>
          <a:bodyPr/>
          <a:lstStyle/>
          <a:p>
            <a:fld id="{3533EFDD-B462-44C6-AB66-D2397AF7515D}" type="slidenum">
              <a:rPr lang="zh-CN" altLang="en-US" smtClean="0"/>
              <a:t>‹#›</a:t>
            </a:fld>
            <a:endParaRPr lang="zh-CN" altLang="en-US"/>
          </a:p>
        </p:txBody>
      </p:sp>
      <p:sp>
        <p:nvSpPr>
          <p:cNvPr id="11" name="内容占位符 10"/>
          <p:cNvSpPr>
            <a:spLocks noGrp="1"/>
          </p:cNvSpPr>
          <p:nvPr>
            <p:ph sz="quarter" idx="13"/>
          </p:nvPr>
        </p:nvSpPr>
        <p:spPr>
          <a:xfrm>
            <a:off x="468314" y="771525"/>
            <a:ext cx="8207375" cy="38877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82878955"/>
      </p:ext>
    </p:extLst>
  </p:cSld>
  <p:clrMapOvr>
    <a:masterClrMapping/>
  </p:clrMapOvr>
  <p:transition>
    <p:random/>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dgm">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SmartArt 占位符 2"/>
          <p:cNvSpPr>
            <a:spLocks noGrp="1"/>
          </p:cNvSpPr>
          <p:nvPr>
            <p:ph type="pic" idx="1"/>
          </p:nvPr>
        </p:nvSpPr>
        <p:spPr>
          <a:xfrm>
            <a:off x="457200" y="1200151"/>
            <a:ext cx="8229600" cy="3394472"/>
          </a:xfrm>
          <a:prstGeom prst="rect">
            <a:avLst/>
          </a:prstGeom>
        </p:spPr>
        <p:txBody>
          <a:bodyPr rtlCol="0">
            <a:normAutofit/>
          </a:bodyPr>
          <a:lstStyle/>
          <a:p>
            <a:pPr lvl="0"/>
            <a:endParaRPr lang="zh-CN" altLang="en-US" noProof="0" dirty="0" smtClean="0"/>
          </a:p>
        </p:txBody>
      </p:sp>
      <p:sp>
        <p:nvSpPr>
          <p:cNvPr id="4" name="日期占位符 3"/>
          <p:cNvSpPr>
            <a:spLocks noGrp="1"/>
          </p:cNvSpPr>
          <p:nvPr>
            <p:ph type="dt" sz="half" idx="10"/>
          </p:nvPr>
        </p:nvSpPr>
        <p:spPr>
          <a:xfrm>
            <a:off x="457200" y="4684713"/>
            <a:ext cx="2133600" cy="357187"/>
          </a:xfrm>
          <a:prstGeom prst="rect">
            <a:avLst/>
          </a:prstGeom>
        </p:spPr>
        <p:txBody>
          <a:bodyPr/>
          <a:lstStyle>
            <a:lvl1pPr>
              <a:defRPr/>
            </a:lvl1pPr>
          </a:lstStyle>
          <a:p>
            <a:pPr>
              <a:defRPr/>
            </a:pPr>
            <a:endParaRPr lang="en-US" altLang="zh-CN"/>
          </a:p>
        </p:txBody>
      </p:sp>
      <p:sp>
        <p:nvSpPr>
          <p:cNvPr id="5" name="页脚占位符 4"/>
          <p:cNvSpPr>
            <a:spLocks noGrp="1"/>
          </p:cNvSpPr>
          <p:nvPr>
            <p:ph type="ftr" sz="quarter" idx="11"/>
          </p:nvPr>
        </p:nvSpPr>
        <p:spPr>
          <a:xfrm>
            <a:off x="3124200" y="4684713"/>
            <a:ext cx="2895600" cy="357187"/>
          </a:xfrm>
          <a:prstGeom prst="rect">
            <a:avLst/>
          </a:prstGeom>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a:xfrm>
            <a:off x="6553200" y="4684713"/>
            <a:ext cx="2133600" cy="357187"/>
          </a:xfrm>
          <a:prstGeom prst="rect">
            <a:avLst/>
          </a:prstGeom>
        </p:spPr>
        <p:txBody>
          <a:bodyPr/>
          <a:lstStyle>
            <a:lvl1pPr>
              <a:defRPr/>
            </a:lvl1pPr>
          </a:lstStyle>
          <a:p>
            <a:pPr>
              <a:defRPr/>
            </a:pPr>
            <a:fld id="{5ABD573F-EA41-4ECC-815B-A6FD7B866280}" type="slidenum">
              <a:rPr lang="en-US" altLang="zh-CN"/>
              <a:t>‹#›</a:t>
            </a:fld>
            <a:endParaRPr lang="en-US" altLang="zh-CN"/>
          </a:p>
        </p:txBody>
      </p:sp>
    </p:spTree>
    <p:extLst>
      <p:ext uri="{BB962C8B-B14F-4D97-AF65-F5344CB8AC3E}">
        <p14:creationId xmlns:p14="http://schemas.microsoft.com/office/powerpoint/2010/main" val="3143329452"/>
      </p:ext>
    </p:extLst>
  </p:cSld>
  <p:clrMapOvr>
    <a:masterClrMapping/>
  </p:clrMapOvr>
  <p:transition>
    <p:rand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2F2F2"/>
        </a:solidFill>
        <a:effectLst/>
      </p:bgPr>
    </p:bg>
    <p:spTree>
      <p:nvGrpSpPr>
        <p:cNvPr id="1" name=""/>
        <p:cNvGrpSpPr/>
        <p:nvPr/>
      </p:nvGrpSpPr>
      <p:grpSpPr>
        <a:xfrm>
          <a:off x="0" y="0"/>
          <a:ext cx="0" cy="0"/>
          <a:chOff x="0" y="0"/>
          <a:chExt cx="0" cy="0"/>
        </a:xfrm>
      </p:grpSpPr>
      <p:sp>
        <p:nvSpPr>
          <p:cNvPr id="3" name="矩形 9"/>
          <p:cNvSpPr>
            <a:spLocks noChangeArrowheads="1"/>
          </p:cNvSpPr>
          <p:nvPr userDrawn="1"/>
        </p:nvSpPr>
        <p:spPr bwMode="auto">
          <a:xfrm>
            <a:off x="0" y="1414464"/>
            <a:ext cx="9143762" cy="1715929"/>
          </a:xfrm>
          <a:prstGeom prst="rect">
            <a:avLst/>
          </a:prstGeom>
          <a:solidFill>
            <a:srgbClr val="005969"/>
          </a:solidFill>
          <a:ln w="9525">
            <a:noFill/>
            <a:miter lim="800000"/>
          </a:ln>
        </p:spPr>
        <p:txBody>
          <a:bodyPr lIns="91440" tIns="45720" rIns="91440" bIns="45720"/>
          <a:lstStyle/>
          <a:p>
            <a:pPr>
              <a:defRPr/>
            </a:pPr>
            <a:endParaRPr lang="zh-CN" altLang="en-US">
              <a:solidFill>
                <a:prstClr val="black"/>
              </a:solidFill>
            </a:endParaRPr>
          </a:p>
        </p:txBody>
      </p:sp>
      <p:cxnSp>
        <p:nvCxnSpPr>
          <p:cNvPr id="4" name="直接连接符 3"/>
          <p:cNvCxnSpPr/>
          <p:nvPr userDrawn="1"/>
        </p:nvCxnSpPr>
        <p:spPr>
          <a:xfrm>
            <a:off x="0" y="3233261"/>
            <a:ext cx="9143762"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2" name="组合 1"/>
          <p:cNvGrpSpPr/>
          <p:nvPr userDrawn="1"/>
        </p:nvGrpSpPr>
        <p:grpSpPr>
          <a:xfrm>
            <a:off x="0" y="3584257"/>
            <a:ext cx="9143762" cy="145733"/>
            <a:chOff x="0" y="7526"/>
            <a:chExt cx="6802" cy="306"/>
          </a:xfrm>
        </p:grpSpPr>
        <p:cxnSp>
          <p:nvCxnSpPr>
            <p:cNvPr id="8" name="直接连接符 7"/>
            <p:cNvCxnSpPr/>
            <p:nvPr userDrawn="1"/>
          </p:nvCxnSpPr>
          <p:spPr>
            <a:xfrm>
              <a:off x="0" y="7526"/>
              <a:ext cx="6802" cy="27"/>
            </a:xfrm>
            <a:prstGeom prst="line">
              <a:avLst/>
            </a:prstGeom>
            <a:ln w="3175">
              <a:solidFill>
                <a:srgbClr val="CC881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a:off x="0" y="7666"/>
              <a:ext cx="6802" cy="27"/>
            </a:xfrm>
            <a:prstGeom prst="line">
              <a:avLst/>
            </a:prstGeom>
            <a:ln w="3175">
              <a:solidFill>
                <a:srgbClr val="855FF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nvCxnSpPr>
          <p:spPr>
            <a:xfrm>
              <a:off x="0" y="7806"/>
              <a:ext cx="6802" cy="27"/>
            </a:xfrm>
            <a:prstGeom prst="line">
              <a:avLst/>
            </a:prstGeom>
            <a:ln w="3175">
              <a:solidFill>
                <a:srgbClr val="005969"/>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0109452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8626977"/>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2"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8" name="矩形 7"/>
          <p:cNvSpPr/>
          <p:nvPr userDrawn="1"/>
        </p:nvSpPr>
        <p:spPr>
          <a:xfrm>
            <a:off x="0" y="696502"/>
            <a:ext cx="9144002"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Tree>
    <p:extLst>
      <p:ext uri="{BB962C8B-B14F-4D97-AF65-F5344CB8AC3E}">
        <p14:creationId xmlns:p14="http://schemas.microsoft.com/office/powerpoint/2010/main" val="413079187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1_标题和内容">
    <p:bg>
      <p:bgPr>
        <a:solidFill>
          <a:srgbClr val="F2F2F2"/>
        </a:solidFill>
        <a:effectLst/>
      </p:bgPr>
    </p:bg>
    <p:spTree>
      <p:nvGrpSpPr>
        <p:cNvPr id="1" name=""/>
        <p:cNvGrpSpPr/>
        <p:nvPr/>
      </p:nvGrpSpPr>
      <p:grpSpPr>
        <a:xfrm>
          <a:off x="0" y="0"/>
          <a:ext cx="0" cy="0"/>
          <a:chOff x="0" y="0"/>
          <a:chExt cx="0" cy="0"/>
        </a:xfrm>
      </p:grpSpPr>
      <p:grpSp>
        <p:nvGrpSpPr>
          <p:cNvPr id="2" name="组合 11"/>
          <p:cNvGrpSpPr/>
          <p:nvPr userDrawn="1"/>
        </p:nvGrpSpPr>
        <p:grpSpPr>
          <a:xfrm>
            <a:off x="1263617" y="1734742"/>
            <a:ext cx="6616527" cy="1674019"/>
            <a:chOff x="1408" y="2483"/>
            <a:chExt cx="10419" cy="2634"/>
          </a:xfrm>
        </p:grpSpPr>
        <p:grpSp>
          <p:nvGrpSpPr>
            <p:cNvPr id="3" name="组合 4"/>
            <p:cNvGrpSpPr/>
            <p:nvPr userDrawn="1"/>
          </p:nvGrpSpPr>
          <p:grpSpPr>
            <a:xfrm>
              <a:off x="2571" y="3125"/>
              <a:ext cx="9257" cy="1850"/>
              <a:chOff x="2017564" y="2801257"/>
              <a:chExt cx="5878207" cy="1175657"/>
            </a:xfrm>
          </p:grpSpPr>
          <p:sp>
            <p:nvSpPr>
              <p:cNvPr id="7" name="矩形 3"/>
              <p:cNvSpPr/>
              <p:nvPr/>
            </p:nvSpPr>
            <p:spPr>
              <a:xfrm>
                <a:off x="2017176" y="2860180"/>
                <a:ext cx="390488" cy="1116450"/>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fontAlgn="auto">
                  <a:spcBef>
                    <a:spcPts val="0"/>
                  </a:spcBef>
                  <a:spcAft>
                    <a:spcPts val="0"/>
                  </a:spcAft>
                  <a:defRPr/>
                </a:pPr>
                <a:endParaRPr lang="zh-CN" altLang="en-US" sz="1050" noProof="1">
                  <a:solidFill>
                    <a:prstClr val="white"/>
                  </a:solidFill>
                  <a:latin typeface="Arial" panose="020B0604020202020204" pitchFamily="34" charset="0"/>
                  <a:ea typeface="黑体" panose="02010609060101010101" pitchFamily="2" charset="-122"/>
                </a:endParaRPr>
              </a:p>
            </p:txBody>
          </p:sp>
          <p:sp>
            <p:nvSpPr>
              <p:cNvPr id="8" name="矩形 7"/>
              <p:cNvSpPr/>
              <p:nvPr/>
            </p:nvSpPr>
            <p:spPr>
              <a:xfrm>
                <a:off x="2017176" y="2801419"/>
                <a:ext cx="5877960" cy="857586"/>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0" rIns="108000" bIns="0" anchor="ctr">
                <a:normAutofit/>
              </a:bodyPr>
              <a:lstStyle/>
              <a:p>
                <a:pPr fontAlgn="auto">
                  <a:defRPr/>
                </a:pPr>
                <a:endParaRPr lang="zh-CN" altLang="en-US" sz="1200" noProof="1">
                  <a:solidFill>
                    <a:srgbClr val="FFFFFF"/>
                  </a:solidFill>
                  <a:latin typeface="Arial" panose="020B0604020202020204" pitchFamily="34" charset="0"/>
                  <a:ea typeface="黑体" panose="02010609060101010101" pitchFamily="2" charset="-122"/>
                </a:endParaRPr>
              </a:p>
            </p:txBody>
          </p:sp>
        </p:grpSp>
        <p:grpSp>
          <p:nvGrpSpPr>
            <p:cNvPr id="4" name="组合 10"/>
            <p:cNvGrpSpPr/>
            <p:nvPr userDrawn="1"/>
          </p:nvGrpSpPr>
          <p:grpSpPr>
            <a:xfrm>
              <a:off x="1408" y="2483"/>
              <a:ext cx="2742" cy="2634"/>
              <a:chOff x="326" y="718"/>
              <a:chExt cx="5896" cy="5662"/>
            </a:xfrm>
          </p:grpSpPr>
          <p:sp>
            <p:nvSpPr>
              <p:cNvPr id="5" name="椭圆 4"/>
              <p:cNvSpPr/>
              <p:nvPr/>
            </p:nvSpPr>
            <p:spPr>
              <a:xfrm>
                <a:off x="326" y="718"/>
                <a:ext cx="5660" cy="5662"/>
              </a:xfrm>
              <a:prstGeom prst="ellipse">
                <a:avLst/>
              </a:prstGeom>
              <a:noFill/>
              <a:ln>
                <a:solidFill>
                  <a:srgbClr val="00596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noProof="1">
                  <a:solidFill>
                    <a:prstClr val="white"/>
                  </a:solidFill>
                </a:endParaRPr>
              </a:p>
            </p:txBody>
          </p:sp>
          <p:sp>
            <p:nvSpPr>
              <p:cNvPr id="6" name="椭圆 5"/>
              <p:cNvSpPr/>
              <p:nvPr/>
            </p:nvSpPr>
            <p:spPr>
              <a:xfrm>
                <a:off x="681" y="799"/>
                <a:ext cx="5542" cy="5538"/>
              </a:xfrm>
              <a:prstGeom prst="ellipse">
                <a:avLst/>
              </a:pr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spcBef>
                    <a:spcPts val="0"/>
                  </a:spcBef>
                  <a:spcAft>
                    <a:spcPts val="0"/>
                  </a:spcAft>
                  <a:defRPr/>
                </a:pPr>
                <a:endParaRPr lang="zh-CN" altLang="en-US" sz="4050" noProof="1">
                  <a:solidFill>
                    <a:prstClr val="white"/>
                  </a:solidFill>
                  <a:latin typeface="Arial" panose="020B0604020202020204" pitchFamily="34" charset="0"/>
                  <a:ea typeface="黑体" panose="02010609060101010101" pitchFamily="2" charset="-122"/>
                  <a:cs typeface="Verdana" panose="020B0604030504040204" pitchFamily="34" charset="0"/>
                </a:endParaRPr>
              </a:p>
            </p:txBody>
          </p:sp>
        </p:grpSp>
      </p:grpSp>
    </p:spTree>
    <p:extLst>
      <p:ext uri="{BB962C8B-B14F-4D97-AF65-F5344CB8AC3E}">
        <p14:creationId xmlns:p14="http://schemas.microsoft.com/office/powerpoint/2010/main" val="173833632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sp>
        <p:nvSpPr>
          <p:cNvPr id="2" name="矩形 1"/>
          <p:cNvSpPr/>
          <p:nvPr userDrawn="1"/>
        </p:nvSpPr>
        <p:spPr>
          <a:xfrm>
            <a:off x="1" y="698041"/>
            <a:ext cx="4021931"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4672013" y="696502"/>
            <a:ext cx="4471988"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grpSp>
        <p:nvGrpSpPr>
          <p:cNvPr id="34" name="组合 2"/>
          <p:cNvGrpSpPr/>
          <p:nvPr userDrawn="1"/>
        </p:nvGrpSpPr>
        <p:grpSpPr>
          <a:xfrm>
            <a:off x="-7937" y="-17859"/>
            <a:ext cx="9161223" cy="170259"/>
            <a:chOff x="-12" y="7780"/>
            <a:chExt cx="14426" cy="268"/>
          </a:xfrm>
        </p:grpSpPr>
        <p:sp>
          <p:nvSpPr>
            <p:cNvPr id="36" name="任意多边形 35"/>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39" name="任意多边形 38"/>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41" name="矩形 40"/>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2" name="任意多边形 41"/>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Tree>
    <p:extLst>
      <p:ext uri="{BB962C8B-B14F-4D97-AF65-F5344CB8AC3E}">
        <p14:creationId xmlns:p14="http://schemas.microsoft.com/office/powerpoint/2010/main" val="16298962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1991677"/>
            <a:ext cx="855456" cy="282893"/>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1"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2" name="组合 22"/>
            <p:cNvGrpSpPr/>
            <p:nvPr/>
          </p:nvGrpSpPr>
          <p:grpSpPr>
            <a:xfrm>
              <a:off x="0" y="3028847"/>
              <a:ext cx="1774726" cy="430886"/>
              <a:chOff x="0" y="1675097"/>
              <a:chExt cx="1774726" cy="430886"/>
            </a:xfrm>
          </p:grpSpPr>
          <p:sp>
            <p:nvSpPr>
              <p:cNvPr id="24" name="矩形 23"/>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5" name="TextBox 78">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grpSp>
        <p:grpSp>
          <p:nvGrpSpPr>
            <p:cNvPr id="13" name="组合 25"/>
            <p:cNvGrpSpPr/>
            <p:nvPr/>
          </p:nvGrpSpPr>
          <p:grpSpPr>
            <a:xfrm>
              <a:off x="0" y="3705722"/>
              <a:ext cx="1774726" cy="430886"/>
              <a:chOff x="0" y="1675097"/>
              <a:chExt cx="1774726" cy="430886"/>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8" name="TextBox 82">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9"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系统组成</a:t>
            </a:r>
          </a:p>
        </p:txBody>
      </p:sp>
    </p:spTree>
    <p:extLst>
      <p:ext uri="{BB962C8B-B14F-4D97-AF65-F5344CB8AC3E}">
        <p14:creationId xmlns:p14="http://schemas.microsoft.com/office/powerpoint/2010/main" val="192946991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9"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2498886"/>
            <a:ext cx="855456" cy="283369"/>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0"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3" name="组合 25"/>
            <p:cNvGrpSpPr/>
            <p:nvPr/>
          </p:nvGrpSpPr>
          <p:grpSpPr>
            <a:xfrm>
              <a:off x="0" y="3705722"/>
              <a:ext cx="1774726" cy="430886"/>
              <a:chOff x="0" y="1675097"/>
              <a:chExt cx="1774726" cy="430886"/>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8" name="TextBox 82">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12"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工作原理</a:t>
            </a:r>
          </a:p>
        </p:txBody>
      </p:sp>
    </p:spTree>
    <p:extLst>
      <p:ext uri="{BB962C8B-B14F-4D97-AF65-F5344CB8AC3E}">
        <p14:creationId xmlns:p14="http://schemas.microsoft.com/office/powerpoint/2010/main" val="20050976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2"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8" name="矩形 7"/>
          <p:cNvSpPr/>
          <p:nvPr userDrawn="1"/>
        </p:nvSpPr>
        <p:spPr>
          <a:xfrm>
            <a:off x="0" y="696502"/>
            <a:ext cx="9144002"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Tree>
    <p:extLst>
      <p:ext uri="{BB962C8B-B14F-4D97-AF65-F5344CB8AC3E}">
        <p14:creationId xmlns:p14="http://schemas.microsoft.com/office/powerpoint/2010/main" val="224562531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4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3006093"/>
            <a:ext cx="855456" cy="283369"/>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2"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sp>
        <p:nvSpPr>
          <p:cNvPr id="13" name="TextBox 82">
            <a:hlinkClick r:id="" action="ppaction://noaction"/>
          </p:cNvPr>
          <p:cNvSpPr txBox="1"/>
          <p:nvPr userDrawn="1"/>
        </p:nvSpPr>
        <p:spPr>
          <a:xfrm>
            <a:off x="307564" y="3006675"/>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系统特点</a:t>
            </a:r>
          </a:p>
        </p:txBody>
      </p:sp>
    </p:spTree>
    <p:extLst>
      <p:ext uri="{BB962C8B-B14F-4D97-AF65-F5344CB8AC3E}">
        <p14:creationId xmlns:p14="http://schemas.microsoft.com/office/powerpoint/2010/main" val="3896605924"/>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5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3514249"/>
            <a:ext cx="855456" cy="282893"/>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3" name="组合 9"/>
          <p:cNvGrpSpPr/>
          <p:nvPr userDrawn="1"/>
        </p:nvGrpSpPr>
        <p:grpSpPr>
          <a:xfrm>
            <a:off x="-6910" y="1483705"/>
            <a:ext cx="315319" cy="2313518"/>
            <a:chOff x="0" y="1675097"/>
            <a:chExt cx="420370" cy="308469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0" name="矩形 29"/>
            <p:cNvSpPr/>
            <p:nvPr/>
          </p:nvSpPr>
          <p:spPr>
            <a:xfrm>
              <a:off x="0" y="43825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sp>
        <p:nvSpPr>
          <p:cNvPr id="12" name="TextBox 82">
            <a:hlinkClick r:id="" action="ppaction://noaction"/>
          </p:cNvPr>
          <p:cNvSpPr txBox="1"/>
          <p:nvPr userDrawn="1"/>
        </p:nvSpPr>
        <p:spPr>
          <a:xfrm>
            <a:off x="307564" y="3006675"/>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sp>
        <p:nvSpPr>
          <p:cNvPr id="14" name="TextBox 86">
            <a:hlinkClick r:id="" action="ppaction://noaction"/>
          </p:cNvPr>
          <p:cNvSpPr txBox="1"/>
          <p:nvPr userDrawn="1"/>
        </p:nvSpPr>
        <p:spPr>
          <a:xfrm>
            <a:off x="307564" y="3514331"/>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应用发展</a:t>
            </a:r>
          </a:p>
        </p:txBody>
      </p:sp>
    </p:spTree>
    <p:extLst>
      <p:ext uri="{BB962C8B-B14F-4D97-AF65-F5344CB8AC3E}">
        <p14:creationId xmlns:p14="http://schemas.microsoft.com/office/powerpoint/2010/main" val="3992710989"/>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1_标题幻灯片">
    <p:bg>
      <p:bgPr>
        <a:noFill/>
        <a:effectLst/>
      </p:bgPr>
    </p:bg>
    <p:spTree>
      <p:nvGrpSpPr>
        <p:cNvPr id="1" name=""/>
        <p:cNvGrpSpPr/>
        <p:nvPr/>
      </p:nvGrpSpPr>
      <p:grpSpPr>
        <a:xfrm>
          <a:off x="0" y="0"/>
          <a:ext cx="0" cy="0"/>
          <a:chOff x="0" y="0"/>
          <a:chExt cx="0" cy="0"/>
        </a:xfrm>
      </p:grpSpPr>
      <p:sp>
        <p:nvSpPr>
          <p:cNvPr id="4" name="矩形​​ 5"/>
          <p:cNvSpPr>
            <a:spLocks noChangeArrowheads="1"/>
          </p:cNvSpPr>
          <p:nvPr userDrawn="1"/>
        </p:nvSpPr>
        <p:spPr bwMode="auto">
          <a:xfrm>
            <a:off x="1" y="656408"/>
            <a:ext cx="9143999" cy="4237600"/>
          </a:xfrm>
          <a:prstGeom prst="rect">
            <a:avLst/>
          </a:prstGeom>
          <a:solidFill>
            <a:srgbClr val="005969"/>
          </a:solidFill>
          <a:ln w="9525" cmpd="sng">
            <a:noFill/>
            <a:miter lim="800000"/>
          </a:ln>
        </p:spPr>
        <p:txBody>
          <a:bodyPr lIns="215945" tIns="34281" rIns="68563" bIns="34281" anchor="b"/>
          <a:lstStyle/>
          <a:p>
            <a:endParaRPr lang="zh-CN" altLang="zh-CN" sz="2100" dirty="0">
              <a:ln>
                <a:solidFill>
                  <a:srgbClr val="92D050"/>
                </a:solidFill>
              </a:ln>
              <a:solidFill>
                <a:srgbClr val="92D050"/>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89946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300"/>
                                        <p:tgtEl>
                                          <p:spTgt spid="4"/>
                                        </p:tgtEl>
                                      </p:cBhvr>
                                    </p:animEffect>
                                  </p:childTnLst>
                                </p:cTn>
                              </p:par>
                              <p:par>
                                <p:cTn id="8" presetID="2" presetClass="entr" presetSubtype="9" fill="hold" grpId="1"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0-#ppt_w/2"/>
                                          </p:val>
                                        </p:tav>
                                        <p:tav tm="100000">
                                          <p:val>
                                            <p:strVal val="#ppt_x"/>
                                          </p:val>
                                        </p:tav>
                                      </p:tavLst>
                                    </p:anim>
                                    <p:anim calcmode="lin" valueType="num">
                                      <p:cBhvr additive="base">
                                        <p:cTn id="11"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26" y="273968"/>
            <a:ext cx="7886495" cy="994623"/>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90062" y="1334435"/>
            <a:ext cx="3655085" cy="618214"/>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3"/>
            </a:lvl4pPr>
            <a:lvl5pPr marL="1028700" indent="0">
              <a:buNone/>
              <a:defRPr sz="1013"/>
            </a:lvl5pPr>
            <a:lvl6pPr marL="1285875" indent="0">
              <a:buNone/>
              <a:defRPr sz="1013"/>
            </a:lvl6pPr>
            <a:lvl7pPr marL="1544003" indent="0">
              <a:buNone/>
              <a:defRPr sz="1013"/>
            </a:lvl7pPr>
            <a:lvl8pPr marL="1801178" indent="0">
              <a:buNone/>
              <a:defRPr sz="1013"/>
            </a:lvl8pPr>
            <a:lvl9pPr marL="2058829" indent="0">
              <a:buNone/>
              <a:defRPr sz="1013"/>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890062" y="1999944"/>
            <a:ext cx="3655085" cy="2644411"/>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4692582" y="1334435"/>
            <a:ext cx="3673086" cy="618214"/>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3"/>
            </a:lvl4pPr>
            <a:lvl5pPr marL="1028700" indent="0">
              <a:buNone/>
              <a:defRPr sz="1013"/>
            </a:lvl5pPr>
            <a:lvl6pPr marL="1285875" indent="0">
              <a:buNone/>
              <a:defRPr sz="1013"/>
            </a:lvl6pPr>
            <a:lvl7pPr marL="1544003" indent="0">
              <a:buNone/>
              <a:defRPr sz="1013"/>
            </a:lvl7pPr>
            <a:lvl8pPr marL="1801178" indent="0">
              <a:buNone/>
              <a:defRPr sz="1013"/>
            </a:lvl8pPr>
            <a:lvl9pPr marL="2058829" indent="0">
              <a:buNone/>
              <a:defRPr sz="1013"/>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4692582" y="1999944"/>
            <a:ext cx="3673086" cy="2644411"/>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8" name="页脚占位符 7"/>
          <p:cNvSpPr>
            <a:spLocks noGrp="1"/>
          </p:cNvSpPr>
          <p:nvPr>
            <p:ph type="ftr" sz="quarter" idx="1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9" name="灯片编号占位符 8"/>
          <p:cNvSpPr>
            <a:spLocks noGrp="1"/>
          </p:cNvSpPr>
          <p:nvPr>
            <p:ph type="sldNum" sz="quarter" idx="1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1911604005"/>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33" y="273968"/>
            <a:ext cx="7886495" cy="994623"/>
          </a:xfrm>
        </p:spPr>
        <p:txBody>
          <a:bodyPr/>
          <a:lstStyle/>
          <a:p>
            <a:pPr fontAlgn="base"/>
            <a:r>
              <a:rPr lang="zh-CN" altLang="en-US" strike="noStrike" noProof="1"/>
              <a:t>单击此处编辑母版标题样式</a:t>
            </a:r>
          </a:p>
        </p:txBody>
      </p:sp>
      <p:sp>
        <p:nvSpPr>
          <p:cNvPr id="3" name="日期占位符 2"/>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4" name="页脚占位符 3"/>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5" name="灯片编号占位符 4"/>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3919683257"/>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3" name="页脚占位符 2"/>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4" name="灯片编号占位符 3"/>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4395588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25" y="343058"/>
            <a:ext cx="3123930" cy="1200694"/>
          </a:xfrm>
        </p:spPr>
        <p:txBody>
          <a:bodyPr anchor="b"/>
          <a:lstStyle>
            <a:lvl1pPr>
              <a:defRPr sz="18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3887291" y="343058"/>
            <a:ext cx="4629029" cy="4054725"/>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4003" indent="0">
              <a:buNone/>
              <a:defRPr sz="1125"/>
            </a:lvl7pPr>
            <a:lvl8pPr marL="1801178" indent="0">
              <a:buNone/>
              <a:defRPr sz="1125"/>
            </a:lvl8pPr>
            <a:lvl9pPr marL="2058829" indent="0">
              <a:buNone/>
              <a:defRPr sz="1125"/>
            </a:lvl9pPr>
          </a:lstStyle>
          <a:p>
            <a:pPr marL="0" marR="0" lvl="0" indent="0" algn="l" defTabSz="514350" rtl="0" eaLnBrk="1" fontAlgn="base" latinLnBrk="0" hangingPunct="1">
              <a:lnSpc>
                <a:spcPct val="90000"/>
              </a:lnSpc>
              <a:spcBef>
                <a:spcPts val="563"/>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25" y="1543751"/>
            <a:ext cx="3123930" cy="2859987"/>
          </a:xfrm>
        </p:spPr>
        <p:txBody>
          <a:bodyPr/>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4003" indent="0">
              <a:buNone/>
              <a:defRPr sz="788"/>
            </a:lvl7pPr>
            <a:lvl8pPr marL="1801178" indent="0">
              <a:buNone/>
              <a:defRPr sz="788"/>
            </a:lvl8pPr>
            <a:lvl9pPr marL="2058829" indent="0">
              <a:buNone/>
              <a:defRPr sz="788"/>
            </a:lvl9pPr>
          </a:lstStyle>
          <a:p>
            <a:pPr lvl="0" fontAlgn="base"/>
            <a:r>
              <a:rPr lang="zh-CN" altLang="en-US" strike="noStrike" noProof="1"/>
              <a:t>单击此处编辑母版文本样式</a:t>
            </a:r>
          </a:p>
        </p:txBody>
      </p:sp>
      <p:sp>
        <p:nvSpPr>
          <p:cNvPr id="5" name="日期占位符 4"/>
          <p:cNvSpPr>
            <a:spLocks noGrp="1"/>
          </p:cNvSpPr>
          <p:nvPr>
            <p:ph type="dt" sz="half" idx="1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6" name="页脚占位符 5"/>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7" name="灯片编号占位符 6"/>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168321037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507" y="273968"/>
            <a:ext cx="1971623" cy="4360854"/>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628638" y="273968"/>
            <a:ext cx="5800574" cy="4360854"/>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5" name="页脚占位符 4"/>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6" name="灯片编号占位符 5"/>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58868195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33" y="273968"/>
            <a:ext cx="7886495" cy="4360854"/>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3" name="日期占位符 2"/>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4" name="页脚占位符 3"/>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5" name="灯片编号占位符 4"/>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21291446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
        <p:nvSpPr>
          <p:cNvPr id="2" name="Title 1"/>
          <p:cNvSpPr>
            <a:spLocks noGrp="1"/>
          </p:cNvSpPr>
          <p:nvPr>
            <p:ph type="title"/>
          </p:nvPr>
        </p:nvSpPr>
        <p:spPr>
          <a:xfrm>
            <a:off x="1789974" y="2112590"/>
            <a:ext cx="5314811" cy="1227510"/>
          </a:xfrm>
        </p:spPr>
        <p:txBody>
          <a:bodyPr>
            <a:noAutofit/>
          </a:bodyPr>
          <a:lstStyle>
            <a:lvl1pPr algn="ctr">
              <a:defRPr sz="3375">
                <a:solidFill>
                  <a:schemeClr val="bg1"/>
                </a:solidFill>
              </a:defRPr>
            </a:lvl1pPr>
          </a:lstStyle>
          <a:p>
            <a:pPr fontAlgn="base"/>
            <a:r>
              <a:rPr lang="zh-CN" altLang="en-US" strike="noStrike" noProof="1"/>
              <a:t>单击此处编辑母版标题样式</a:t>
            </a:r>
            <a:endParaRPr lang="en-US" strike="noStrike" noProof="1"/>
          </a:p>
        </p:txBody>
      </p:sp>
      <p:sp>
        <p:nvSpPr>
          <p:cNvPr id="10" name="文本占位符 9"/>
          <p:cNvSpPr>
            <a:spLocks noGrp="1"/>
          </p:cNvSpPr>
          <p:nvPr>
            <p:ph type="body" sz="quarter" idx="13"/>
          </p:nvPr>
        </p:nvSpPr>
        <p:spPr>
          <a:xfrm>
            <a:off x="5549755" y="959798"/>
            <a:ext cx="1447762" cy="1313507"/>
          </a:xfrm>
        </p:spPr>
        <p:txBody>
          <a:bodyPr anchor="ctr" anchorCtr="0">
            <a:normAutofit/>
          </a:bodyPr>
          <a:lstStyle>
            <a:lvl1pPr marL="0" indent="0" algn="ctr">
              <a:buNone/>
              <a:defRPr sz="2025">
                <a:solidFill>
                  <a:schemeClr val="bg1"/>
                </a:solidFill>
              </a:defRPr>
            </a:lvl1pPr>
          </a:lstStyle>
          <a:p>
            <a:pPr lvl="0" fontAlgn="base"/>
            <a:r>
              <a:rPr lang="zh-CN" altLang="en-US" strike="noStrike" noProof="1"/>
              <a:t>单击此处编辑母版文本样式</a:t>
            </a:r>
          </a:p>
        </p:txBody>
      </p:sp>
      <p:sp>
        <p:nvSpPr>
          <p:cNvPr id="3" name="Date Placeholder 2"/>
          <p:cNvSpPr>
            <a:spLocks noGrp="1"/>
          </p:cNvSpPr>
          <p:nvPr>
            <p:ph type="dt" sz="half" idx="2"/>
          </p:nvPr>
        </p:nvSpPr>
        <p:spPr>
          <a:xfrm>
            <a:off x="628635" y="4767265"/>
            <a:ext cx="2057346" cy="275035"/>
          </a:xfrm>
        </p:spPr>
        <p:txBody>
          <a:bodyPr/>
          <a:lstStyle>
            <a:lvl1pPr>
              <a:defRPr noProof="1">
                <a:latin typeface="Calibri" panose="020F0502020204030204" pitchFamily="34" charset="0"/>
                <a:cs typeface="+mn-ea"/>
              </a:defRPr>
            </a:lvl1pPr>
          </a:lstStyle>
          <a:p>
            <a:pPr>
              <a:defRPr/>
            </a:pPr>
            <a:endParaRPr lang="zh-CN" altLang="en-US">
              <a:solidFill>
                <a:prstClr val="black"/>
              </a:solidFill>
            </a:endParaRPr>
          </a:p>
        </p:txBody>
      </p:sp>
      <p:sp>
        <p:nvSpPr>
          <p:cNvPr id="4" name="Footer Placeholder 3"/>
          <p:cNvSpPr>
            <a:spLocks noGrp="1"/>
          </p:cNvSpPr>
          <p:nvPr>
            <p:ph type="ftr" sz="quarter" idx="3"/>
          </p:nvPr>
        </p:nvSpPr>
        <p:spPr>
          <a:xfrm>
            <a:off x="3028872" y="4767265"/>
            <a:ext cx="3086020" cy="275035"/>
          </a:xfrm>
        </p:spPr>
        <p:txBody>
          <a:bodyPr/>
          <a:lstStyle>
            <a:lvl1pPr>
              <a:defRPr noProof="1"/>
            </a:lvl1pPr>
          </a:lstStyle>
          <a:p>
            <a:pPr>
              <a:defRPr/>
            </a:pPr>
            <a:endParaRPr lang="zh-CN" altLang="en-US">
              <a:solidFill>
                <a:prstClr val="black"/>
              </a:solidFill>
            </a:endParaRPr>
          </a:p>
        </p:txBody>
      </p:sp>
      <p:sp>
        <p:nvSpPr>
          <p:cNvPr id="5" name="Slide Number Placeholder 4"/>
          <p:cNvSpPr>
            <a:spLocks noGrp="1"/>
          </p:cNvSpPr>
          <p:nvPr>
            <p:ph type="sldNum" sz="quarter" idx="4"/>
          </p:nvPr>
        </p:nvSpPr>
        <p:spPr>
          <a:xfrm>
            <a:off x="6457782" y="4767265"/>
            <a:ext cx="2057346" cy="275035"/>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34111293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bg>
      <p:bgPr>
        <a:solidFill>
          <a:srgbClr val="F2F2F2"/>
        </a:solidFill>
        <a:effectLst/>
      </p:bgPr>
    </p:bg>
    <p:spTree>
      <p:nvGrpSpPr>
        <p:cNvPr id="1" name=""/>
        <p:cNvGrpSpPr/>
        <p:nvPr/>
      </p:nvGrpSpPr>
      <p:grpSpPr>
        <a:xfrm>
          <a:off x="0" y="0"/>
          <a:ext cx="0" cy="0"/>
          <a:chOff x="0" y="0"/>
          <a:chExt cx="0" cy="0"/>
        </a:xfrm>
      </p:grpSpPr>
      <p:grpSp>
        <p:nvGrpSpPr>
          <p:cNvPr id="2" name="组合 11"/>
          <p:cNvGrpSpPr/>
          <p:nvPr userDrawn="1"/>
        </p:nvGrpSpPr>
        <p:grpSpPr>
          <a:xfrm>
            <a:off x="1263617" y="1734742"/>
            <a:ext cx="6616527" cy="1674019"/>
            <a:chOff x="1408" y="2483"/>
            <a:chExt cx="10419" cy="2634"/>
          </a:xfrm>
        </p:grpSpPr>
        <p:grpSp>
          <p:nvGrpSpPr>
            <p:cNvPr id="3" name="组合 4"/>
            <p:cNvGrpSpPr/>
            <p:nvPr userDrawn="1"/>
          </p:nvGrpSpPr>
          <p:grpSpPr>
            <a:xfrm>
              <a:off x="2571" y="3125"/>
              <a:ext cx="9257" cy="1850"/>
              <a:chOff x="2017564" y="2801257"/>
              <a:chExt cx="5878207" cy="1175657"/>
            </a:xfrm>
          </p:grpSpPr>
          <p:sp>
            <p:nvSpPr>
              <p:cNvPr id="7" name="矩形 3"/>
              <p:cNvSpPr/>
              <p:nvPr/>
            </p:nvSpPr>
            <p:spPr>
              <a:xfrm>
                <a:off x="2017176" y="2860180"/>
                <a:ext cx="390488" cy="1116450"/>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fontAlgn="auto">
                  <a:spcBef>
                    <a:spcPts val="0"/>
                  </a:spcBef>
                  <a:spcAft>
                    <a:spcPts val="0"/>
                  </a:spcAft>
                  <a:defRPr/>
                </a:pPr>
                <a:endParaRPr lang="zh-CN" altLang="en-US" sz="1050" noProof="1">
                  <a:solidFill>
                    <a:prstClr val="white"/>
                  </a:solidFill>
                  <a:latin typeface="Arial" panose="020B0604020202020204" pitchFamily="34" charset="0"/>
                  <a:ea typeface="黑体" panose="02010609060101010101" pitchFamily="2" charset="-122"/>
                </a:endParaRPr>
              </a:p>
            </p:txBody>
          </p:sp>
          <p:sp>
            <p:nvSpPr>
              <p:cNvPr id="8" name="矩形 7"/>
              <p:cNvSpPr/>
              <p:nvPr/>
            </p:nvSpPr>
            <p:spPr>
              <a:xfrm>
                <a:off x="2017176" y="2801419"/>
                <a:ext cx="5877960" cy="857586"/>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0" rIns="108000" bIns="0" anchor="ctr">
                <a:normAutofit/>
              </a:bodyPr>
              <a:lstStyle/>
              <a:p>
                <a:pPr fontAlgn="auto">
                  <a:defRPr/>
                </a:pPr>
                <a:endParaRPr lang="zh-CN" altLang="en-US" sz="1200" noProof="1">
                  <a:solidFill>
                    <a:srgbClr val="FFFFFF"/>
                  </a:solidFill>
                  <a:latin typeface="Arial" panose="020B0604020202020204" pitchFamily="34" charset="0"/>
                  <a:ea typeface="黑体" panose="02010609060101010101" pitchFamily="2" charset="-122"/>
                </a:endParaRPr>
              </a:p>
            </p:txBody>
          </p:sp>
        </p:grpSp>
        <p:grpSp>
          <p:nvGrpSpPr>
            <p:cNvPr id="4" name="组合 10"/>
            <p:cNvGrpSpPr/>
            <p:nvPr userDrawn="1"/>
          </p:nvGrpSpPr>
          <p:grpSpPr>
            <a:xfrm>
              <a:off x="1408" y="2483"/>
              <a:ext cx="2742" cy="2634"/>
              <a:chOff x="326" y="718"/>
              <a:chExt cx="5896" cy="5662"/>
            </a:xfrm>
          </p:grpSpPr>
          <p:sp>
            <p:nvSpPr>
              <p:cNvPr id="5" name="椭圆 4"/>
              <p:cNvSpPr/>
              <p:nvPr/>
            </p:nvSpPr>
            <p:spPr>
              <a:xfrm>
                <a:off x="326" y="718"/>
                <a:ext cx="5660" cy="5662"/>
              </a:xfrm>
              <a:prstGeom prst="ellipse">
                <a:avLst/>
              </a:prstGeom>
              <a:noFill/>
              <a:ln>
                <a:solidFill>
                  <a:srgbClr val="00596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noProof="1">
                  <a:solidFill>
                    <a:prstClr val="white"/>
                  </a:solidFill>
                </a:endParaRPr>
              </a:p>
            </p:txBody>
          </p:sp>
          <p:sp>
            <p:nvSpPr>
              <p:cNvPr id="6" name="椭圆 5"/>
              <p:cNvSpPr/>
              <p:nvPr/>
            </p:nvSpPr>
            <p:spPr>
              <a:xfrm>
                <a:off x="681" y="799"/>
                <a:ext cx="5542" cy="5538"/>
              </a:xfrm>
              <a:prstGeom prst="ellipse">
                <a:avLst/>
              </a:pr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spcBef>
                    <a:spcPts val="0"/>
                  </a:spcBef>
                  <a:spcAft>
                    <a:spcPts val="0"/>
                  </a:spcAft>
                  <a:defRPr/>
                </a:pPr>
                <a:endParaRPr lang="zh-CN" altLang="en-US" sz="4050" noProof="1">
                  <a:solidFill>
                    <a:prstClr val="white"/>
                  </a:solidFill>
                  <a:latin typeface="Arial" panose="020B0604020202020204" pitchFamily="34" charset="0"/>
                  <a:ea typeface="黑体" panose="02010609060101010101" pitchFamily="2" charset="-122"/>
                  <a:cs typeface="Verdana" panose="020B0604030504040204" pitchFamily="34" charset="0"/>
                </a:endParaRPr>
              </a:p>
            </p:txBody>
          </p:sp>
        </p:grpSp>
      </p:grpSp>
    </p:spTree>
    <p:extLst>
      <p:ext uri="{BB962C8B-B14F-4D97-AF65-F5344CB8AC3E}">
        <p14:creationId xmlns:p14="http://schemas.microsoft.com/office/powerpoint/2010/main" val="268331239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sp>
        <p:nvSpPr>
          <p:cNvPr id="2" name="矩形 1"/>
          <p:cNvSpPr/>
          <p:nvPr userDrawn="1"/>
        </p:nvSpPr>
        <p:spPr>
          <a:xfrm>
            <a:off x="1" y="698041"/>
            <a:ext cx="4021931"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4672013" y="696502"/>
            <a:ext cx="4471988"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grpSp>
        <p:nvGrpSpPr>
          <p:cNvPr id="34" name="组合 2"/>
          <p:cNvGrpSpPr/>
          <p:nvPr userDrawn="1"/>
        </p:nvGrpSpPr>
        <p:grpSpPr>
          <a:xfrm>
            <a:off x="-7937" y="-17859"/>
            <a:ext cx="9161223" cy="170259"/>
            <a:chOff x="-12" y="7780"/>
            <a:chExt cx="14426" cy="268"/>
          </a:xfrm>
        </p:grpSpPr>
        <p:sp>
          <p:nvSpPr>
            <p:cNvPr id="36" name="任意多边形 35"/>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39" name="任意多边形 38"/>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41" name="矩形 40"/>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2" name="任意多边形 41"/>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Tree>
    <p:extLst>
      <p:ext uri="{BB962C8B-B14F-4D97-AF65-F5344CB8AC3E}">
        <p14:creationId xmlns:p14="http://schemas.microsoft.com/office/powerpoint/2010/main" val="40683406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1991677"/>
            <a:ext cx="855456" cy="282893"/>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1"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2" name="组合 22"/>
            <p:cNvGrpSpPr/>
            <p:nvPr/>
          </p:nvGrpSpPr>
          <p:grpSpPr>
            <a:xfrm>
              <a:off x="0" y="3028847"/>
              <a:ext cx="1774726" cy="430886"/>
              <a:chOff x="0" y="1675097"/>
              <a:chExt cx="1774726" cy="430886"/>
            </a:xfrm>
          </p:grpSpPr>
          <p:sp>
            <p:nvSpPr>
              <p:cNvPr id="24" name="矩形 23"/>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5" name="TextBox 78">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grpSp>
        <p:grpSp>
          <p:nvGrpSpPr>
            <p:cNvPr id="13" name="组合 25"/>
            <p:cNvGrpSpPr/>
            <p:nvPr/>
          </p:nvGrpSpPr>
          <p:grpSpPr>
            <a:xfrm>
              <a:off x="0" y="3705722"/>
              <a:ext cx="1774726" cy="430886"/>
              <a:chOff x="0" y="1675097"/>
              <a:chExt cx="1774726" cy="430886"/>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8" name="TextBox 82">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9"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系统组成</a:t>
            </a:r>
          </a:p>
        </p:txBody>
      </p:sp>
    </p:spTree>
    <p:extLst>
      <p:ext uri="{BB962C8B-B14F-4D97-AF65-F5344CB8AC3E}">
        <p14:creationId xmlns:p14="http://schemas.microsoft.com/office/powerpoint/2010/main" val="328772754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9"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2498886"/>
            <a:ext cx="855456" cy="283369"/>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0"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3" name="组合 25"/>
            <p:cNvGrpSpPr/>
            <p:nvPr/>
          </p:nvGrpSpPr>
          <p:grpSpPr>
            <a:xfrm>
              <a:off x="0" y="3705722"/>
              <a:ext cx="1774726" cy="430886"/>
              <a:chOff x="0" y="1675097"/>
              <a:chExt cx="1774726" cy="430886"/>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8" name="TextBox 82">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12"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工作原理</a:t>
            </a:r>
          </a:p>
        </p:txBody>
      </p:sp>
    </p:spTree>
    <p:extLst>
      <p:ext uri="{BB962C8B-B14F-4D97-AF65-F5344CB8AC3E}">
        <p14:creationId xmlns:p14="http://schemas.microsoft.com/office/powerpoint/2010/main" val="215921217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4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3006093"/>
            <a:ext cx="855456" cy="283369"/>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2"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sp>
        <p:nvSpPr>
          <p:cNvPr id="13" name="TextBox 82">
            <a:hlinkClick r:id="" action="ppaction://noaction"/>
          </p:cNvPr>
          <p:cNvSpPr txBox="1"/>
          <p:nvPr userDrawn="1"/>
        </p:nvSpPr>
        <p:spPr>
          <a:xfrm>
            <a:off x="307564" y="3006675"/>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系统特点</a:t>
            </a:r>
          </a:p>
        </p:txBody>
      </p:sp>
    </p:spTree>
    <p:extLst>
      <p:ext uri="{BB962C8B-B14F-4D97-AF65-F5344CB8AC3E}">
        <p14:creationId xmlns:p14="http://schemas.microsoft.com/office/powerpoint/2010/main" val="75992272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5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3514249"/>
            <a:ext cx="855456" cy="282893"/>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3" name="组合 9"/>
          <p:cNvGrpSpPr/>
          <p:nvPr userDrawn="1"/>
        </p:nvGrpSpPr>
        <p:grpSpPr>
          <a:xfrm>
            <a:off x="-6910" y="1483705"/>
            <a:ext cx="315319" cy="2313518"/>
            <a:chOff x="0" y="1675097"/>
            <a:chExt cx="420370" cy="308469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0" name="矩形 29"/>
            <p:cNvSpPr/>
            <p:nvPr/>
          </p:nvSpPr>
          <p:spPr>
            <a:xfrm>
              <a:off x="0" y="43825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sp>
        <p:nvSpPr>
          <p:cNvPr id="12" name="TextBox 82">
            <a:hlinkClick r:id="" action="ppaction://noaction"/>
          </p:cNvPr>
          <p:cNvSpPr txBox="1"/>
          <p:nvPr userDrawn="1"/>
        </p:nvSpPr>
        <p:spPr>
          <a:xfrm>
            <a:off x="307564" y="3006675"/>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sp>
        <p:nvSpPr>
          <p:cNvPr id="14" name="TextBox 86">
            <a:hlinkClick r:id="" action="ppaction://noaction"/>
          </p:cNvPr>
          <p:cNvSpPr txBox="1"/>
          <p:nvPr userDrawn="1"/>
        </p:nvSpPr>
        <p:spPr>
          <a:xfrm>
            <a:off x="307564" y="3514331"/>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应用发展</a:t>
            </a:r>
          </a:p>
        </p:txBody>
      </p:sp>
    </p:spTree>
    <p:extLst>
      <p:ext uri="{BB962C8B-B14F-4D97-AF65-F5344CB8AC3E}">
        <p14:creationId xmlns:p14="http://schemas.microsoft.com/office/powerpoint/2010/main" val="9427639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theme" Target="../theme/theme2.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194859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 id="2147483681" r:id="rId18"/>
    <p:sldLayoutId id="2147483682" r:id="rId19"/>
    <p:sldLayoutId id="2147483683" r:id="rId20"/>
    <p:sldLayoutId id="2147483684" r:id="rId21"/>
    <p:sldLayoutId id="2147483685" r:id="rId22"/>
  </p:sldLayoutIdLst>
  <p:timing>
    <p:tnLst>
      <p:par>
        <p:cTn id="1" dur="indefinite" restart="never" nodeType="tmRoot"/>
      </p:par>
    </p:tnLst>
  </p:timing>
  <p:hf sldNum="0" hdr="0" ftr="0" dt="0"/>
  <p:txStyles>
    <p:titleStyle>
      <a:lvl1pPr algn="l" defTabSz="514350" rtl="0" fontAlgn="base">
        <a:lnSpc>
          <a:spcPct val="90000"/>
        </a:lnSpc>
        <a:spcBef>
          <a:spcPct val="0"/>
        </a:spcBef>
        <a:spcAft>
          <a:spcPct val="0"/>
        </a:spcAft>
        <a:defRPr sz="2475" kern="1200">
          <a:solidFill>
            <a:schemeClr val="tx1"/>
          </a:solidFill>
          <a:latin typeface="+mj-lt"/>
          <a:ea typeface="+mj-ea"/>
          <a:cs typeface="+mj-cs"/>
        </a:defRPr>
      </a:lvl1pPr>
      <a:lvl2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2pPr>
      <a:lvl3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3pPr>
      <a:lvl4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4pPr>
      <a:lvl5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5pPr>
      <a:lvl6pPr marL="3429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6pPr>
      <a:lvl7pPr marL="6858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7pPr>
      <a:lvl8pPr marL="10287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8pPr>
      <a:lvl9pPr marL="13716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9pPr>
    </p:titleStyle>
    <p:bodyStyle>
      <a:lvl1pPr marL="128588" indent="-126206" algn="l" defTabSz="514350" rtl="0" fontAlgn="base">
        <a:lnSpc>
          <a:spcPct val="90000"/>
        </a:lnSpc>
        <a:spcBef>
          <a:spcPts val="563"/>
        </a:spcBef>
        <a:spcAft>
          <a:spcPct val="0"/>
        </a:spcAft>
        <a:buFont typeface="Arial" panose="020B0604020202020204" pitchFamily="34" charset="0"/>
        <a:buChar char="•"/>
        <a:defRPr sz="1575" kern="1200">
          <a:solidFill>
            <a:schemeClr val="tx1"/>
          </a:solidFill>
          <a:latin typeface="+mn-lt"/>
          <a:ea typeface="+mn-ea"/>
          <a:cs typeface="+mn-cs"/>
        </a:defRPr>
      </a:lvl1pPr>
      <a:lvl2pPr marL="385763" indent="-126206" algn="l" defTabSz="514350" rtl="0" fontAlgn="base">
        <a:lnSpc>
          <a:spcPct val="90000"/>
        </a:lnSpc>
        <a:spcBef>
          <a:spcPts val="281"/>
        </a:spcBef>
        <a:spcAft>
          <a:spcPct val="0"/>
        </a:spcAft>
        <a:buFont typeface="Arial" panose="020B0604020202020204" pitchFamily="34" charset="0"/>
        <a:buChar char="•"/>
        <a:defRPr kern="1200">
          <a:solidFill>
            <a:schemeClr val="tx1"/>
          </a:solidFill>
          <a:latin typeface="+mn-lt"/>
          <a:ea typeface="+mn-ea"/>
          <a:cs typeface="+mn-cs"/>
        </a:defRPr>
      </a:lvl2pPr>
      <a:lvl3pPr marL="642938" indent="-126206" algn="l" defTabSz="514350" rtl="0" fontAlgn="base">
        <a:lnSpc>
          <a:spcPct val="90000"/>
        </a:lnSpc>
        <a:spcBef>
          <a:spcPts val="281"/>
        </a:spcBef>
        <a:spcAft>
          <a:spcPct val="0"/>
        </a:spcAft>
        <a:buFont typeface="Arial" panose="020B0604020202020204" pitchFamily="34" charset="0"/>
        <a:buChar char="•"/>
        <a:defRPr sz="1125" kern="1200">
          <a:solidFill>
            <a:schemeClr val="tx1"/>
          </a:solidFill>
          <a:latin typeface="+mn-lt"/>
          <a:ea typeface="+mn-ea"/>
          <a:cs typeface="+mn-cs"/>
        </a:defRPr>
      </a:lvl3pPr>
      <a:lvl4pPr marL="900113" indent="-126206" algn="l" defTabSz="514350" rtl="0" fontAlgn="base">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4pPr>
      <a:lvl5pPr marL="1157288" indent="-126206" algn="l" defTabSz="514350" rtl="0" fontAlgn="base">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5pPr>
      <a:lvl6pPr marL="1415415"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2590"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9765"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7416"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zh-CN"/>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4003" algn="l" defTabSz="514350" rtl="0" eaLnBrk="1" latinLnBrk="0" hangingPunct="1">
        <a:defRPr sz="1013" kern="1200">
          <a:solidFill>
            <a:schemeClr val="tx1"/>
          </a:solidFill>
          <a:latin typeface="+mn-lt"/>
          <a:ea typeface="+mn-ea"/>
          <a:cs typeface="+mn-cs"/>
        </a:defRPr>
      </a:lvl7pPr>
      <a:lvl8pPr marL="1801178" algn="l" defTabSz="514350" rtl="0" eaLnBrk="1" latinLnBrk="0" hangingPunct="1">
        <a:defRPr sz="1013" kern="1200">
          <a:solidFill>
            <a:schemeClr val="tx1"/>
          </a:solidFill>
          <a:latin typeface="+mn-lt"/>
          <a:ea typeface="+mn-ea"/>
          <a:cs typeface="+mn-cs"/>
        </a:defRPr>
      </a:lvl8pPr>
      <a:lvl9pPr marL="2058829"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20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Lst>
  <p:timing>
    <p:tnLst>
      <p:par>
        <p:cTn id="1" dur="indefinite" restart="never" nodeType="tmRoot"/>
      </p:par>
    </p:tnLst>
  </p:timing>
  <p:hf sldNum="0" hdr="0" ftr="0" dt="0"/>
  <p:txStyles>
    <p:titleStyle>
      <a:lvl1pPr algn="l" defTabSz="514350" rtl="0" fontAlgn="base">
        <a:lnSpc>
          <a:spcPct val="90000"/>
        </a:lnSpc>
        <a:spcBef>
          <a:spcPct val="0"/>
        </a:spcBef>
        <a:spcAft>
          <a:spcPct val="0"/>
        </a:spcAft>
        <a:defRPr sz="2475" kern="1200">
          <a:solidFill>
            <a:schemeClr val="tx1"/>
          </a:solidFill>
          <a:latin typeface="+mj-lt"/>
          <a:ea typeface="+mj-ea"/>
          <a:cs typeface="+mj-cs"/>
        </a:defRPr>
      </a:lvl1pPr>
      <a:lvl2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2pPr>
      <a:lvl3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3pPr>
      <a:lvl4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4pPr>
      <a:lvl5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5pPr>
      <a:lvl6pPr marL="3429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6pPr>
      <a:lvl7pPr marL="6858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7pPr>
      <a:lvl8pPr marL="10287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8pPr>
      <a:lvl9pPr marL="13716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9pPr>
    </p:titleStyle>
    <p:bodyStyle>
      <a:lvl1pPr marL="128588" indent="-126206" algn="l" defTabSz="514350" rtl="0" fontAlgn="base">
        <a:lnSpc>
          <a:spcPct val="90000"/>
        </a:lnSpc>
        <a:spcBef>
          <a:spcPts val="563"/>
        </a:spcBef>
        <a:spcAft>
          <a:spcPct val="0"/>
        </a:spcAft>
        <a:buFont typeface="Arial" panose="020B0604020202020204" pitchFamily="34" charset="0"/>
        <a:buChar char="•"/>
        <a:defRPr sz="1575" kern="1200">
          <a:solidFill>
            <a:schemeClr val="tx1"/>
          </a:solidFill>
          <a:latin typeface="+mn-lt"/>
          <a:ea typeface="+mn-ea"/>
          <a:cs typeface="+mn-cs"/>
        </a:defRPr>
      </a:lvl1pPr>
      <a:lvl2pPr marL="385763" indent="-126206" algn="l" defTabSz="514350" rtl="0" fontAlgn="base">
        <a:lnSpc>
          <a:spcPct val="90000"/>
        </a:lnSpc>
        <a:spcBef>
          <a:spcPts val="281"/>
        </a:spcBef>
        <a:spcAft>
          <a:spcPct val="0"/>
        </a:spcAft>
        <a:buFont typeface="Arial" panose="020B0604020202020204" pitchFamily="34" charset="0"/>
        <a:buChar char="•"/>
        <a:defRPr kern="1200">
          <a:solidFill>
            <a:schemeClr val="tx1"/>
          </a:solidFill>
          <a:latin typeface="+mn-lt"/>
          <a:ea typeface="+mn-ea"/>
          <a:cs typeface="+mn-cs"/>
        </a:defRPr>
      </a:lvl2pPr>
      <a:lvl3pPr marL="642938" indent="-126206" algn="l" defTabSz="514350" rtl="0" fontAlgn="base">
        <a:lnSpc>
          <a:spcPct val="90000"/>
        </a:lnSpc>
        <a:spcBef>
          <a:spcPts val="281"/>
        </a:spcBef>
        <a:spcAft>
          <a:spcPct val="0"/>
        </a:spcAft>
        <a:buFont typeface="Arial" panose="020B0604020202020204" pitchFamily="34" charset="0"/>
        <a:buChar char="•"/>
        <a:defRPr sz="1125" kern="1200">
          <a:solidFill>
            <a:schemeClr val="tx1"/>
          </a:solidFill>
          <a:latin typeface="+mn-lt"/>
          <a:ea typeface="+mn-ea"/>
          <a:cs typeface="+mn-cs"/>
        </a:defRPr>
      </a:lvl3pPr>
      <a:lvl4pPr marL="900113" indent="-126206" algn="l" defTabSz="514350" rtl="0" fontAlgn="base">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4pPr>
      <a:lvl5pPr marL="1157288" indent="-126206" algn="l" defTabSz="514350" rtl="0" fontAlgn="base">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5pPr>
      <a:lvl6pPr marL="1415415"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2590"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9765"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7416"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zh-CN"/>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4003" algn="l" defTabSz="514350" rtl="0" eaLnBrk="1" latinLnBrk="0" hangingPunct="1">
        <a:defRPr sz="1013" kern="1200">
          <a:solidFill>
            <a:schemeClr val="tx1"/>
          </a:solidFill>
          <a:latin typeface="+mn-lt"/>
          <a:ea typeface="+mn-ea"/>
          <a:cs typeface="+mn-cs"/>
        </a:defRPr>
      </a:lvl7pPr>
      <a:lvl8pPr marL="1801178" algn="l" defTabSz="514350" rtl="0" eaLnBrk="1" latinLnBrk="0" hangingPunct="1">
        <a:defRPr sz="1013" kern="1200">
          <a:solidFill>
            <a:schemeClr val="tx1"/>
          </a:solidFill>
          <a:latin typeface="+mn-lt"/>
          <a:ea typeface="+mn-ea"/>
          <a:cs typeface="+mn-cs"/>
        </a:defRPr>
      </a:lvl8pPr>
      <a:lvl9pPr marL="2058829"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0.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3.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3.xml.rels><?xml version="1.0" encoding="UTF-8" standalone="yes"?>
<Relationships xmlns="http://schemas.openxmlformats.org/package/2006/relationships"><Relationship Id="rId3" Type="http://schemas.openxmlformats.org/officeDocument/2006/relationships/hyperlink" Target="http://www.eyefulpresentations.co.uk/" TargetMode="External"/><Relationship Id="rId2" Type="http://schemas.openxmlformats.org/officeDocument/2006/relationships/hyperlink" Target="mailto:info@eyefulpresentations.co.uk" TargetMode="External"/><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hyperlink" Target="http://www.showchina.org/zixun/200802/t148636.htm" TargetMode="External"/><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hyperlink" Target="http://www.shutong.dswyc.com/news/content/2008/6/5939.html" TargetMode="Externa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notesSlide" Target="../notesSlides/notesSlide1.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slideLayout" Target="../slideLayouts/slideLayout3.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image" Target="../media/image2.jpeg"/><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slide" Target="slide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tags" Target="../tags/tag64.xml"/><Relationship Id="rId13" Type="http://schemas.openxmlformats.org/officeDocument/2006/relationships/tags" Target="../tags/tag69.xml"/><Relationship Id="rId18" Type="http://schemas.openxmlformats.org/officeDocument/2006/relationships/slide" Target="slide2.xml"/><Relationship Id="rId3" Type="http://schemas.openxmlformats.org/officeDocument/2006/relationships/tags" Target="../tags/tag59.xml"/><Relationship Id="rId7" Type="http://schemas.openxmlformats.org/officeDocument/2006/relationships/tags" Target="../tags/tag63.xml"/><Relationship Id="rId12" Type="http://schemas.openxmlformats.org/officeDocument/2006/relationships/tags" Target="../tags/tag68.xml"/><Relationship Id="rId17" Type="http://schemas.openxmlformats.org/officeDocument/2006/relationships/slideLayout" Target="../slideLayouts/slideLayout3.xml"/><Relationship Id="rId2" Type="http://schemas.openxmlformats.org/officeDocument/2006/relationships/tags" Target="../tags/tag58.xml"/><Relationship Id="rId16" Type="http://schemas.openxmlformats.org/officeDocument/2006/relationships/tags" Target="../tags/tag72.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tags" Target="../tags/tag67.xml"/><Relationship Id="rId5" Type="http://schemas.openxmlformats.org/officeDocument/2006/relationships/tags" Target="../tags/tag61.xml"/><Relationship Id="rId15" Type="http://schemas.openxmlformats.org/officeDocument/2006/relationships/tags" Target="../tags/tag71.xml"/><Relationship Id="rId10" Type="http://schemas.openxmlformats.org/officeDocument/2006/relationships/tags" Target="../tags/tag66.xml"/><Relationship Id="rId4" Type="http://schemas.openxmlformats.org/officeDocument/2006/relationships/tags" Target="../tags/tag60.xml"/><Relationship Id="rId9" Type="http://schemas.openxmlformats.org/officeDocument/2006/relationships/tags" Target="../tags/tag65.xml"/><Relationship Id="rId14" Type="http://schemas.openxmlformats.org/officeDocument/2006/relationships/tags" Target="../tags/tag70.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8" Type="http://schemas.openxmlformats.org/officeDocument/2006/relationships/tags" Target="../tags/tag80.xml"/><Relationship Id="rId13" Type="http://schemas.openxmlformats.org/officeDocument/2006/relationships/tags" Target="../tags/tag85.xml"/><Relationship Id="rId18" Type="http://schemas.openxmlformats.org/officeDocument/2006/relationships/tags" Target="../tags/tag90.xml"/><Relationship Id="rId3" Type="http://schemas.openxmlformats.org/officeDocument/2006/relationships/tags" Target="../tags/tag75.xml"/><Relationship Id="rId7" Type="http://schemas.openxmlformats.org/officeDocument/2006/relationships/tags" Target="../tags/tag79.xml"/><Relationship Id="rId12" Type="http://schemas.openxmlformats.org/officeDocument/2006/relationships/tags" Target="../tags/tag84.xml"/><Relationship Id="rId17" Type="http://schemas.openxmlformats.org/officeDocument/2006/relationships/tags" Target="../tags/tag89.xml"/><Relationship Id="rId2" Type="http://schemas.openxmlformats.org/officeDocument/2006/relationships/tags" Target="../tags/tag74.xml"/><Relationship Id="rId16" Type="http://schemas.openxmlformats.org/officeDocument/2006/relationships/tags" Target="../tags/tag88.xml"/><Relationship Id="rId1" Type="http://schemas.openxmlformats.org/officeDocument/2006/relationships/tags" Target="../tags/tag73.xml"/><Relationship Id="rId6" Type="http://schemas.openxmlformats.org/officeDocument/2006/relationships/tags" Target="../tags/tag78.xml"/><Relationship Id="rId11" Type="http://schemas.openxmlformats.org/officeDocument/2006/relationships/tags" Target="../tags/tag83.xml"/><Relationship Id="rId5" Type="http://schemas.openxmlformats.org/officeDocument/2006/relationships/tags" Target="../tags/tag77.xml"/><Relationship Id="rId15" Type="http://schemas.openxmlformats.org/officeDocument/2006/relationships/tags" Target="../tags/tag87.xml"/><Relationship Id="rId10" Type="http://schemas.openxmlformats.org/officeDocument/2006/relationships/tags" Target="../tags/tag82.xml"/><Relationship Id="rId19" Type="http://schemas.openxmlformats.org/officeDocument/2006/relationships/slideLayout" Target="../slideLayouts/slideLayout3.xml"/><Relationship Id="rId4" Type="http://schemas.openxmlformats.org/officeDocument/2006/relationships/tags" Target="../tags/tag76.xml"/><Relationship Id="rId9" Type="http://schemas.openxmlformats.org/officeDocument/2006/relationships/tags" Target="../tags/tag81.xml"/><Relationship Id="rId14" Type="http://schemas.openxmlformats.org/officeDocument/2006/relationships/tags" Target="../tags/tag8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8" Type="http://schemas.openxmlformats.org/officeDocument/2006/relationships/tags" Target="../tags/tag98.xml"/><Relationship Id="rId13" Type="http://schemas.openxmlformats.org/officeDocument/2006/relationships/tags" Target="../tags/tag103.xml"/><Relationship Id="rId18" Type="http://schemas.openxmlformats.org/officeDocument/2006/relationships/slide" Target="slide2.xml"/><Relationship Id="rId3" Type="http://schemas.openxmlformats.org/officeDocument/2006/relationships/tags" Target="../tags/tag93.xml"/><Relationship Id="rId7" Type="http://schemas.openxmlformats.org/officeDocument/2006/relationships/tags" Target="../tags/tag97.xml"/><Relationship Id="rId12" Type="http://schemas.openxmlformats.org/officeDocument/2006/relationships/tags" Target="../tags/tag102.xml"/><Relationship Id="rId17" Type="http://schemas.openxmlformats.org/officeDocument/2006/relationships/slideLayout" Target="../slideLayouts/slideLayout3.xml"/><Relationship Id="rId2" Type="http://schemas.openxmlformats.org/officeDocument/2006/relationships/tags" Target="../tags/tag92.xml"/><Relationship Id="rId16" Type="http://schemas.openxmlformats.org/officeDocument/2006/relationships/tags" Target="../tags/tag106.xml"/><Relationship Id="rId1" Type="http://schemas.openxmlformats.org/officeDocument/2006/relationships/tags" Target="../tags/tag91.xml"/><Relationship Id="rId6" Type="http://schemas.openxmlformats.org/officeDocument/2006/relationships/tags" Target="../tags/tag96.xml"/><Relationship Id="rId11" Type="http://schemas.openxmlformats.org/officeDocument/2006/relationships/tags" Target="../tags/tag101.xml"/><Relationship Id="rId5" Type="http://schemas.openxmlformats.org/officeDocument/2006/relationships/tags" Target="../tags/tag95.xml"/><Relationship Id="rId15" Type="http://schemas.openxmlformats.org/officeDocument/2006/relationships/tags" Target="../tags/tag105.xml"/><Relationship Id="rId10" Type="http://schemas.openxmlformats.org/officeDocument/2006/relationships/tags" Target="../tags/tag100.xml"/><Relationship Id="rId4" Type="http://schemas.openxmlformats.org/officeDocument/2006/relationships/tags" Target="../tags/tag94.xml"/><Relationship Id="rId9" Type="http://schemas.openxmlformats.org/officeDocument/2006/relationships/tags" Target="../tags/tag99.xml"/><Relationship Id="rId14" Type="http://schemas.openxmlformats.org/officeDocument/2006/relationships/tags" Target="../tags/tag10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tags" Target="../tags/tag32.xml"/><Relationship Id="rId13" Type="http://schemas.openxmlformats.org/officeDocument/2006/relationships/tags" Target="../tags/tag37.xml"/><Relationship Id="rId18" Type="http://schemas.openxmlformats.org/officeDocument/2006/relationships/slide" Target="slide2.xml"/><Relationship Id="rId3" Type="http://schemas.openxmlformats.org/officeDocument/2006/relationships/tags" Target="../tags/tag27.xml"/><Relationship Id="rId7" Type="http://schemas.openxmlformats.org/officeDocument/2006/relationships/tags" Target="../tags/tag31.xml"/><Relationship Id="rId12" Type="http://schemas.openxmlformats.org/officeDocument/2006/relationships/tags" Target="../tags/tag36.xml"/><Relationship Id="rId17" Type="http://schemas.openxmlformats.org/officeDocument/2006/relationships/slideLayout" Target="../slideLayouts/slideLayout3.xml"/><Relationship Id="rId2" Type="http://schemas.openxmlformats.org/officeDocument/2006/relationships/tags" Target="../tags/tag26.xml"/><Relationship Id="rId16" Type="http://schemas.openxmlformats.org/officeDocument/2006/relationships/tags" Target="../tags/tag40.xml"/><Relationship Id="rId1" Type="http://schemas.openxmlformats.org/officeDocument/2006/relationships/tags" Target="../tags/tag25.xml"/><Relationship Id="rId6" Type="http://schemas.openxmlformats.org/officeDocument/2006/relationships/tags" Target="../tags/tag30.xml"/><Relationship Id="rId11" Type="http://schemas.openxmlformats.org/officeDocument/2006/relationships/tags" Target="../tags/tag35.xml"/><Relationship Id="rId5" Type="http://schemas.openxmlformats.org/officeDocument/2006/relationships/tags" Target="../tags/tag29.xml"/><Relationship Id="rId15" Type="http://schemas.openxmlformats.org/officeDocument/2006/relationships/tags" Target="../tags/tag39.xml"/><Relationship Id="rId10" Type="http://schemas.openxmlformats.org/officeDocument/2006/relationships/tags" Target="../tags/tag34.xml"/><Relationship Id="rId4" Type="http://schemas.openxmlformats.org/officeDocument/2006/relationships/tags" Target="../tags/tag28.xml"/><Relationship Id="rId9" Type="http://schemas.openxmlformats.org/officeDocument/2006/relationships/tags" Target="../tags/tag33.xml"/><Relationship Id="rId14" Type="http://schemas.openxmlformats.org/officeDocument/2006/relationships/tags" Target="../tags/tag3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tags" Target="../tags/tag48.xml"/><Relationship Id="rId13" Type="http://schemas.openxmlformats.org/officeDocument/2006/relationships/tags" Target="../tags/tag53.xml"/><Relationship Id="rId3" Type="http://schemas.openxmlformats.org/officeDocument/2006/relationships/tags" Target="../tags/tag43.xml"/><Relationship Id="rId7" Type="http://schemas.openxmlformats.org/officeDocument/2006/relationships/tags" Target="../tags/tag47.xml"/><Relationship Id="rId12" Type="http://schemas.openxmlformats.org/officeDocument/2006/relationships/tags" Target="../tags/tag52.xml"/><Relationship Id="rId17" Type="http://schemas.openxmlformats.org/officeDocument/2006/relationships/slideLayout" Target="../slideLayouts/slideLayout3.xml"/><Relationship Id="rId2" Type="http://schemas.openxmlformats.org/officeDocument/2006/relationships/tags" Target="../tags/tag42.xml"/><Relationship Id="rId16" Type="http://schemas.openxmlformats.org/officeDocument/2006/relationships/tags" Target="../tags/tag56.xml"/><Relationship Id="rId1" Type="http://schemas.openxmlformats.org/officeDocument/2006/relationships/tags" Target="../tags/tag41.xml"/><Relationship Id="rId6" Type="http://schemas.openxmlformats.org/officeDocument/2006/relationships/tags" Target="../tags/tag46.xml"/><Relationship Id="rId11" Type="http://schemas.openxmlformats.org/officeDocument/2006/relationships/tags" Target="../tags/tag51.xml"/><Relationship Id="rId5" Type="http://schemas.openxmlformats.org/officeDocument/2006/relationships/tags" Target="../tags/tag45.xml"/><Relationship Id="rId15" Type="http://schemas.openxmlformats.org/officeDocument/2006/relationships/tags" Target="../tags/tag55.xml"/><Relationship Id="rId10" Type="http://schemas.openxmlformats.org/officeDocument/2006/relationships/tags" Target="../tags/tag50.xml"/><Relationship Id="rId4" Type="http://schemas.openxmlformats.org/officeDocument/2006/relationships/tags" Target="../tags/tag44.xml"/><Relationship Id="rId9" Type="http://schemas.openxmlformats.org/officeDocument/2006/relationships/tags" Target="../tags/tag49.xml"/><Relationship Id="rId14" Type="http://schemas.openxmlformats.org/officeDocument/2006/relationships/tags" Target="../tags/tag5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8" Type="http://schemas.openxmlformats.org/officeDocument/2006/relationships/tags" Target="../tags/tag114.xml"/><Relationship Id="rId13" Type="http://schemas.openxmlformats.org/officeDocument/2006/relationships/tags" Target="../tags/tag119.xml"/><Relationship Id="rId18" Type="http://schemas.openxmlformats.org/officeDocument/2006/relationships/slide" Target="slide2.xml"/><Relationship Id="rId3" Type="http://schemas.openxmlformats.org/officeDocument/2006/relationships/tags" Target="../tags/tag109.xml"/><Relationship Id="rId7" Type="http://schemas.openxmlformats.org/officeDocument/2006/relationships/tags" Target="../tags/tag113.xml"/><Relationship Id="rId12" Type="http://schemas.openxmlformats.org/officeDocument/2006/relationships/tags" Target="../tags/tag118.xml"/><Relationship Id="rId17" Type="http://schemas.openxmlformats.org/officeDocument/2006/relationships/slideLayout" Target="../slideLayouts/slideLayout3.xml"/><Relationship Id="rId2" Type="http://schemas.openxmlformats.org/officeDocument/2006/relationships/tags" Target="../tags/tag108.xml"/><Relationship Id="rId16" Type="http://schemas.openxmlformats.org/officeDocument/2006/relationships/tags" Target="../tags/tag122.xml"/><Relationship Id="rId1" Type="http://schemas.openxmlformats.org/officeDocument/2006/relationships/tags" Target="../tags/tag107.xml"/><Relationship Id="rId6" Type="http://schemas.openxmlformats.org/officeDocument/2006/relationships/tags" Target="../tags/tag112.xml"/><Relationship Id="rId11" Type="http://schemas.openxmlformats.org/officeDocument/2006/relationships/tags" Target="../tags/tag117.xml"/><Relationship Id="rId5" Type="http://schemas.openxmlformats.org/officeDocument/2006/relationships/tags" Target="../tags/tag111.xml"/><Relationship Id="rId15" Type="http://schemas.openxmlformats.org/officeDocument/2006/relationships/tags" Target="../tags/tag121.xml"/><Relationship Id="rId10" Type="http://schemas.openxmlformats.org/officeDocument/2006/relationships/tags" Target="../tags/tag116.xml"/><Relationship Id="rId4" Type="http://schemas.openxmlformats.org/officeDocument/2006/relationships/tags" Target="../tags/tag110.xml"/><Relationship Id="rId9" Type="http://schemas.openxmlformats.org/officeDocument/2006/relationships/tags" Target="../tags/tag115.xml"/><Relationship Id="rId14" Type="http://schemas.openxmlformats.org/officeDocument/2006/relationships/tags" Target="../tags/tag12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Layout" Target="../diagrams/layout4.xml"/><Relationship Id="rId7" Type="http://schemas.openxmlformats.org/officeDocument/2006/relationships/image" Target="../media/image17.png"/><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11" Type="http://schemas.openxmlformats.org/officeDocument/2006/relationships/image" Target="../media/image21.png"/><Relationship Id="rId5" Type="http://schemas.openxmlformats.org/officeDocument/2006/relationships/diagramColors" Target="../diagrams/colors4.xml"/><Relationship Id="rId10" Type="http://schemas.openxmlformats.org/officeDocument/2006/relationships/image" Target="../media/image20.png"/><Relationship Id="rId4" Type="http://schemas.openxmlformats.org/officeDocument/2006/relationships/diagramQuickStyle" Target="../diagrams/quickStyle4.xml"/><Relationship Id="rId9" Type="http://schemas.openxmlformats.org/officeDocument/2006/relationships/image" Target="../media/image19.png"/></Relationships>
</file>

<file path=ppt/slides/_rels/slide7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8" Type="http://schemas.openxmlformats.org/officeDocument/2006/relationships/tags" Target="../tags/tag130.xml"/><Relationship Id="rId13" Type="http://schemas.openxmlformats.org/officeDocument/2006/relationships/tags" Target="../tags/tag135.xml"/><Relationship Id="rId18" Type="http://schemas.openxmlformats.org/officeDocument/2006/relationships/slide" Target="slide2.xml"/><Relationship Id="rId3" Type="http://schemas.openxmlformats.org/officeDocument/2006/relationships/tags" Target="../tags/tag125.xml"/><Relationship Id="rId7" Type="http://schemas.openxmlformats.org/officeDocument/2006/relationships/tags" Target="../tags/tag129.xml"/><Relationship Id="rId12" Type="http://schemas.openxmlformats.org/officeDocument/2006/relationships/tags" Target="../tags/tag134.xml"/><Relationship Id="rId17" Type="http://schemas.openxmlformats.org/officeDocument/2006/relationships/slideLayout" Target="../slideLayouts/slideLayout3.xml"/><Relationship Id="rId2" Type="http://schemas.openxmlformats.org/officeDocument/2006/relationships/tags" Target="../tags/tag124.xml"/><Relationship Id="rId16" Type="http://schemas.openxmlformats.org/officeDocument/2006/relationships/tags" Target="../tags/tag138.xml"/><Relationship Id="rId1" Type="http://schemas.openxmlformats.org/officeDocument/2006/relationships/tags" Target="../tags/tag123.xml"/><Relationship Id="rId6" Type="http://schemas.openxmlformats.org/officeDocument/2006/relationships/tags" Target="../tags/tag128.xml"/><Relationship Id="rId11" Type="http://schemas.openxmlformats.org/officeDocument/2006/relationships/tags" Target="../tags/tag133.xml"/><Relationship Id="rId5" Type="http://schemas.openxmlformats.org/officeDocument/2006/relationships/tags" Target="../tags/tag127.xml"/><Relationship Id="rId15" Type="http://schemas.openxmlformats.org/officeDocument/2006/relationships/tags" Target="../tags/tag137.xml"/><Relationship Id="rId10" Type="http://schemas.openxmlformats.org/officeDocument/2006/relationships/tags" Target="../tags/tag132.xml"/><Relationship Id="rId4" Type="http://schemas.openxmlformats.org/officeDocument/2006/relationships/tags" Target="../tags/tag126.xml"/><Relationship Id="rId9" Type="http://schemas.openxmlformats.org/officeDocument/2006/relationships/tags" Target="../tags/tag131.xml"/><Relationship Id="rId14" Type="http://schemas.openxmlformats.org/officeDocument/2006/relationships/tags" Target="../tags/tag136.xml"/></Relationships>
</file>

<file path=ppt/slides/_rels/slide7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3" Type="http://schemas.openxmlformats.org/officeDocument/2006/relationships/hyperlink" Target="http://www.so.com/s?q=%E5%B7%A5%E7%A8%8B%E5%8F%98%E6%9B%B4&amp;ie=utf-8&amp;src=wenda_link" TargetMode="External"/><Relationship Id="rId2" Type="http://schemas.openxmlformats.org/officeDocument/2006/relationships/hyperlink" Target="http://www.so.com/s?q=%E6%96%BD%E5%B7%A5%E5%90%88%E5%90%8C&amp;ie=utf-8&amp;src=wenda_link" TargetMode="External"/><Relationship Id="rId1" Type="http://schemas.openxmlformats.org/officeDocument/2006/relationships/slideLayout" Target="../slideLayouts/slideLayout3.xml"/><Relationship Id="rId4" Type="http://schemas.openxmlformats.org/officeDocument/2006/relationships/hyperlink" Target="http://www.so.com/s?q=%E7%8E%B0%E5%9C%BA%E7%AD%BE%E8%AF%81&amp;ie=utf-8&amp;src=wenda_link"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3" Type="http://schemas.openxmlformats.org/officeDocument/2006/relationships/hyperlink" Target="&#24037;&#31243;&#26045;&#24037;&#25307;&#26631;&#25991;&#20214;&#23454;&#20363;.doc" TargetMode="External"/><Relationship Id="rId2" Type="http://schemas.openxmlformats.org/officeDocument/2006/relationships/hyperlink" Target="&#26045;&#24037;&#25307;&#26631;&#25991;&#20214;&#33539;&#26412;.doc" TargetMode="Externa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96.xml.rels><?xml version="1.0" encoding="UTF-8" standalone="yes"?>
<Relationships xmlns="http://schemas.openxmlformats.org/package/2006/relationships"><Relationship Id="rId8" Type="http://schemas.openxmlformats.org/officeDocument/2006/relationships/tags" Target="../tags/tag146.xml"/><Relationship Id="rId13" Type="http://schemas.openxmlformats.org/officeDocument/2006/relationships/tags" Target="../tags/tag151.xml"/><Relationship Id="rId18" Type="http://schemas.openxmlformats.org/officeDocument/2006/relationships/slide" Target="slide2.xml"/><Relationship Id="rId3" Type="http://schemas.openxmlformats.org/officeDocument/2006/relationships/tags" Target="../tags/tag141.xml"/><Relationship Id="rId7" Type="http://schemas.openxmlformats.org/officeDocument/2006/relationships/tags" Target="../tags/tag145.xml"/><Relationship Id="rId12" Type="http://schemas.openxmlformats.org/officeDocument/2006/relationships/tags" Target="../tags/tag150.xml"/><Relationship Id="rId17" Type="http://schemas.openxmlformats.org/officeDocument/2006/relationships/slideLayout" Target="../slideLayouts/slideLayout3.xml"/><Relationship Id="rId2" Type="http://schemas.openxmlformats.org/officeDocument/2006/relationships/tags" Target="../tags/tag140.xml"/><Relationship Id="rId16" Type="http://schemas.openxmlformats.org/officeDocument/2006/relationships/tags" Target="../tags/tag154.xml"/><Relationship Id="rId1" Type="http://schemas.openxmlformats.org/officeDocument/2006/relationships/tags" Target="../tags/tag139.xml"/><Relationship Id="rId6" Type="http://schemas.openxmlformats.org/officeDocument/2006/relationships/tags" Target="../tags/tag144.xml"/><Relationship Id="rId11" Type="http://schemas.openxmlformats.org/officeDocument/2006/relationships/tags" Target="../tags/tag149.xml"/><Relationship Id="rId5" Type="http://schemas.openxmlformats.org/officeDocument/2006/relationships/tags" Target="../tags/tag143.xml"/><Relationship Id="rId15" Type="http://schemas.openxmlformats.org/officeDocument/2006/relationships/tags" Target="../tags/tag153.xml"/><Relationship Id="rId10" Type="http://schemas.openxmlformats.org/officeDocument/2006/relationships/tags" Target="../tags/tag148.xml"/><Relationship Id="rId4" Type="http://schemas.openxmlformats.org/officeDocument/2006/relationships/tags" Target="../tags/tag142.xml"/><Relationship Id="rId9" Type="http://schemas.openxmlformats.org/officeDocument/2006/relationships/tags" Target="../tags/tag147.xml"/><Relationship Id="rId14" Type="http://schemas.openxmlformats.org/officeDocument/2006/relationships/tags" Target="../tags/tag15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1004888" y="65088"/>
            <a:ext cx="8139112" cy="596900"/>
          </a:xfrm>
          <a:prstGeom prst="rect">
            <a:avLst/>
          </a:prstGeom>
          <a:noFill/>
        </p:spPr>
        <p:txBody>
          <a:bodyPr/>
          <a:lstStyle/>
          <a:p>
            <a:r>
              <a:rPr lang="en-US" altLang="zh-CN" smtClean="0"/>
              <a:t>                                                                                      </a:t>
            </a:r>
          </a:p>
        </p:txBody>
      </p:sp>
      <p:sp>
        <p:nvSpPr>
          <p:cNvPr id="3075" name="Rectangle 3"/>
          <p:cNvSpPr>
            <a:spLocks noChangeArrowheads="1"/>
          </p:cNvSpPr>
          <p:nvPr/>
        </p:nvSpPr>
        <p:spPr bwMode="auto">
          <a:xfrm>
            <a:off x="1004888" y="1851670"/>
            <a:ext cx="7527552" cy="707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6" tIns="45718" rIns="91436" bIns="45718">
            <a:spAutoFit/>
          </a:bodyPr>
          <a:lstStyle/>
          <a:p>
            <a:pPr algn="ctr" fontAlgn="auto">
              <a:spcBef>
                <a:spcPts val="0"/>
              </a:spcBef>
              <a:spcAft>
                <a:spcPts val="0"/>
              </a:spcAft>
              <a:defRPr/>
            </a:pPr>
            <a:r>
              <a:rPr lang="zh-CN" altLang="en-US" sz="4000" b="1" dirty="0" smtClean="0">
                <a:solidFill>
                  <a:prstClr val="white"/>
                </a:solidFill>
                <a:effectLst>
                  <a:outerShdw blurRad="38100" dist="38100" dir="2700000" algn="tl">
                    <a:srgbClr val="000000">
                      <a:alpha val="43137"/>
                    </a:srgbClr>
                  </a:outerShdw>
                  <a:reflection blurRad="25400" stA="30000" endPos="30000" dist="50800" dir="5400000" sy="-100000" algn="bl" rotWithShape="0"/>
                </a:effectLst>
                <a:latin typeface="微软雅黑" panose="020B0503020204020204" pitchFamily="34" charset="-122"/>
                <a:ea typeface="微软雅黑" panose="020B0503020204020204" pitchFamily="34" charset="-122"/>
              </a:rPr>
              <a:t>项目</a:t>
            </a:r>
            <a:r>
              <a:rPr lang="zh-CN" altLang="en-US" sz="4000" b="1" dirty="0">
                <a:solidFill>
                  <a:prstClr val="white"/>
                </a:solidFill>
                <a:effectLst>
                  <a:outerShdw blurRad="38100" dist="38100" dir="2700000" algn="tl">
                    <a:srgbClr val="000000">
                      <a:alpha val="43137"/>
                    </a:srgbClr>
                  </a:outerShdw>
                  <a:reflection blurRad="25400" stA="30000" endPos="30000" dist="50800" dir="5400000" sy="-100000" algn="bl" rotWithShape="0"/>
                </a:effectLst>
                <a:latin typeface="微软雅黑" panose="020B0503020204020204" pitchFamily="34" charset="-122"/>
                <a:ea typeface="微软雅黑" panose="020B0503020204020204" pitchFamily="34" charset="-122"/>
              </a:rPr>
              <a:t>二</a:t>
            </a:r>
            <a:r>
              <a:rPr lang="zh-CN" altLang="en-US" sz="4000" b="1" dirty="0" smtClean="0">
                <a:solidFill>
                  <a:prstClr val="white"/>
                </a:solidFill>
                <a:effectLst>
                  <a:outerShdw blurRad="38100" dist="38100" dir="2700000" algn="tl">
                    <a:srgbClr val="000000">
                      <a:alpha val="43137"/>
                    </a:srgbClr>
                  </a:outerShdw>
                  <a:reflection blurRad="25400" stA="30000" endPos="30000" dist="50800" dir="5400000" sy="-100000" algn="bl" rotWithShape="0"/>
                </a:effectLst>
                <a:latin typeface="微软雅黑" panose="020B0503020204020204" pitchFamily="34" charset="-122"/>
                <a:ea typeface="微软雅黑" panose="020B0503020204020204" pitchFamily="34" charset="-122"/>
              </a:rPr>
              <a:t> 建设工程招标</a:t>
            </a:r>
            <a:endParaRPr lang="en-US" altLang="zh-CN" sz="4000" b="1" dirty="0" smtClean="0">
              <a:solidFill>
                <a:prstClr val="white"/>
              </a:solidFill>
              <a:effectLst>
                <a:outerShdw blurRad="38100" dist="38100" dir="2700000" algn="tl">
                  <a:srgbClr val="000000">
                    <a:alpha val="43137"/>
                  </a:srgbClr>
                </a:outerShdw>
                <a:reflection blurRad="25400" stA="30000" endPos="30000" dist="50800" dir="5400000" sy="-100000" algn="bl" rotWithShape="0"/>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5226975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内容占位符 2"/>
          <p:cNvSpPr>
            <a:spLocks noGrp="1"/>
          </p:cNvSpPr>
          <p:nvPr>
            <p:ph idx="4294967295"/>
          </p:nvPr>
        </p:nvSpPr>
        <p:spPr>
          <a:xfrm>
            <a:off x="0" y="915988"/>
            <a:ext cx="8039100" cy="3983037"/>
          </a:xfrm>
          <a:prstGeom prst="rect">
            <a:avLst/>
          </a:prstGeom>
        </p:spPr>
        <p:txBody>
          <a:bodyPr/>
          <a:lstStyle/>
          <a:p>
            <a:pPr eaLnBrk="1" hangingPunct="1"/>
            <a:r>
              <a:rPr smtClean="0"/>
              <a:t>二、建设工程招标的种类</a:t>
            </a:r>
          </a:p>
        </p:txBody>
      </p:sp>
      <p:graphicFrame>
        <p:nvGraphicFramePr>
          <p:cNvPr id="4" name="图示 3"/>
          <p:cNvGraphicFramePr/>
          <p:nvPr/>
        </p:nvGraphicFramePr>
        <p:xfrm>
          <a:off x="1524000" y="53975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Box 1"/>
          <p:cNvSpPr txBox="1">
            <a:spLocks noChangeArrowheads="1"/>
          </p:cNvSpPr>
          <p:nvPr/>
        </p:nvSpPr>
        <p:spPr bwMode="auto">
          <a:xfrm>
            <a:off x="1258888" y="123825"/>
            <a:ext cx="5329237"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400" dirty="0">
                <a:ea typeface="微软雅黑" panose="020B0703020204020201" pitchFamily="34" charset="-122"/>
              </a:rPr>
              <a:t>二、招标控制价的编制依据</a:t>
            </a:r>
          </a:p>
        </p:txBody>
      </p:sp>
      <p:graphicFrame>
        <p:nvGraphicFramePr>
          <p:cNvPr id="3" name="图示 2"/>
          <p:cNvGraphicFramePr/>
          <p:nvPr/>
        </p:nvGraphicFramePr>
        <p:xfrm>
          <a:off x="-9235" y="915566"/>
          <a:ext cx="5157299"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图示 3"/>
          <p:cNvGraphicFramePr/>
          <p:nvPr/>
        </p:nvGraphicFramePr>
        <p:xfrm>
          <a:off x="3779912" y="915566"/>
          <a:ext cx="5157299"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415977" y="940516"/>
            <a:ext cx="8137525" cy="361831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pPr>
              <a:spcBef>
                <a:spcPct val="30000"/>
              </a:spcBef>
              <a:buFontTx/>
              <a:buNone/>
            </a:pPr>
            <a:r>
              <a:rPr lang="en-US" sz="2100" dirty="0" smtClean="0">
                <a:solidFill>
                  <a:srgbClr val="0000FF"/>
                </a:solidFill>
                <a:latin typeface="楷体" panose="02010609060101010101" pitchFamily="49" charset="-122"/>
                <a:ea typeface="楷体" panose="02010609060101010101" pitchFamily="49" charset="-122"/>
              </a:rPr>
              <a:t>1</a:t>
            </a:r>
            <a:r>
              <a:rPr lang="en-US" sz="2100" dirty="0">
                <a:solidFill>
                  <a:srgbClr val="0000FF"/>
                </a:solidFill>
                <a:latin typeface="楷体" panose="02010609060101010101" pitchFamily="49" charset="-122"/>
                <a:ea typeface="楷体" panose="02010609060101010101" pitchFamily="49" charset="-122"/>
              </a:rPr>
              <a:t>. </a:t>
            </a:r>
            <a:r>
              <a:rPr lang="zh-CN" altLang="en-US" sz="2100" dirty="0">
                <a:solidFill>
                  <a:srgbClr val="0000FF"/>
                </a:solidFill>
                <a:latin typeface="楷体" panose="02010609060101010101" pitchFamily="49" charset="-122"/>
                <a:ea typeface="楷体" panose="02010609060101010101" pitchFamily="49" charset="-122"/>
              </a:rPr>
              <a:t>分部分项工程费</a:t>
            </a:r>
          </a:p>
          <a:p>
            <a:pPr>
              <a:spcBef>
                <a:spcPct val="30000"/>
              </a:spcBef>
              <a:buFontTx/>
              <a:buNone/>
            </a:pPr>
            <a:r>
              <a:rPr lang="zh-CN" altLang="en-US" sz="2100" dirty="0">
                <a:solidFill>
                  <a:srgbClr val="0000FF"/>
                </a:solidFill>
                <a:latin typeface="楷体" panose="02010609060101010101" pitchFamily="49" charset="-122"/>
                <a:ea typeface="楷体" panose="02010609060101010101" pitchFamily="49" charset="-122"/>
              </a:rPr>
              <a:t>    ①</a:t>
            </a:r>
            <a:r>
              <a:rPr lang="zh-CN" altLang="en-US" sz="2100" dirty="0">
                <a:latin typeface="楷体" panose="02010609060101010101" pitchFamily="49" charset="-122"/>
                <a:ea typeface="楷体" panose="02010609060101010101" pitchFamily="49" charset="-122"/>
              </a:rPr>
              <a:t>按清单规范确定</a:t>
            </a:r>
            <a:r>
              <a:rPr lang="zh-CN" altLang="en-US" sz="2100" dirty="0">
                <a:solidFill>
                  <a:srgbClr val="FF0066"/>
                </a:solidFill>
                <a:latin typeface="楷体" panose="02010609060101010101" pitchFamily="49" charset="-122"/>
                <a:ea typeface="楷体" panose="02010609060101010101" pitchFamily="49" charset="-122"/>
              </a:rPr>
              <a:t>综合单价</a:t>
            </a:r>
            <a:r>
              <a:rPr lang="zh-CN" altLang="en-US" sz="2100" dirty="0">
                <a:latin typeface="楷体" panose="02010609060101010101" pitchFamily="49" charset="-122"/>
                <a:ea typeface="楷体" panose="02010609060101010101" pitchFamily="49" charset="-122"/>
              </a:rPr>
              <a:t>计价</a:t>
            </a:r>
          </a:p>
          <a:p>
            <a:pPr>
              <a:spcBef>
                <a:spcPct val="30000"/>
              </a:spcBef>
              <a:buFontTx/>
              <a:buNone/>
            </a:pPr>
            <a:r>
              <a:rPr lang="zh-CN" altLang="en-US" sz="2100" dirty="0">
                <a:solidFill>
                  <a:srgbClr val="0000FF"/>
                </a:solidFill>
                <a:latin typeface="楷体" panose="02010609060101010101" pitchFamily="49" charset="-122"/>
                <a:ea typeface="楷体" panose="02010609060101010101" pitchFamily="49" charset="-122"/>
              </a:rPr>
              <a:t>    ②</a:t>
            </a:r>
            <a:r>
              <a:rPr lang="zh-CN" altLang="en-US" sz="2100" dirty="0">
                <a:latin typeface="楷体" panose="02010609060101010101" pitchFamily="49" charset="-122"/>
                <a:ea typeface="楷体" panose="02010609060101010101" pitchFamily="49" charset="-122"/>
              </a:rPr>
              <a:t>工程量依据招标文件中提供的清单确定</a:t>
            </a:r>
          </a:p>
          <a:p>
            <a:pPr>
              <a:spcBef>
                <a:spcPct val="30000"/>
              </a:spcBef>
              <a:buFontTx/>
              <a:buNone/>
            </a:pPr>
            <a:r>
              <a:rPr lang="zh-CN" altLang="en-US" sz="2100" dirty="0">
                <a:latin typeface="楷体" panose="02010609060101010101" pitchFamily="49" charset="-122"/>
                <a:ea typeface="楷体" panose="02010609060101010101" pitchFamily="49" charset="-122"/>
              </a:rPr>
              <a:t>    </a:t>
            </a:r>
            <a:r>
              <a:rPr lang="zh-CN" altLang="en-US" sz="2100" dirty="0">
                <a:solidFill>
                  <a:srgbClr val="0000FF"/>
                </a:solidFill>
                <a:latin typeface="楷体" panose="02010609060101010101" pitchFamily="49" charset="-122"/>
                <a:ea typeface="楷体" panose="02010609060101010101" pitchFamily="49" charset="-122"/>
              </a:rPr>
              <a:t>③</a:t>
            </a:r>
            <a:r>
              <a:rPr lang="zh-CN" altLang="en-US" sz="2100" dirty="0">
                <a:latin typeface="楷体" panose="02010609060101010101" pitchFamily="49" charset="-122"/>
                <a:ea typeface="楷体" panose="02010609060101010101" pitchFamily="49" charset="-122"/>
              </a:rPr>
              <a:t>招标文件提供了</a:t>
            </a:r>
            <a:r>
              <a:rPr lang="zh-CN" altLang="en-US" sz="2100" dirty="0">
                <a:solidFill>
                  <a:srgbClr val="FF3399"/>
                </a:solidFill>
                <a:latin typeface="楷体" panose="02010609060101010101" pitchFamily="49" charset="-122"/>
                <a:ea typeface="楷体" panose="02010609060101010101" pitchFamily="49" charset="-122"/>
              </a:rPr>
              <a:t>暂估单价</a:t>
            </a:r>
            <a:r>
              <a:rPr lang="zh-CN" altLang="en-US" sz="2100" dirty="0">
                <a:latin typeface="楷体" panose="02010609060101010101" pitchFamily="49" charset="-122"/>
                <a:ea typeface="楷体" panose="02010609060101010101" pitchFamily="49" charset="-122"/>
              </a:rPr>
              <a:t>的材料，应按暂估的单价</a:t>
            </a:r>
            <a:r>
              <a:rPr lang="zh-CN" altLang="en-US" sz="2100" dirty="0">
                <a:solidFill>
                  <a:srgbClr val="FF3399"/>
                </a:solidFill>
                <a:latin typeface="楷体" panose="02010609060101010101" pitchFamily="49" charset="-122"/>
                <a:ea typeface="楷体" panose="02010609060101010101" pitchFamily="49" charset="-122"/>
              </a:rPr>
              <a:t>计入</a:t>
            </a:r>
            <a:r>
              <a:rPr lang="zh-CN" altLang="en-US" sz="2100" dirty="0">
                <a:latin typeface="楷体" panose="02010609060101010101" pitchFamily="49" charset="-122"/>
                <a:ea typeface="楷体" panose="02010609060101010101" pitchFamily="49" charset="-122"/>
              </a:rPr>
              <a:t>综合单价</a:t>
            </a:r>
          </a:p>
          <a:p>
            <a:pPr>
              <a:spcBef>
                <a:spcPct val="30000"/>
              </a:spcBef>
              <a:buFontTx/>
              <a:buNone/>
            </a:pPr>
            <a:r>
              <a:rPr lang="zh-CN" altLang="en-US" sz="2100" dirty="0">
                <a:latin typeface="楷体" panose="02010609060101010101" pitchFamily="49" charset="-122"/>
                <a:ea typeface="楷体" panose="02010609060101010101" pitchFamily="49" charset="-122"/>
              </a:rPr>
              <a:t>  </a:t>
            </a:r>
            <a:r>
              <a:rPr lang="zh-CN" altLang="en-US" sz="2100" dirty="0">
                <a:solidFill>
                  <a:srgbClr val="0000FF"/>
                </a:solidFill>
                <a:latin typeface="楷体" panose="02010609060101010101" pitchFamily="49" charset="-122"/>
                <a:ea typeface="楷体" panose="02010609060101010101" pitchFamily="49" charset="-122"/>
              </a:rPr>
              <a:t>  ④</a:t>
            </a:r>
            <a:r>
              <a:rPr lang="zh-CN" altLang="en-US" sz="2100" dirty="0">
                <a:latin typeface="楷体" panose="02010609060101010101" pitchFamily="49" charset="-122"/>
                <a:ea typeface="楷体" panose="02010609060101010101" pitchFamily="49" charset="-122"/>
              </a:rPr>
              <a:t>为使</a:t>
            </a:r>
            <a:r>
              <a:rPr lang="zh-CN" altLang="en-US" sz="2100" dirty="0">
                <a:solidFill>
                  <a:srgbClr val="FF3399"/>
                </a:solidFill>
                <a:latin typeface="楷体" panose="02010609060101010101" pitchFamily="49" charset="-122"/>
                <a:ea typeface="楷体" panose="02010609060101010101" pitchFamily="49" charset="-122"/>
              </a:rPr>
              <a:t>招标控制价</a:t>
            </a:r>
            <a:r>
              <a:rPr lang="zh-CN" altLang="en-US" sz="2100" dirty="0">
                <a:latin typeface="楷体" panose="02010609060101010101" pitchFamily="49" charset="-122"/>
                <a:ea typeface="楷体" panose="02010609060101010101" pitchFamily="49" charset="-122"/>
              </a:rPr>
              <a:t>和投标报价所包含内容一致，</a:t>
            </a:r>
            <a:r>
              <a:rPr lang="zh-CN" altLang="en-US" sz="2100" dirty="0">
                <a:solidFill>
                  <a:srgbClr val="FF3399"/>
                </a:solidFill>
                <a:latin typeface="楷体" panose="02010609060101010101" pitchFamily="49" charset="-122"/>
                <a:ea typeface="楷体" panose="02010609060101010101" pitchFamily="49" charset="-122"/>
              </a:rPr>
              <a:t>综合单价</a:t>
            </a:r>
            <a:r>
              <a:rPr lang="zh-CN" altLang="en-US" sz="2100" dirty="0">
                <a:latin typeface="楷体" panose="02010609060101010101" pitchFamily="49" charset="-122"/>
                <a:ea typeface="楷体" panose="02010609060101010101" pitchFamily="49" charset="-122"/>
              </a:rPr>
              <a:t>中应包括招标文件中要求投标人承担的风险内容及其范围产生的</a:t>
            </a:r>
            <a:r>
              <a:rPr lang="zh-CN" altLang="en-US" sz="2100" dirty="0">
                <a:solidFill>
                  <a:srgbClr val="FF3399"/>
                </a:solidFill>
                <a:latin typeface="楷体" panose="02010609060101010101" pitchFamily="49" charset="-122"/>
                <a:ea typeface="楷体" panose="02010609060101010101" pitchFamily="49" charset="-122"/>
              </a:rPr>
              <a:t>风险</a:t>
            </a:r>
            <a:r>
              <a:rPr lang="zh-CN" altLang="en-US" sz="2100" dirty="0">
                <a:latin typeface="楷体" panose="02010609060101010101" pitchFamily="49" charset="-122"/>
                <a:ea typeface="楷体" panose="02010609060101010101" pitchFamily="49" charset="-122"/>
              </a:rPr>
              <a:t>费用</a:t>
            </a:r>
          </a:p>
        </p:txBody>
      </p:sp>
      <p:sp>
        <p:nvSpPr>
          <p:cNvPr id="4" name="TextBox 1"/>
          <p:cNvSpPr txBox="1">
            <a:spLocks noChangeArrowheads="1"/>
          </p:cNvSpPr>
          <p:nvPr/>
        </p:nvSpPr>
        <p:spPr bwMode="auto">
          <a:xfrm>
            <a:off x="1258888" y="123825"/>
            <a:ext cx="5329237"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400" dirty="0">
                <a:ea typeface="微软雅黑" panose="020B0703020204020201" pitchFamily="34" charset="-122"/>
              </a:rPr>
              <a:t>二、招标控制价的</a:t>
            </a:r>
            <a:r>
              <a:rPr lang="zh-CN" altLang="en-US" sz="2400" dirty="0" smtClean="0">
                <a:ea typeface="微软雅黑" panose="020B0703020204020201" pitchFamily="34" charset="-122"/>
              </a:rPr>
              <a:t>编制内容</a:t>
            </a:r>
            <a:endParaRPr lang="zh-CN" altLang="en-US" sz="2400" dirty="0">
              <a:ea typeface="微软雅黑" panose="020B0703020204020201"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51202">
                                            <p:txEl>
                                              <p:pRg st="0" end="0"/>
                                            </p:txEl>
                                          </p:spTgt>
                                        </p:tgtEl>
                                        <p:attrNameLst>
                                          <p:attrName>style.visibility</p:attrName>
                                        </p:attrNameLst>
                                      </p:cBhvr>
                                      <p:to>
                                        <p:strVal val="visible"/>
                                      </p:to>
                                    </p:set>
                                    <p:anim to="" calcmode="lin" valueType="num">
                                      <p:cBhvr>
                                        <p:cTn id="7" dur="1" fill="hold"/>
                                        <p:tgtEl>
                                          <p:spTgt spid="51202">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51202">
                                            <p:txEl>
                                              <p:pRg st="1" end="1"/>
                                            </p:txEl>
                                          </p:spTgt>
                                        </p:tgtEl>
                                        <p:attrNameLst>
                                          <p:attrName>style.visibility</p:attrName>
                                        </p:attrNameLst>
                                      </p:cBhvr>
                                      <p:to>
                                        <p:strVal val="visible"/>
                                      </p:to>
                                    </p:set>
                                    <p:anim to="" calcmode="lin" valueType="num">
                                      <p:cBhvr>
                                        <p:cTn id="12" dur="1" fill="hold"/>
                                        <p:tgtEl>
                                          <p:spTgt spid="51202">
                                            <p:txEl>
                                              <p:pRg st="1" end="1"/>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51202">
                                            <p:txEl>
                                              <p:pRg st="2" end="2"/>
                                            </p:txEl>
                                          </p:spTgt>
                                        </p:tgtEl>
                                        <p:attrNameLst>
                                          <p:attrName>style.visibility</p:attrName>
                                        </p:attrNameLst>
                                      </p:cBhvr>
                                      <p:to>
                                        <p:strVal val="visible"/>
                                      </p:to>
                                    </p:set>
                                    <p:anim to="" calcmode="lin" valueType="num">
                                      <p:cBhvr>
                                        <p:cTn id="17" dur="1" fill="hold"/>
                                        <p:tgtEl>
                                          <p:spTgt spid="51202">
                                            <p:txEl>
                                              <p:pRg st="2" end="2"/>
                                            </p:txEl>
                                          </p:spTgt>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51202">
                                            <p:txEl>
                                              <p:pRg st="3" end="3"/>
                                            </p:txEl>
                                          </p:spTgt>
                                        </p:tgtEl>
                                        <p:attrNameLst>
                                          <p:attrName>style.visibility</p:attrName>
                                        </p:attrNameLst>
                                      </p:cBhvr>
                                      <p:to>
                                        <p:strVal val="visible"/>
                                      </p:to>
                                    </p:set>
                                    <p:anim to="" calcmode="lin" valueType="num">
                                      <p:cBhvr>
                                        <p:cTn id="22" dur="1" fill="hold"/>
                                        <p:tgtEl>
                                          <p:spTgt spid="51202">
                                            <p:txEl>
                                              <p:pRg st="3" end="3"/>
                                            </p:txEl>
                                          </p:spTgt>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51202">
                                            <p:txEl>
                                              <p:pRg st="4" end="4"/>
                                            </p:txEl>
                                          </p:spTgt>
                                        </p:tgtEl>
                                        <p:attrNameLst>
                                          <p:attrName>style.visibility</p:attrName>
                                        </p:attrNameLst>
                                      </p:cBhvr>
                                      <p:to>
                                        <p:strVal val="visible"/>
                                      </p:to>
                                    </p:set>
                                    <p:anim to="" calcmode="lin" valueType="num">
                                      <p:cBhvr>
                                        <p:cTn id="27" dur="1" fill="hold"/>
                                        <p:tgtEl>
                                          <p:spTgt spid="51202">
                                            <p:txEl>
                                              <p:pRg st="4" end="4"/>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353102" y="911687"/>
            <a:ext cx="8461375" cy="3590925"/>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pPr>
              <a:spcBef>
                <a:spcPct val="30000"/>
              </a:spcBef>
              <a:buFontTx/>
              <a:buNone/>
            </a:pPr>
            <a:r>
              <a:rPr lang="en-US" sz="2400" dirty="0">
                <a:solidFill>
                  <a:srgbClr val="0000FF"/>
                </a:solidFill>
                <a:latin typeface="宋体" panose="02010600030101010101" pitchFamily="2" charset="-122"/>
              </a:rPr>
              <a:t>2. </a:t>
            </a:r>
            <a:r>
              <a:rPr lang="zh-CN" altLang="en-US" sz="2400" dirty="0">
                <a:solidFill>
                  <a:srgbClr val="0000FF"/>
                </a:solidFill>
                <a:latin typeface="宋体" panose="02010600030101010101" pitchFamily="2" charset="-122"/>
              </a:rPr>
              <a:t>措施项目费</a:t>
            </a:r>
          </a:p>
          <a:p>
            <a:pPr>
              <a:lnSpc>
                <a:spcPct val="120000"/>
              </a:lnSpc>
              <a:spcBef>
                <a:spcPct val="30000"/>
              </a:spcBef>
              <a:buFontTx/>
              <a:buNone/>
            </a:pPr>
            <a:r>
              <a:rPr lang="zh-CN" altLang="en-US" sz="2400" dirty="0">
                <a:solidFill>
                  <a:srgbClr val="0000FF"/>
                </a:solidFill>
                <a:latin typeface="宋体" panose="02010600030101010101" pitchFamily="2" charset="-122"/>
              </a:rPr>
              <a:t>    </a:t>
            </a:r>
            <a:r>
              <a:rPr lang="zh-CN" altLang="en-US" sz="2100" dirty="0">
                <a:solidFill>
                  <a:srgbClr val="0000FF"/>
                </a:solidFill>
                <a:latin typeface="宋体" panose="02010600030101010101" pitchFamily="2" charset="-122"/>
              </a:rPr>
              <a:t>①</a:t>
            </a:r>
            <a:r>
              <a:rPr lang="zh-CN" altLang="en-US" sz="2100" dirty="0">
                <a:latin typeface="宋体" panose="02010600030101010101" pitchFamily="2" charset="-122"/>
              </a:rPr>
              <a:t>措施项目费中的安全文明施工费应当按国家或省级、行业建设主管部门的</a:t>
            </a:r>
            <a:r>
              <a:rPr lang="zh-CN" altLang="en-US" sz="2100" dirty="0">
                <a:solidFill>
                  <a:schemeClr val="accent2"/>
                </a:solidFill>
                <a:latin typeface="宋体" panose="02010600030101010101" pitchFamily="2" charset="-122"/>
              </a:rPr>
              <a:t>规定标准</a:t>
            </a:r>
            <a:r>
              <a:rPr lang="zh-CN" altLang="en-US" sz="2100" dirty="0">
                <a:latin typeface="宋体" panose="02010600030101010101" pitchFamily="2" charset="-122"/>
              </a:rPr>
              <a:t>计价</a:t>
            </a:r>
          </a:p>
          <a:p>
            <a:pPr>
              <a:lnSpc>
                <a:spcPct val="120000"/>
              </a:lnSpc>
              <a:spcBef>
                <a:spcPct val="30000"/>
              </a:spcBef>
              <a:buFontTx/>
              <a:buNone/>
            </a:pPr>
            <a:r>
              <a:rPr lang="zh-CN" altLang="en-US" sz="2100" dirty="0">
                <a:solidFill>
                  <a:srgbClr val="0000FF"/>
                </a:solidFill>
                <a:latin typeface="宋体" panose="02010600030101010101" pitchFamily="2" charset="-122"/>
              </a:rPr>
              <a:t>    ②</a:t>
            </a:r>
            <a:r>
              <a:rPr lang="zh-CN" altLang="en-US" sz="2100" dirty="0">
                <a:latin typeface="宋体" panose="02010600030101010101" pitchFamily="2" charset="-122"/>
              </a:rPr>
              <a:t>措施项目应按招标文件中提供的措施项目清单确定，可以计算</a:t>
            </a:r>
            <a:r>
              <a:rPr lang="zh-CN" altLang="en-US" sz="2100" dirty="0">
                <a:solidFill>
                  <a:srgbClr val="0000FF"/>
                </a:solidFill>
                <a:latin typeface="宋体" panose="02010600030101010101" pitchFamily="2" charset="-122"/>
              </a:rPr>
              <a:t>工程量</a:t>
            </a:r>
            <a:r>
              <a:rPr lang="zh-CN" altLang="en-US" sz="2100" dirty="0">
                <a:latin typeface="宋体" panose="02010600030101010101" pitchFamily="2" charset="-122"/>
              </a:rPr>
              <a:t>的措施项目，宜采用与分部分项工程量清单单价相同的方式确定综合单价计价；</a:t>
            </a:r>
            <a:r>
              <a:rPr lang="zh-CN" altLang="en-US" sz="2100" dirty="0">
                <a:solidFill>
                  <a:srgbClr val="0000FF"/>
                </a:solidFill>
                <a:latin typeface="宋体" panose="02010600030101010101" pitchFamily="2" charset="-122"/>
              </a:rPr>
              <a:t>不能计算工程量</a:t>
            </a:r>
            <a:r>
              <a:rPr lang="zh-CN" altLang="en-US" sz="2100" dirty="0">
                <a:latin typeface="宋体" panose="02010600030101010101" pitchFamily="2" charset="-122"/>
              </a:rPr>
              <a:t>的项目，以“项”为单位计价，按综合价格计算，包括除规费、税金以外的全部费用。</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52226">
                                            <p:txEl>
                                              <p:pRg st="0" end="0"/>
                                            </p:txEl>
                                          </p:spTgt>
                                        </p:tgtEl>
                                        <p:attrNameLst>
                                          <p:attrName>style.visibility</p:attrName>
                                        </p:attrNameLst>
                                      </p:cBhvr>
                                      <p:to>
                                        <p:strVal val="visible"/>
                                      </p:to>
                                    </p:set>
                                    <p:anim to="" calcmode="lin" valueType="num">
                                      <p:cBhvr>
                                        <p:cTn id="7" dur="1" fill="hold"/>
                                        <p:tgtEl>
                                          <p:spTgt spid="52226">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52226">
                                            <p:txEl>
                                              <p:pRg st="1" end="1"/>
                                            </p:txEl>
                                          </p:spTgt>
                                        </p:tgtEl>
                                        <p:attrNameLst>
                                          <p:attrName>style.visibility</p:attrName>
                                        </p:attrNameLst>
                                      </p:cBhvr>
                                      <p:to>
                                        <p:strVal val="visible"/>
                                      </p:to>
                                    </p:set>
                                    <p:anim to="" calcmode="lin" valueType="num">
                                      <p:cBhvr>
                                        <p:cTn id="12" dur="1" fill="hold"/>
                                        <p:tgtEl>
                                          <p:spTgt spid="52226">
                                            <p:txEl>
                                              <p:pRg st="1" end="1"/>
                                            </p:txEl>
                                          </p:spTgt>
                                        </p:tgtEl>
                                      </p:cBhvr>
                                    </p:anim>
                                  </p:childTnLst>
                                </p:cTn>
                              </p:par>
                              <p:par>
                                <p:cTn id="13" presetID="24" presetClass="entr" presetSubtype="0" fill="hold" nodeType="withEffect">
                                  <p:stCondLst>
                                    <p:cond delay="0"/>
                                  </p:stCondLst>
                                  <p:childTnLst>
                                    <p:set>
                                      <p:cBhvr>
                                        <p:cTn id="14" dur="1" fill="hold">
                                          <p:stCondLst>
                                            <p:cond delay="0"/>
                                          </p:stCondLst>
                                        </p:cTn>
                                        <p:tgtEl>
                                          <p:spTgt spid="52226">
                                            <p:txEl>
                                              <p:pRg st="2" end="2"/>
                                            </p:txEl>
                                          </p:spTgt>
                                        </p:tgtEl>
                                        <p:attrNameLst>
                                          <p:attrName>style.visibility</p:attrName>
                                        </p:attrNameLst>
                                      </p:cBhvr>
                                      <p:to>
                                        <p:strVal val="visible"/>
                                      </p:to>
                                    </p:set>
                                    <p:anim to="" calcmode="lin" valueType="num">
                                      <p:cBhvr>
                                        <p:cTn id="15" dur="1" fill="hold"/>
                                        <p:tgtEl>
                                          <p:spTgt spid="52226">
                                            <p:txEl>
                                              <p:pRg st="2" end="2"/>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539750" y="855025"/>
            <a:ext cx="8208963" cy="4023122"/>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pPr>
              <a:lnSpc>
                <a:spcPct val="115000"/>
              </a:lnSpc>
              <a:spcBef>
                <a:spcPct val="30000"/>
              </a:spcBef>
              <a:buFontTx/>
              <a:buNone/>
            </a:pPr>
            <a:r>
              <a:rPr lang="en-US" sz="2400" dirty="0">
                <a:solidFill>
                  <a:srgbClr val="0000FF"/>
                </a:solidFill>
                <a:latin typeface="宋体" panose="02010600030101010101" pitchFamily="2" charset="-122"/>
              </a:rPr>
              <a:t>3. </a:t>
            </a:r>
            <a:r>
              <a:rPr lang="zh-CN" altLang="en-US" sz="2400" dirty="0">
                <a:solidFill>
                  <a:srgbClr val="0000FF"/>
                </a:solidFill>
                <a:latin typeface="宋体" panose="02010600030101010101" pitchFamily="2" charset="-122"/>
              </a:rPr>
              <a:t>其他项目费</a:t>
            </a:r>
          </a:p>
          <a:p>
            <a:pPr>
              <a:lnSpc>
                <a:spcPct val="115000"/>
              </a:lnSpc>
              <a:spcBef>
                <a:spcPct val="30000"/>
              </a:spcBef>
              <a:buFontTx/>
              <a:buNone/>
            </a:pPr>
            <a:r>
              <a:rPr lang="zh-CN" altLang="en-US" sz="2400" dirty="0">
                <a:solidFill>
                  <a:srgbClr val="0000FF"/>
                </a:solidFill>
                <a:latin typeface="宋体" panose="02010600030101010101" pitchFamily="2" charset="-122"/>
              </a:rPr>
              <a:t>    </a:t>
            </a:r>
            <a:r>
              <a:rPr lang="zh-CN" altLang="en-US" sz="2100" dirty="0">
                <a:solidFill>
                  <a:srgbClr val="0000FF"/>
                </a:solidFill>
                <a:latin typeface="宋体" panose="02010600030101010101" pitchFamily="2" charset="-122"/>
              </a:rPr>
              <a:t>①</a:t>
            </a:r>
            <a:r>
              <a:rPr lang="zh-CN" altLang="en-US" sz="2100" dirty="0">
                <a:latin typeface="宋体" panose="02010600030101010101" pitchFamily="2" charset="-122"/>
              </a:rPr>
              <a:t>暂列金额</a:t>
            </a:r>
          </a:p>
          <a:p>
            <a:pPr>
              <a:lnSpc>
                <a:spcPct val="115000"/>
              </a:lnSpc>
              <a:spcBef>
                <a:spcPct val="30000"/>
              </a:spcBef>
              <a:buFontTx/>
              <a:buNone/>
            </a:pPr>
            <a:r>
              <a:rPr lang="zh-CN" altLang="en-US" sz="2100" dirty="0">
                <a:latin typeface="宋体" panose="02010600030101010101" pitchFamily="2" charset="-122"/>
              </a:rPr>
              <a:t>    根据工程的复杂程度、设计深度、环境条件估算，一般以分别</a:t>
            </a:r>
            <a:r>
              <a:rPr lang="zh-CN" altLang="en-US" sz="2100" dirty="0">
                <a:solidFill>
                  <a:srgbClr val="0000FF"/>
                </a:solidFill>
                <a:latin typeface="宋体" panose="02010600030101010101" pitchFamily="2" charset="-122"/>
              </a:rPr>
              <a:t>分项工程费的</a:t>
            </a:r>
            <a:r>
              <a:rPr lang="en-US" sz="2100" dirty="0">
                <a:solidFill>
                  <a:srgbClr val="0000FF"/>
                </a:solidFill>
                <a:latin typeface="宋体" panose="02010600030101010101" pitchFamily="2" charset="-122"/>
              </a:rPr>
              <a:t>10%—15%</a:t>
            </a:r>
            <a:r>
              <a:rPr lang="zh-CN" altLang="en-US" sz="2100" dirty="0">
                <a:latin typeface="宋体" panose="02010600030101010101" pitchFamily="2" charset="-122"/>
              </a:rPr>
              <a:t>作为参考</a:t>
            </a:r>
          </a:p>
          <a:p>
            <a:pPr>
              <a:lnSpc>
                <a:spcPct val="115000"/>
              </a:lnSpc>
              <a:spcBef>
                <a:spcPct val="30000"/>
              </a:spcBef>
              <a:buFontTx/>
              <a:buNone/>
            </a:pPr>
            <a:r>
              <a:rPr lang="zh-CN" altLang="en-US" sz="2100" dirty="0">
                <a:solidFill>
                  <a:srgbClr val="0000FF"/>
                </a:solidFill>
                <a:latin typeface="宋体" panose="02010600030101010101" pitchFamily="2" charset="-122"/>
              </a:rPr>
              <a:t>    ②</a:t>
            </a:r>
            <a:r>
              <a:rPr lang="zh-CN" altLang="en-US" sz="2100" dirty="0">
                <a:latin typeface="宋体" panose="02010600030101010101" pitchFamily="2" charset="-122"/>
              </a:rPr>
              <a:t>暂估价</a:t>
            </a:r>
          </a:p>
          <a:p>
            <a:pPr>
              <a:lnSpc>
                <a:spcPct val="115000"/>
              </a:lnSpc>
              <a:spcBef>
                <a:spcPct val="30000"/>
              </a:spcBef>
              <a:buFontTx/>
              <a:buNone/>
            </a:pPr>
            <a:r>
              <a:rPr lang="zh-CN" altLang="en-US" sz="2100" dirty="0">
                <a:latin typeface="宋体" panose="02010600030101010101" pitchFamily="2" charset="-122"/>
              </a:rPr>
              <a:t>    按工程造价管理机构发布的</a:t>
            </a:r>
            <a:r>
              <a:rPr lang="zh-CN" altLang="en-US" sz="2100" dirty="0">
                <a:solidFill>
                  <a:srgbClr val="0000FF"/>
                </a:solidFill>
                <a:latin typeface="宋体" panose="02010600030101010101" pitchFamily="2" charset="-122"/>
              </a:rPr>
              <a:t>工程造价信息中</a:t>
            </a:r>
            <a:r>
              <a:rPr lang="zh-CN" altLang="en-US" sz="2100" dirty="0">
                <a:latin typeface="宋体" panose="02010600030101010101" pitchFamily="2" charset="-122"/>
              </a:rPr>
              <a:t>的材料单价计算，工程造价信息中未发布的材料单价，参考市场价格进行估算；</a:t>
            </a:r>
          </a:p>
          <a:p>
            <a:pPr>
              <a:lnSpc>
                <a:spcPct val="115000"/>
              </a:lnSpc>
              <a:spcBef>
                <a:spcPct val="30000"/>
              </a:spcBef>
              <a:buFontTx/>
              <a:buNone/>
            </a:pPr>
            <a:r>
              <a:rPr lang="zh-CN" altLang="en-US" sz="2100" dirty="0">
                <a:latin typeface="宋体" panose="02010600030101010101" pitchFamily="2" charset="-122"/>
              </a:rPr>
              <a:t>    专业工程暂估价分应不同专业，按有关规定估算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53250">
                                            <p:txEl>
                                              <p:pRg st="0" end="0"/>
                                            </p:txEl>
                                          </p:spTgt>
                                        </p:tgtEl>
                                        <p:attrNameLst>
                                          <p:attrName>style.visibility</p:attrName>
                                        </p:attrNameLst>
                                      </p:cBhvr>
                                      <p:to>
                                        <p:strVal val="visible"/>
                                      </p:to>
                                    </p:set>
                                    <p:anim to="" calcmode="lin" valueType="num">
                                      <p:cBhvr>
                                        <p:cTn id="7" dur="1" fill="hold"/>
                                        <p:tgtEl>
                                          <p:spTgt spid="53250">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53250">
                                            <p:txEl>
                                              <p:pRg st="1" end="1"/>
                                            </p:txEl>
                                          </p:spTgt>
                                        </p:tgtEl>
                                        <p:attrNameLst>
                                          <p:attrName>style.visibility</p:attrName>
                                        </p:attrNameLst>
                                      </p:cBhvr>
                                      <p:to>
                                        <p:strVal val="visible"/>
                                      </p:to>
                                    </p:set>
                                    <p:anim to="" calcmode="lin" valueType="num">
                                      <p:cBhvr>
                                        <p:cTn id="12" dur="1" fill="hold"/>
                                        <p:tgtEl>
                                          <p:spTgt spid="53250">
                                            <p:txEl>
                                              <p:pRg st="1" end="1"/>
                                            </p:txEl>
                                          </p:spTgt>
                                        </p:tgtEl>
                                      </p:cBhvr>
                                    </p:anim>
                                  </p:childTnLst>
                                </p:cTn>
                              </p:par>
                              <p:par>
                                <p:cTn id="13" presetID="24" presetClass="entr" presetSubtype="0" fill="hold" nodeType="withEffect">
                                  <p:stCondLst>
                                    <p:cond delay="0"/>
                                  </p:stCondLst>
                                  <p:childTnLst>
                                    <p:set>
                                      <p:cBhvr>
                                        <p:cTn id="14" dur="1" fill="hold">
                                          <p:stCondLst>
                                            <p:cond delay="0"/>
                                          </p:stCondLst>
                                        </p:cTn>
                                        <p:tgtEl>
                                          <p:spTgt spid="53250">
                                            <p:txEl>
                                              <p:pRg st="2" end="2"/>
                                            </p:txEl>
                                          </p:spTgt>
                                        </p:tgtEl>
                                        <p:attrNameLst>
                                          <p:attrName>style.visibility</p:attrName>
                                        </p:attrNameLst>
                                      </p:cBhvr>
                                      <p:to>
                                        <p:strVal val="visible"/>
                                      </p:to>
                                    </p:set>
                                    <p:anim to="" calcmode="lin" valueType="num">
                                      <p:cBhvr>
                                        <p:cTn id="15" dur="1" fill="hold"/>
                                        <p:tgtEl>
                                          <p:spTgt spid="53250">
                                            <p:txEl>
                                              <p:pRg st="2" end="2"/>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53250">
                                            <p:txEl>
                                              <p:pRg st="3" end="3"/>
                                            </p:txEl>
                                          </p:spTgt>
                                        </p:tgtEl>
                                        <p:attrNameLst>
                                          <p:attrName>style.visibility</p:attrName>
                                        </p:attrNameLst>
                                      </p:cBhvr>
                                      <p:to>
                                        <p:strVal val="visible"/>
                                      </p:to>
                                    </p:set>
                                    <p:anim to="" calcmode="lin" valueType="num">
                                      <p:cBhvr>
                                        <p:cTn id="20" dur="1" fill="hold"/>
                                        <p:tgtEl>
                                          <p:spTgt spid="53250">
                                            <p:txEl>
                                              <p:pRg st="3" end="3"/>
                                            </p:txEl>
                                          </p:spTgt>
                                        </p:tgtEl>
                                      </p:cBhvr>
                                    </p:anim>
                                  </p:childTnLst>
                                </p:cTn>
                              </p:par>
                              <p:par>
                                <p:cTn id="21" presetID="24" presetClass="entr" presetSubtype="0" fill="hold" nodeType="withEffect">
                                  <p:stCondLst>
                                    <p:cond delay="0"/>
                                  </p:stCondLst>
                                  <p:childTnLst>
                                    <p:set>
                                      <p:cBhvr>
                                        <p:cTn id="22" dur="1" fill="hold">
                                          <p:stCondLst>
                                            <p:cond delay="0"/>
                                          </p:stCondLst>
                                        </p:cTn>
                                        <p:tgtEl>
                                          <p:spTgt spid="53250">
                                            <p:txEl>
                                              <p:pRg st="4" end="4"/>
                                            </p:txEl>
                                          </p:spTgt>
                                        </p:tgtEl>
                                        <p:attrNameLst>
                                          <p:attrName>style.visibility</p:attrName>
                                        </p:attrNameLst>
                                      </p:cBhvr>
                                      <p:to>
                                        <p:strVal val="visible"/>
                                      </p:to>
                                    </p:set>
                                    <p:anim to="" calcmode="lin" valueType="num">
                                      <p:cBhvr>
                                        <p:cTn id="23" dur="1" fill="hold"/>
                                        <p:tgtEl>
                                          <p:spTgt spid="53250">
                                            <p:txEl>
                                              <p:pRg st="4" end="4"/>
                                            </p:txEl>
                                          </p:spTgt>
                                        </p:tgtEl>
                                      </p:cBhvr>
                                    </p:anim>
                                  </p:childTnLst>
                                </p:cTn>
                              </p:par>
                              <p:par>
                                <p:cTn id="24" presetID="24" presetClass="entr" presetSubtype="0" fill="hold" nodeType="withEffect">
                                  <p:stCondLst>
                                    <p:cond delay="0"/>
                                  </p:stCondLst>
                                  <p:childTnLst>
                                    <p:set>
                                      <p:cBhvr>
                                        <p:cTn id="25" dur="1" fill="hold">
                                          <p:stCondLst>
                                            <p:cond delay="0"/>
                                          </p:stCondLst>
                                        </p:cTn>
                                        <p:tgtEl>
                                          <p:spTgt spid="53250">
                                            <p:txEl>
                                              <p:pRg st="5" end="5"/>
                                            </p:txEl>
                                          </p:spTgt>
                                        </p:tgtEl>
                                        <p:attrNameLst>
                                          <p:attrName>style.visibility</p:attrName>
                                        </p:attrNameLst>
                                      </p:cBhvr>
                                      <p:to>
                                        <p:strVal val="visible"/>
                                      </p:to>
                                    </p:set>
                                    <p:anim to="" calcmode="lin" valueType="num">
                                      <p:cBhvr>
                                        <p:cTn id="26" dur="1" fill="hold"/>
                                        <p:tgtEl>
                                          <p:spTgt spid="53250">
                                            <p:txEl>
                                              <p:pRg st="5" end="5"/>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611188" y="1059657"/>
            <a:ext cx="8208962" cy="361831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pPr>
              <a:lnSpc>
                <a:spcPct val="110000"/>
              </a:lnSpc>
              <a:spcBef>
                <a:spcPct val="30000"/>
              </a:spcBef>
              <a:buFontTx/>
              <a:buNone/>
            </a:pPr>
            <a:r>
              <a:rPr lang="en-US" sz="2300" dirty="0">
                <a:solidFill>
                  <a:srgbClr val="0000FF"/>
                </a:solidFill>
                <a:latin typeface="宋体" panose="02010600030101010101" pitchFamily="2" charset="-122"/>
              </a:rPr>
              <a:t>3. </a:t>
            </a:r>
            <a:r>
              <a:rPr lang="zh-CN" altLang="en-US" sz="2300" dirty="0">
                <a:solidFill>
                  <a:srgbClr val="0000FF"/>
                </a:solidFill>
                <a:latin typeface="宋体" panose="02010600030101010101" pitchFamily="2" charset="-122"/>
              </a:rPr>
              <a:t>其他项目费</a:t>
            </a:r>
          </a:p>
          <a:p>
            <a:pPr>
              <a:lnSpc>
                <a:spcPct val="110000"/>
              </a:lnSpc>
              <a:spcBef>
                <a:spcPct val="30000"/>
              </a:spcBef>
              <a:buFontTx/>
              <a:buNone/>
            </a:pPr>
            <a:r>
              <a:rPr lang="zh-CN" altLang="en-US" sz="2300" dirty="0">
                <a:solidFill>
                  <a:srgbClr val="0000FF"/>
                </a:solidFill>
                <a:latin typeface="宋体" panose="02010600030101010101" pitchFamily="2" charset="-122"/>
              </a:rPr>
              <a:t>    ③</a:t>
            </a:r>
            <a:r>
              <a:rPr lang="zh-CN" altLang="en-US" sz="2300" dirty="0">
                <a:latin typeface="宋体" panose="02010600030101010101" pitchFamily="2" charset="-122"/>
              </a:rPr>
              <a:t>计日工</a:t>
            </a:r>
          </a:p>
          <a:p>
            <a:pPr>
              <a:lnSpc>
                <a:spcPct val="110000"/>
              </a:lnSpc>
              <a:spcBef>
                <a:spcPct val="30000"/>
              </a:spcBef>
              <a:buFontTx/>
              <a:buNone/>
            </a:pPr>
            <a:r>
              <a:rPr lang="zh-CN" altLang="en-US" sz="2300" dirty="0">
                <a:latin typeface="宋体" panose="02010600030101010101" pitchFamily="2" charset="-122"/>
              </a:rPr>
              <a:t>    </a:t>
            </a:r>
            <a:r>
              <a:rPr lang="zh-CN" altLang="en-US" sz="2300" dirty="0">
                <a:solidFill>
                  <a:srgbClr val="FF0066"/>
                </a:solidFill>
                <a:latin typeface="宋体" panose="02010600030101010101" pitchFamily="2" charset="-122"/>
              </a:rPr>
              <a:t>计日工中的人工单价和机械台班单价</a:t>
            </a:r>
            <a:r>
              <a:rPr lang="zh-CN" altLang="en-US" sz="2300" dirty="0">
                <a:latin typeface="宋体" panose="02010600030101010101" pitchFamily="2" charset="-122"/>
              </a:rPr>
              <a:t>应按省级、行业建设主管部门或其授权的工程造价管理机构公布的单价计算；</a:t>
            </a:r>
          </a:p>
          <a:p>
            <a:pPr>
              <a:lnSpc>
                <a:spcPct val="110000"/>
              </a:lnSpc>
              <a:spcBef>
                <a:spcPct val="30000"/>
              </a:spcBef>
              <a:buFontTx/>
              <a:buNone/>
            </a:pPr>
            <a:r>
              <a:rPr lang="zh-CN" altLang="en-US" sz="2300" dirty="0">
                <a:latin typeface="宋体" panose="02010600030101010101" pitchFamily="2" charset="-122"/>
              </a:rPr>
              <a:t>    </a:t>
            </a:r>
            <a:r>
              <a:rPr lang="zh-CN" altLang="en-US" sz="2300" dirty="0">
                <a:solidFill>
                  <a:srgbClr val="FF0066"/>
                </a:solidFill>
                <a:latin typeface="宋体" panose="02010600030101010101" pitchFamily="2" charset="-122"/>
              </a:rPr>
              <a:t>计日工中的材料</a:t>
            </a:r>
            <a:r>
              <a:rPr lang="zh-CN" altLang="en-US" sz="2300" dirty="0">
                <a:latin typeface="宋体" panose="02010600030101010101" pitchFamily="2" charset="-122"/>
              </a:rPr>
              <a:t>应按工程造价管理机构发布的工程</a:t>
            </a:r>
            <a:r>
              <a:rPr lang="zh-CN" altLang="en-US" sz="2300" dirty="0">
                <a:solidFill>
                  <a:schemeClr val="accent2"/>
                </a:solidFill>
                <a:latin typeface="宋体" panose="02010600030101010101" pitchFamily="2" charset="-122"/>
              </a:rPr>
              <a:t>造价信息</a:t>
            </a:r>
            <a:r>
              <a:rPr lang="zh-CN" altLang="en-US" sz="2300" dirty="0">
                <a:latin typeface="宋体" panose="02010600030101010101" pitchFamily="2" charset="-122"/>
              </a:rPr>
              <a:t>中的材料单价计算，工程造价信息未发布材料单价的材料，按市场调查确定的单价计算。</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54274">
                                            <p:txEl>
                                              <p:pRg st="0" end="0"/>
                                            </p:txEl>
                                          </p:spTgt>
                                        </p:tgtEl>
                                        <p:attrNameLst>
                                          <p:attrName>style.visibility</p:attrName>
                                        </p:attrNameLst>
                                      </p:cBhvr>
                                      <p:to>
                                        <p:strVal val="visible"/>
                                      </p:to>
                                    </p:set>
                                    <p:anim to="" calcmode="lin" valueType="num">
                                      <p:cBhvr>
                                        <p:cTn id="7" dur="1" fill="hold"/>
                                        <p:tgtEl>
                                          <p:spTgt spid="54274">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54274">
                                            <p:txEl>
                                              <p:pRg st="1" end="1"/>
                                            </p:txEl>
                                          </p:spTgt>
                                        </p:tgtEl>
                                        <p:attrNameLst>
                                          <p:attrName>style.visibility</p:attrName>
                                        </p:attrNameLst>
                                      </p:cBhvr>
                                      <p:to>
                                        <p:strVal val="visible"/>
                                      </p:to>
                                    </p:set>
                                    <p:anim to="" calcmode="lin" valueType="num">
                                      <p:cBhvr>
                                        <p:cTn id="12" dur="1" fill="hold"/>
                                        <p:tgtEl>
                                          <p:spTgt spid="54274">
                                            <p:txEl>
                                              <p:pRg st="1" end="1"/>
                                            </p:txEl>
                                          </p:spTgt>
                                        </p:tgtEl>
                                      </p:cBhvr>
                                    </p:anim>
                                  </p:childTnLst>
                                </p:cTn>
                              </p:par>
                              <p:par>
                                <p:cTn id="13" presetID="24" presetClass="entr" presetSubtype="0" fill="hold" nodeType="withEffect">
                                  <p:stCondLst>
                                    <p:cond delay="0"/>
                                  </p:stCondLst>
                                  <p:childTnLst>
                                    <p:set>
                                      <p:cBhvr>
                                        <p:cTn id="14" dur="1" fill="hold">
                                          <p:stCondLst>
                                            <p:cond delay="0"/>
                                          </p:stCondLst>
                                        </p:cTn>
                                        <p:tgtEl>
                                          <p:spTgt spid="54274">
                                            <p:txEl>
                                              <p:pRg st="2" end="2"/>
                                            </p:txEl>
                                          </p:spTgt>
                                        </p:tgtEl>
                                        <p:attrNameLst>
                                          <p:attrName>style.visibility</p:attrName>
                                        </p:attrNameLst>
                                      </p:cBhvr>
                                      <p:to>
                                        <p:strVal val="visible"/>
                                      </p:to>
                                    </p:set>
                                    <p:anim to="" calcmode="lin" valueType="num">
                                      <p:cBhvr>
                                        <p:cTn id="15" dur="1" fill="hold"/>
                                        <p:tgtEl>
                                          <p:spTgt spid="54274">
                                            <p:txEl>
                                              <p:pRg st="2" end="2"/>
                                            </p:txEl>
                                          </p:spTgt>
                                        </p:tgtEl>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54274">
                                            <p:txEl>
                                              <p:pRg st="3" end="3"/>
                                            </p:txEl>
                                          </p:spTgt>
                                        </p:tgtEl>
                                        <p:attrNameLst>
                                          <p:attrName>style.visibility</p:attrName>
                                        </p:attrNameLst>
                                      </p:cBhvr>
                                      <p:to>
                                        <p:strVal val="visible"/>
                                      </p:to>
                                    </p:set>
                                    <p:anim to="" calcmode="lin" valueType="num">
                                      <p:cBhvr>
                                        <p:cTn id="20" dur="1" fill="hold"/>
                                        <p:tgtEl>
                                          <p:spTgt spid="54274">
                                            <p:txEl>
                                              <p:pRg st="3" end="3"/>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503239" y="600076"/>
            <a:ext cx="8208962" cy="4131469"/>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pPr>
              <a:spcBef>
                <a:spcPct val="20000"/>
              </a:spcBef>
              <a:buFontTx/>
              <a:buNone/>
            </a:pPr>
            <a:r>
              <a:rPr lang="en-US" sz="2000" dirty="0">
                <a:solidFill>
                  <a:srgbClr val="0000FF"/>
                </a:solidFill>
                <a:latin typeface="宋体" panose="02010600030101010101" pitchFamily="2" charset="-122"/>
              </a:rPr>
              <a:t>3. </a:t>
            </a:r>
            <a:r>
              <a:rPr lang="zh-CN" altLang="en-US" sz="2000" dirty="0">
                <a:solidFill>
                  <a:srgbClr val="0000FF"/>
                </a:solidFill>
                <a:latin typeface="宋体" panose="02010600030101010101" pitchFamily="2" charset="-122"/>
              </a:rPr>
              <a:t>其他项目费</a:t>
            </a:r>
          </a:p>
          <a:p>
            <a:pPr>
              <a:spcBef>
                <a:spcPct val="20000"/>
              </a:spcBef>
              <a:buFontTx/>
              <a:buNone/>
            </a:pPr>
            <a:r>
              <a:rPr lang="zh-CN" altLang="en-US" sz="2000" dirty="0">
                <a:latin typeface="宋体" panose="02010600030101010101" pitchFamily="2" charset="-122"/>
              </a:rPr>
              <a:t>  </a:t>
            </a:r>
            <a:r>
              <a:rPr lang="zh-CN" altLang="en-US" sz="2000" dirty="0">
                <a:solidFill>
                  <a:srgbClr val="0000FF"/>
                </a:solidFill>
                <a:latin typeface="宋体" panose="02010600030101010101" pitchFamily="2" charset="-122"/>
              </a:rPr>
              <a:t>  ④</a:t>
            </a:r>
            <a:r>
              <a:rPr lang="zh-CN" altLang="en-US" sz="2000" dirty="0">
                <a:latin typeface="宋体" panose="02010600030101010101" pitchFamily="2" charset="-122"/>
              </a:rPr>
              <a:t>总承包服务费</a:t>
            </a:r>
          </a:p>
          <a:p>
            <a:pPr>
              <a:spcBef>
                <a:spcPct val="20000"/>
              </a:spcBef>
              <a:buFontTx/>
              <a:buNone/>
            </a:pPr>
            <a:r>
              <a:rPr lang="zh-CN" altLang="en-US" sz="2000" dirty="0">
                <a:latin typeface="宋体" panose="02010600030101010101" pitchFamily="2" charset="-122"/>
              </a:rPr>
              <a:t>    </a:t>
            </a:r>
            <a:r>
              <a:rPr lang="zh-CN" altLang="en-US" sz="2000" dirty="0">
                <a:solidFill>
                  <a:srgbClr val="FF0066"/>
                </a:solidFill>
                <a:latin typeface="宋体" panose="02010600030101010101" pitchFamily="2" charset="-122"/>
              </a:rPr>
              <a:t>按省级或行业主管部门的规定计算，参考标准</a:t>
            </a:r>
            <a:r>
              <a:rPr lang="zh-CN" altLang="en-US" sz="2000" dirty="0">
                <a:latin typeface="宋体" panose="02010600030101010101" pitchFamily="2" charset="-122"/>
              </a:rPr>
              <a:t>：</a:t>
            </a:r>
          </a:p>
          <a:p>
            <a:pPr>
              <a:spcBef>
                <a:spcPct val="20000"/>
              </a:spcBef>
              <a:buFontTx/>
              <a:buNone/>
            </a:pPr>
            <a:r>
              <a:rPr lang="zh-CN" altLang="en-US" sz="2000" dirty="0">
                <a:latin typeface="宋体" panose="02010600030101010101" pitchFamily="2" charset="-122"/>
              </a:rPr>
              <a:t>    招标人</a:t>
            </a:r>
            <a:r>
              <a:rPr lang="zh-CN" altLang="en-US" sz="2000" dirty="0">
                <a:solidFill>
                  <a:srgbClr val="0000FF"/>
                </a:solidFill>
                <a:latin typeface="宋体" panose="02010600030101010101" pitchFamily="2" charset="-122"/>
              </a:rPr>
              <a:t>仅</a:t>
            </a:r>
            <a:r>
              <a:rPr lang="zh-CN" altLang="en-US" sz="2000" dirty="0">
                <a:latin typeface="宋体" panose="02010600030101010101" pitchFamily="2" charset="-122"/>
              </a:rPr>
              <a:t>要求</a:t>
            </a:r>
            <a:r>
              <a:rPr lang="zh-CN" altLang="en-US" sz="2000" dirty="0">
                <a:solidFill>
                  <a:srgbClr val="0000FF"/>
                </a:solidFill>
                <a:latin typeface="宋体" panose="02010600030101010101" pitchFamily="2" charset="-122"/>
              </a:rPr>
              <a:t>对分包</a:t>
            </a:r>
            <a:r>
              <a:rPr lang="zh-CN" altLang="en-US" sz="2000" dirty="0">
                <a:latin typeface="宋体" panose="02010600030101010101" pitchFamily="2" charset="-122"/>
              </a:rPr>
              <a:t>的专业工程进行总承包</a:t>
            </a:r>
            <a:r>
              <a:rPr lang="zh-CN" altLang="en-US" sz="2000" dirty="0">
                <a:solidFill>
                  <a:srgbClr val="0000FF"/>
                </a:solidFill>
                <a:latin typeface="宋体" panose="02010600030101010101" pitchFamily="2" charset="-122"/>
              </a:rPr>
              <a:t>管理和协调</a:t>
            </a:r>
            <a:r>
              <a:rPr lang="zh-CN" altLang="en-US" sz="2000" dirty="0">
                <a:latin typeface="宋体" panose="02010600030101010101" pitchFamily="2" charset="-122"/>
              </a:rPr>
              <a:t>时，按分包的专业工程估算造价的</a:t>
            </a:r>
            <a:r>
              <a:rPr lang="en-US" sz="2000" dirty="0">
                <a:solidFill>
                  <a:srgbClr val="0000FF"/>
                </a:solidFill>
                <a:latin typeface="宋体" panose="02010600030101010101" pitchFamily="2" charset="-122"/>
              </a:rPr>
              <a:t>1.5%</a:t>
            </a:r>
            <a:r>
              <a:rPr lang="zh-CN" altLang="en-US" sz="2000" dirty="0">
                <a:latin typeface="宋体" panose="02010600030101010101" pitchFamily="2" charset="-122"/>
              </a:rPr>
              <a:t>计算</a:t>
            </a:r>
          </a:p>
          <a:p>
            <a:pPr>
              <a:spcBef>
                <a:spcPct val="20000"/>
              </a:spcBef>
              <a:buFontTx/>
              <a:buNone/>
            </a:pPr>
            <a:r>
              <a:rPr lang="zh-CN" altLang="en-US" sz="2000" dirty="0">
                <a:latin typeface="宋体" panose="02010600030101010101" pitchFamily="2" charset="-122"/>
              </a:rPr>
              <a:t>    招标人要求对分包的专业工程进行总承包</a:t>
            </a:r>
            <a:r>
              <a:rPr lang="zh-CN" altLang="en-US" sz="2000" dirty="0">
                <a:solidFill>
                  <a:srgbClr val="0000FF"/>
                </a:solidFill>
                <a:latin typeface="宋体" panose="02010600030101010101" pitchFamily="2" charset="-122"/>
              </a:rPr>
              <a:t>管理和协调</a:t>
            </a:r>
            <a:r>
              <a:rPr lang="zh-CN" altLang="en-US" sz="2000" dirty="0">
                <a:latin typeface="宋体" panose="02010600030101010101" pitchFamily="2" charset="-122"/>
              </a:rPr>
              <a:t>，并同时要求</a:t>
            </a:r>
            <a:r>
              <a:rPr lang="zh-CN" altLang="en-US" sz="2000" dirty="0">
                <a:solidFill>
                  <a:srgbClr val="0000FF"/>
                </a:solidFill>
                <a:latin typeface="宋体" panose="02010600030101010101" pitchFamily="2" charset="-122"/>
              </a:rPr>
              <a:t>提供配合服务</a:t>
            </a:r>
            <a:r>
              <a:rPr lang="zh-CN" altLang="en-US" sz="2000" dirty="0">
                <a:latin typeface="宋体" panose="02010600030101010101" pitchFamily="2" charset="-122"/>
              </a:rPr>
              <a:t>时，根据招标文件中配合服务的内容和要求按分包的专业工程估算造价的</a:t>
            </a:r>
            <a:r>
              <a:rPr lang="en-US" sz="2000" dirty="0">
                <a:solidFill>
                  <a:srgbClr val="0000FF"/>
                </a:solidFill>
                <a:latin typeface="宋体" panose="02010600030101010101" pitchFamily="2" charset="-122"/>
              </a:rPr>
              <a:t>3%—5%</a:t>
            </a:r>
            <a:r>
              <a:rPr lang="zh-CN" altLang="en-US" sz="2000" dirty="0">
                <a:latin typeface="宋体" panose="02010600030101010101" pitchFamily="2" charset="-122"/>
              </a:rPr>
              <a:t>计算</a:t>
            </a:r>
          </a:p>
          <a:p>
            <a:pPr>
              <a:spcBef>
                <a:spcPct val="20000"/>
              </a:spcBef>
              <a:buFontTx/>
              <a:buNone/>
            </a:pPr>
            <a:r>
              <a:rPr lang="zh-CN" altLang="en-US" sz="2000" dirty="0">
                <a:latin typeface="宋体" panose="02010600030101010101" pitchFamily="2" charset="-122"/>
              </a:rPr>
              <a:t>    招标人自行供应材料的，按材料价值的</a:t>
            </a:r>
            <a:r>
              <a:rPr lang="en-US" sz="2000" dirty="0">
                <a:solidFill>
                  <a:srgbClr val="0000FF"/>
                </a:solidFill>
                <a:latin typeface="宋体" panose="02010600030101010101" pitchFamily="2" charset="-122"/>
              </a:rPr>
              <a:t>1%</a:t>
            </a:r>
            <a:r>
              <a:rPr lang="zh-CN" altLang="en-US" sz="2000" dirty="0">
                <a:latin typeface="宋体" panose="02010600030101010101" pitchFamily="2" charset="-122"/>
              </a:rPr>
              <a:t>计算</a:t>
            </a:r>
          </a:p>
          <a:p>
            <a:pPr>
              <a:spcBef>
                <a:spcPct val="20000"/>
              </a:spcBef>
              <a:buFontTx/>
              <a:buNone/>
            </a:pPr>
            <a:r>
              <a:rPr lang="en-US" sz="2000" dirty="0">
                <a:solidFill>
                  <a:srgbClr val="0000FF"/>
                </a:solidFill>
                <a:latin typeface="宋体" panose="02010600030101010101" pitchFamily="2" charset="-122"/>
              </a:rPr>
              <a:t>4. </a:t>
            </a:r>
            <a:r>
              <a:rPr lang="zh-CN" altLang="en-US" sz="2000" dirty="0">
                <a:solidFill>
                  <a:srgbClr val="0000FF"/>
                </a:solidFill>
                <a:latin typeface="宋体" panose="02010600030101010101" pitchFamily="2" charset="-122"/>
              </a:rPr>
              <a:t>规费和税金</a:t>
            </a:r>
          </a:p>
          <a:p>
            <a:pPr>
              <a:spcBef>
                <a:spcPct val="20000"/>
              </a:spcBef>
              <a:buFontTx/>
              <a:buNone/>
            </a:pPr>
            <a:r>
              <a:rPr lang="zh-CN" altLang="en-US" sz="2000" dirty="0">
                <a:solidFill>
                  <a:srgbClr val="0000FF"/>
                </a:solidFill>
                <a:latin typeface="宋体" panose="02010600030101010101" pitchFamily="2" charset="-122"/>
              </a:rPr>
              <a:t>    </a:t>
            </a:r>
            <a:r>
              <a:rPr lang="zh-CN" altLang="en-US" sz="2000" dirty="0">
                <a:latin typeface="宋体" panose="02010600030101010101" pitchFamily="2" charset="-122"/>
              </a:rPr>
              <a:t>必须按国家或省级、行业建设主管部门的规定计算</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55298">
                                            <p:txEl>
                                              <p:pRg st="0" end="0"/>
                                            </p:txEl>
                                          </p:spTgt>
                                        </p:tgtEl>
                                        <p:attrNameLst>
                                          <p:attrName>style.visibility</p:attrName>
                                        </p:attrNameLst>
                                      </p:cBhvr>
                                      <p:to>
                                        <p:strVal val="visible"/>
                                      </p:to>
                                    </p:set>
                                    <p:anim to="" calcmode="lin" valueType="num">
                                      <p:cBhvr>
                                        <p:cTn id="7" dur="1" fill="hold"/>
                                        <p:tgtEl>
                                          <p:spTgt spid="55298">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55298">
                                            <p:txEl>
                                              <p:pRg st="1" end="1"/>
                                            </p:txEl>
                                          </p:spTgt>
                                        </p:tgtEl>
                                        <p:attrNameLst>
                                          <p:attrName>style.visibility</p:attrName>
                                        </p:attrNameLst>
                                      </p:cBhvr>
                                      <p:to>
                                        <p:strVal val="visible"/>
                                      </p:to>
                                    </p:set>
                                    <p:anim to="" calcmode="lin" valueType="num">
                                      <p:cBhvr>
                                        <p:cTn id="12" dur="1" fill="hold"/>
                                        <p:tgtEl>
                                          <p:spTgt spid="55298">
                                            <p:txEl>
                                              <p:pRg st="1" end="1"/>
                                            </p:txEl>
                                          </p:spTgt>
                                        </p:tgtEl>
                                      </p:cBhvr>
                                    </p:anim>
                                  </p:childTnLst>
                                </p:cTn>
                              </p:par>
                              <p:par>
                                <p:cTn id="13" presetID="24" presetClass="entr" presetSubtype="0" fill="hold" nodeType="withEffect">
                                  <p:stCondLst>
                                    <p:cond delay="0"/>
                                  </p:stCondLst>
                                  <p:childTnLst>
                                    <p:set>
                                      <p:cBhvr>
                                        <p:cTn id="14" dur="1" fill="hold">
                                          <p:stCondLst>
                                            <p:cond delay="0"/>
                                          </p:stCondLst>
                                        </p:cTn>
                                        <p:tgtEl>
                                          <p:spTgt spid="55298">
                                            <p:txEl>
                                              <p:pRg st="2" end="2"/>
                                            </p:txEl>
                                          </p:spTgt>
                                        </p:tgtEl>
                                        <p:attrNameLst>
                                          <p:attrName>style.visibility</p:attrName>
                                        </p:attrNameLst>
                                      </p:cBhvr>
                                      <p:to>
                                        <p:strVal val="visible"/>
                                      </p:to>
                                    </p:set>
                                    <p:anim to="" calcmode="lin" valueType="num">
                                      <p:cBhvr>
                                        <p:cTn id="15" dur="1" fill="hold"/>
                                        <p:tgtEl>
                                          <p:spTgt spid="55298">
                                            <p:txEl>
                                              <p:pRg st="2" end="2"/>
                                            </p:txEl>
                                          </p:spTgt>
                                        </p:tgtEl>
                                      </p:cBhvr>
                                    </p:anim>
                                  </p:childTnLst>
                                </p:cTn>
                              </p:par>
                              <p:par>
                                <p:cTn id="16" presetID="24" presetClass="entr" presetSubtype="0" fill="hold" nodeType="withEffect">
                                  <p:stCondLst>
                                    <p:cond delay="0"/>
                                  </p:stCondLst>
                                  <p:childTnLst>
                                    <p:set>
                                      <p:cBhvr>
                                        <p:cTn id="17" dur="1" fill="hold">
                                          <p:stCondLst>
                                            <p:cond delay="0"/>
                                          </p:stCondLst>
                                        </p:cTn>
                                        <p:tgtEl>
                                          <p:spTgt spid="55298">
                                            <p:txEl>
                                              <p:pRg st="3" end="3"/>
                                            </p:txEl>
                                          </p:spTgt>
                                        </p:tgtEl>
                                        <p:attrNameLst>
                                          <p:attrName>style.visibility</p:attrName>
                                        </p:attrNameLst>
                                      </p:cBhvr>
                                      <p:to>
                                        <p:strVal val="visible"/>
                                      </p:to>
                                    </p:set>
                                    <p:anim to="" calcmode="lin" valueType="num">
                                      <p:cBhvr>
                                        <p:cTn id="18" dur="1" fill="hold"/>
                                        <p:tgtEl>
                                          <p:spTgt spid="55298">
                                            <p:txEl>
                                              <p:pRg st="3" end="3"/>
                                            </p:txEl>
                                          </p:spTgt>
                                        </p:tgtEl>
                                      </p:cBhvr>
                                    </p:anim>
                                  </p:childTnLst>
                                </p:cTn>
                              </p:par>
                              <p:par>
                                <p:cTn id="19" presetID="24" presetClass="entr" presetSubtype="0" fill="hold" nodeType="withEffect">
                                  <p:stCondLst>
                                    <p:cond delay="0"/>
                                  </p:stCondLst>
                                  <p:childTnLst>
                                    <p:set>
                                      <p:cBhvr>
                                        <p:cTn id="20" dur="1" fill="hold">
                                          <p:stCondLst>
                                            <p:cond delay="0"/>
                                          </p:stCondLst>
                                        </p:cTn>
                                        <p:tgtEl>
                                          <p:spTgt spid="55298">
                                            <p:txEl>
                                              <p:pRg st="4" end="4"/>
                                            </p:txEl>
                                          </p:spTgt>
                                        </p:tgtEl>
                                        <p:attrNameLst>
                                          <p:attrName>style.visibility</p:attrName>
                                        </p:attrNameLst>
                                      </p:cBhvr>
                                      <p:to>
                                        <p:strVal val="visible"/>
                                      </p:to>
                                    </p:set>
                                    <p:anim to="" calcmode="lin" valueType="num">
                                      <p:cBhvr>
                                        <p:cTn id="21" dur="1" fill="hold"/>
                                        <p:tgtEl>
                                          <p:spTgt spid="55298">
                                            <p:txEl>
                                              <p:pRg st="4" end="4"/>
                                            </p:txEl>
                                          </p:spTgt>
                                        </p:tgtEl>
                                      </p:cBhvr>
                                    </p:anim>
                                  </p:childTnLst>
                                </p:cTn>
                              </p:par>
                              <p:par>
                                <p:cTn id="22" presetID="24" presetClass="entr" presetSubtype="0" fill="hold" nodeType="withEffect">
                                  <p:stCondLst>
                                    <p:cond delay="0"/>
                                  </p:stCondLst>
                                  <p:childTnLst>
                                    <p:set>
                                      <p:cBhvr>
                                        <p:cTn id="23" dur="1" fill="hold">
                                          <p:stCondLst>
                                            <p:cond delay="0"/>
                                          </p:stCondLst>
                                        </p:cTn>
                                        <p:tgtEl>
                                          <p:spTgt spid="55298">
                                            <p:txEl>
                                              <p:pRg st="5" end="5"/>
                                            </p:txEl>
                                          </p:spTgt>
                                        </p:tgtEl>
                                        <p:attrNameLst>
                                          <p:attrName>style.visibility</p:attrName>
                                        </p:attrNameLst>
                                      </p:cBhvr>
                                      <p:to>
                                        <p:strVal val="visible"/>
                                      </p:to>
                                    </p:set>
                                    <p:anim to="" calcmode="lin" valueType="num">
                                      <p:cBhvr>
                                        <p:cTn id="24" dur="1" fill="hold"/>
                                        <p:tgtEl>
                                          <p:spTgt spid="55298">
                                            <p:txEl>
                                              <p:pRg st="5" end="5"/>
                                            </p:txEl>
                                          </p:spTgt>
                                        </p:tgtEl>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nodeType="clickEffect">
                                  <p:stCondLst>
                                    <p:cond delay="0"/>
                                  </p:stCondLst>
                                  <p:childTnLst>
                                    <p:set>
                                      <p:cBhvr>
                                        <p:cTn id="28" dur="1" fill="hold">
                                          <p:stCondLst>
                                            <p:cond delay="0"/>
                                          </p:stCondLst>
                                        </p:cTn>
                                        <p:tgtEl>
                                          <p:spTgt spid="55298">
                                            <p:txEl>
                                              <p:pRg st="6" end="6"/>
                                            </p:txEl>
                                          </p:spTgt>
                                        </p:tgtEl>
                                        <p:attrNameLst>
                                          <p:attrName>style.visibility</p:attrName>
                                        </p:attrNameLst>
                                      </p:cBhvr>
                                      <p:to>
                                        <p:strVal val="visible"/>
                                      </p:to>
                                    </p:set>
                                    <p:anim to="" calcmode="lin" valueType="num">
                                      <p:cBhvr>
                                        <p:cTn id="29" dur="1" fill="hold"/>
                                        <p:tgtEl>
                                          <p:spTgt spid="55298">
                                            <p:txEl>
                                              <p:pRg st="6" end="6"/>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Rectangle 3"/>
          <p:cNvSpPr>
            <a:spLocks noGrp="1" noChangeArrowheads="1"/>
          </p:cNvSpPr>
          <p:nvPr>
            <p:ph idx="4294967295"/>
          </p:nvPr>
        </p:nvSpPr>
        <p:spPr>
          <a:xfrm>
            <a:off x="1104900" y="841375"/>
            <a:ext cx="8039100" cy="398303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rtlCol="0">
            <a:normAutofit/>
          </a:bodyPr>
          <a:lstStyle/>
          <a:p>
            <a:pPr marL="0" indent="0" eaLnBrk="1" fontAlgn="auto" hangingPunct="1">
              <a:lnSpc>
                <a:spcPct val="80000"/>
              </a:lnSpc>
              <a:spcAft>
                <a:spcPts val="0"/>
              </a:spcAft>
              <a:buFont typeface="Wingdings 3" panose="05040102010807070707" pitchFamily="18" charset="2"/>
              <a:buNone/>
              <a:defRPr/>
            </a:pPr>
            <a:r>
              <a:rPr sz="2800" dirty="0" smtClean="0"/>
              <a:t>四、招标控制价的编制格式（详见</a:t>
            </a:r>
            <a:r>
              <a:rPr lang="en-US" altLang="zh-CN" sz="2800" dirty="0" smtClean="0"/>
              <a:t>p79</a:t>
            </a:r>
            <a:r>
              <a:rPr sz="2800" dirty="0" smtClean="0"/>
              <a:t>）</a:t>
            </a:r>
          </a:p>
          <a:p>
            <a:pPr eaLnBrk="1" fontAlgn="auto" hangingPunct="1">
              <a:lnSpc>
                <a:spcPct val="80000"/>
              </a:lnSpc>
              <a:spcAft>
                <a:spcPts val="0"/>
              </a:spcAft>
              <a:buFont typeface="Wingdings" panose="05000000000000000000" pitchFamily="2" charset="2"/>
              <a:buChar char="ü"/>
              <a:defRPr/>
            </a:pPr>
            <a:r>
              <a:rPr b="0" dirty="0" smtClean="0">
                <a:solidFill>
                  <a:srgbClr val="FF3300"/>
                </a:solidFill>
                <a:latin typeface="楷体_GB2312" panose="02010609030101010101" pitchFamily="49" charset="-122"/>
                <a:ea typeface="楷体_GB2312" panose="02010609030101010101" pitchFamily="49" charset="-122"/>
              </a:rPr>
              <a:t>工程项目招标控制价汇总表</a:t>
            </a:r>
          </a:p>
          <a:p>
            <a:pPr eaLnBrk="1" fontAlgn="auto" hangingPunct="1">
              <a:lnSpc>
                <a:spcPct val="80000"/>
              </a:lnSpc>
              <a:spcAft>
                <a:spcPts val="0"/>
              </a:spcAft>
              <a:buFont typeface="Wingdings" panose="05000000000000000000" pitchFamily="2" charset="2"/>
              <a:buChar char="ü"/>
              <a:defRPr/>
            </a:pPr>
            <a:r>
              <a:rPr b="0" dirty="0" smtClean="0">
                <a:solidFill>
                  <a:srgbClr val="FF3300"/>
                </a:solidFill>
                <a:latin typeface="楷体_GB2312" panose="02010609030101010101" pitchFamily="49" charset="-122"/>
                <a:ea typeface="楷体_GB2312" panose="02010609030101010101" pitchFamily="49" charset="-122"/>
              </a:rPr>
              <a:t>单项工程招标控制价汇总表</a:t>
            </a:r>
          </a:p>
          <a:p>
            <a:pPr eaLnBrk="1" fontAlgn="auto" hangingPunct="1">
              <a:lnSpc>
                <a:spcPct val="80000"/>
              </a:lnSpc>
              <a:spcAft>
                <a:spcPts val="0"/>
              </a:spcAft>
              <a:buFont typeface="Wingdings" panose="05000000000000000000" pitchFamily="2" charset="2"/>
              <a:buChar char="ü"/>
              <a:defRPr/>
            </a:pPr>
            <a:r>
              <a:rPr b="0" dirty="0" smtClean="0">
                <a:solidFill>
                  <a:srgbClr val="FF3300"/>
                </a:solidFill>
                <a:latin typeface="楷体_GB2312" panose="02010609030101010101" pitchFamily="49" charset="-122"/>
                <a:ea typeface="楷体_GB2312" panose="02010609030101010101" pitchFamily="49" charset="-122"/>
              </a:rPr>
              <a:t>单位工程招标控制价汇总表</a:t>
            </a:r>
          </a:p>
          <a:p>
            <a:pPr eaLnBrk="1" fontAlgn="auto" hangingPunct="1">
              <a:lnSpc>
                <a:spcPct val="80000"/>
              </a:lnSpc>
              <a:spcAft>
                <a:spcPts val="0"/>
              </a:spcAft>
              <a:buFont typeface="Wingdings" panose="05000000000000000000" pitchFamily="2" charset="2"/>
              <a:buChar char="ü"/>
              <a:defRPr/>
            </a:pPr>
            <a:r>
              <a:rPr b="0" dirty="0" smtClean="0">
                <a:solidFill>
                  <a:srgbClr val="FF3300"/>
                </a:solidFill>
                <a:latin typeface="楷体_GB2312" panose="02010609030101010101" pitchFamily="49" charset="-122"/>
                <a:ea typeface="楷体_GB2312" panose="02010609030101010101" pitchFamily="49" charset="-122"/>
              </a:rPr>
              <a:t>分部分项工程量清单与计价表</a:t>
            </a:r>
          </a:p>
          <a:p>
            <a:pPr eaLnBrk="1" fontAlgn="auto" hangingPunct="1">
              <a:lnSpc>
                <a:spcPct val="80000"/>
              </a:lnSpc>
              <a:spcAft>
                <a:spcPts val="0"/>
              </a:spcAft>
              <a:buFont typeface="Wingdings" panose="05000000000000000000" pitchFamily="2" charset="2"/>
              <a:buChar char="ü"/>
              <a:defRPr/>
            </a:pPr>
            <a:r>
              <a:rPr b="0" dirty="0" smtClean="0">
                <a:solidFill>
                  <a:srgbClr val="FF3300"/>
                </a:solidFill>
                <a:latin typeface="楷体_GB2312" panose="02010609030101010101" pitchFamily="49" charset="-122"/>
                <a:ea typeface="楷体_GB2312" panose="02010609030101010101" pitchFamily="49" charset="-122"/>
              </a:rPr>
              <a:t>工程量清单综合单价分析表</a:t>
            </a:r>
          </a:p>
          <a:p>
            <a:pPr eaLnBrk="1" fontAlgn="auto" hangingPunct="1">
              <a:lnSpc>
                <a:spcPct val="80000"/>
              </a:lnSpc>
              <a:spcAft>
                <a:spcPts val="0"/>
              </a:spcAft>
              <a:buFont typeface="Wingdings" panose="05000000000000000000" pitchFamily="2" charset="2"/>
              <a:buChar char="ü"/>
              <a:defRPr/>
            </a:pPr>
            <a:r>
              <a:rPr b="0" dirty="0" smtClean="0">
                <a:solidFill>
                  <a:srgbClr val="FF3300"/>
                </a:solidFill>
                <a:latin typeface="楷体_GB2312" panose="02010609030101010101" pitchFamily="49" charset="-122"/>
                <a:ea typeface="楷体_GB2312" panose="02010609030101010101" pitchFamily="49" charset="-122"/>
              </a:rPr>
              <a:t>措施项目清单与计价表</a:t>
            </a:r>
          </a:p>
          <a:p>
            <a:pPr eaLnBrk="1" fontAlgn="auto" hangingPunct="1">
              <a:lnSpc>
                <a:spcPct val="80000"/>
              </a:lnSpc>
              <a:spcAft>
                <a:spcPts val="0"/>
              </a:spcAft>
              <a:buFont typeface="Wingdings" panose="05000000000000000000" pitchFamily="2" charset="2"/>
              <a:buChar char="ü"/>
              <a:defRPr/>
            </a:pPr>
            <a:r>
              <a:rPr b="0" dirty="0" smtClean="0">
                <a:solidFill>
                  <a:srgbClr val="FF3300"/>
                </a:solidFill>
                <a:latin typeface="楷体_GB2312" panose="02010609030101010101" pitchFamily="49" charset="-122"/>
                <a:ea typeface="楷体_GB2312" panose="02010609030101010101" pitchFamily="49" charset="-122"/>
              </a:rPr>
              <a:t>其他项目清单与计价表</a:t>
            </a:r>
          </a:p>
          <a:p>
            <a:pPr eaLnBrk="1" fontAlgn="auto" hangingPunct="1">
              <a:lnSpc>
                <a:spcPct val="80000"/>
              </a:lnSpc>
              <a:spcAft>
                <a:spcPts val="0"/>
              </a:spcAft>
              <a:buFont typeface="Wingdings" panose="05000000000000000000" pitchFamily="2" charset="2"/>
              <a:buChar char="ü"/>
              <a:defRPr/>
            </a:pPr>
            <a:r>
              <a:rPr b="0" dirty="0" smtClean="0">
                <a:solidFill>
                  <a:srgbClr val="FF3300"/>
                </a:solidFill>
                <a:latin typeface="楷体_GB2312" panose="02010609030101010101" pitchFamily="49" charset="-122"/>
                <a:ea typeface="楷体_GB2312" panose="02010609030101010101" pitchFamily="49" charset="-122"/>
              </a:rPr>
              <a:t>规费、税金项目清单与计价表</a:t>
            </a:r>
          </a:p>
          <a:p>
            <a:pPr eaLnBrk="1" fontAlgn="auto" hangingPunct="1">
              <a:lnSpc>
                <a:spcPct val="80000"/>
              </a:lnSpc>
              <a:spcAft>
                <a:spcPts val="0"/>
              </a:spcAft>
              <a:defRPr/>
            </a:pPr>
            <a:endParaRPr sz="2800" dirty="0" smtClean="0">
              <a:solidFill>
                <a:srgbClr val="FF3300"/>
              </a:solidFill>
              <a:latin typeface="楷体_GB2312" panose="02010609030101010101" pitchFamily="49" charset="-122"/>
              <a:ea typeface="楷体_GB2312" panose="02010609030101010101" pitchFamily="49" charset="-122"/>
            </a:endParaRPr>
          </a:p>
          <a:p>
            <a:pPr eaLnBrk="1" fontAlgn="auto" hangingPunct="1">
              <a:lnSpc>
                <a:spcPct val="80000"/>
              </a:lnSpc>
              <a:spcAft>
                <a:spcPts val="0"/>
              </a:spcAft>
              <a:defRPr/>
            </a:pPr>
            <a:endParaRPr sz="2800" dirty="0" smtClean="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332387" y="1"/>
            <a:ext cx="7061565" cy="436205"/>
          </a:xfrm>
          <a:prstGeom prst="rect">
            <a:avLst/>
          </a:prstGeom>
        </p:spPr>
        <p:txBody>
          <a:bodyPr vert="horz" lIns="68580" tIns="34290" rIns="68580" bIns="34290" rtlCol="0" anchor="b">
            <a:normAutofit fontScale="92500" lnSpcReduction="10000"/>
          </a:bodyPr>
          <a:lstStyle>
            <a:lvl1pPr algn="l" defTabSz="914400" rtl="0" eaLnBrk="1" latinLnBrk="0" hangingPunct="1">
              <a:lnSpc>
                <a:spcPct val="90000"/>
              </a:lnSpc>
              <a:spcBef>
                <a:spcPct val="0"/>
              </a:spcBef>
              <a:buNone/>
              <a:defRPr sz="3200" b="1" i="0" kern="1200" baseline="0">
                <a:solidFill>
                  <a:srgbClr val="352C27"/>
                </a:solidFill>
                <a:effectLst/>
                <a:latin typeface="+mj-ea"/>
                <a:ea typeface="+mj-ea"/>
                <a:cs typeface="+mj-cs"/>
              </a:defRPr>
            </a:lvl1pPr>
          </a:lstStyle>
          <a:p>
            <a:endParaRPr lang="zh-CN" altLang="en-US" dirty="0"/>
          </a:p>
        </p:txBody>
      </p:sp>
      <p:sp>
        <p:nvSpPr>
          <p:cNvPr id="2" name="矩形 1"/>
          <p:cNvSpPr/>
          <p:nvPr/>
        </p:nvSpPr>
        <p:spPr>
          <a:xfrm>
            <a:off x="588364" y="823344"/>
            <a:ext cx="7371413" cy="3300904"/>
          </a:xfrm>
          <a:prstGeom prst="rect">
            <a:avLst/>
          </a:prstGeom>
        </p:spPr>
        <p:txBody>
          <a:bodyPr wrap="square" lIns="68580" tIns="34290" rIns="68580" bIns="34290">
            <a:spAutoFit/>
          </a:bodyPr>
          <a:lstStyle/>
          <a:p>
            <a:r>
              <a:rPr lang="zh-CN" altLang="en-US" sz="2400" b="1" dirty="0" smtClean="0">
                <a:solidFill>
                  <a:srgbClr val="00B0F0"/>
                </a:solidFill>
                <a:latin typeface="宋体" panose="02010600030101010101" pitchFamily="2" charset="-122"/>
              </a:rPr>
              <a:t>**标底</a:t>
            </a:r>
            <a:r>
              <a:rPr lang="zh-CN" altLang="en-US" sz="2400" b="1" dirty="0">
                <a:solidFill>
                  <a:srgbClr val="00B0F0"/>
                </a:solidFill>
                <a:latin typeface="宋体" panose="02010600030101010101" pitchFamily="2" charset="-122"/>
              </a:rPr>
              <a:t>与招标控制价的异同点：</a:t>
            </a:r>
            <a:endParaRPr lang="en-US" altLang="zh-CN" sz="2400" b="1" dirty="0">
              <a:solidFill>
                <a:srgbClr val="00B0F0"/>
              </a:solidFill>
              <a:latin typeface="宋体" panose="02010600030101010101" pitchFamily="2" charset="-122"/>
            </a:endParaRPr>
          </a:p>
          <a:p>
            <a:endParaRPr lang="en-US" altLang="zh-CN" sz="900" dirty="0">
              <a:latin typeface="宋体" panose="02010600030101010101" pitchFamily="2" charset="-122"/>
            </a:endParaRPr>
          </a:p>
          <a:p>
            <a:r>
              <a:rPr lang="zh-CN" altLang="en-US" sz="2400" dirty="0">
                <a:latin typeface="宋体" panose="02010600030101010101" pitchFamily="2" charset="-122"/>
              </a:rPr>
              <a:t>相同点：都是由招标人编制的。</a:t>
            </a:r>
            <a:endParaRPr lang="en-US" altLang="zh-CN" sz="2400" dirty="0">
              <a:latin typeface="宋体" panose="02010600030101010101" pitchFamily="2" charset="-122"/>
            </a:endParaRPr>
          </a:p>
          <a:p>
            <a:endParaRPr lang="zh-CN" altLang="en-US" sz="900" dirty="0">
              <a:latin typeface="宋体" panose="02010600030101010101" pitchFamily="2" charset="-122"/>
            </a:endParaRPr>
          </a:p>
          <a:p>
            <a:r>
              <a:rPr lang="zh-CN" altLang="en-US" sz="2400" dirty="0">
                <a:latin typeface="宋体" panose="02010600030101010101" pitchFamily="2" charset="-122"/>
              </a:rPr>
              <a:t>区别：</a:t>
            </a:r>
            <a:endParaRPr lang="en-US" altLang="zh-CN" sz="2400" dirty="0">
              <a:latin typeface="宋体" panose="02010600030101010101" pitchFamily="2" charset="-122"/>
            </a:endParaRPr>
          </a:p>
          <a:p>
            <a:r>
              <a:rPr lang="en-US" altLang="zh-CN" sz="2400" dirty="0">
                <a:latin typeface="宋体" panose="02010600030101010101" pitchFamily="2" charset="-122"/>
              </a:rPr>
              <a:t>1</a:t>
            </a:r>
            <a:r>
              <a:rPr lang="zh-CN" altLang="en-US" sz="2400" dirty="0">
                <a:latin typeface="宋体" panose="02010600030101010101" pitchFamily="2" charset="-122"/>
              </a:rPr>
              <a:t>、招标控制价（拦标价）是最高限价，投标价如超过招标控制价则为废标。标底是心理价位，接近标底的投标报价得分最高，但在报价均高于标底时，最低的投标价仍能中标。</a:t>
            </a:r>
          </a:p>
          <a:p>
            <a:r>
              <a:rPr lang="en-US" altLang="zh-CN" sz="2400" dirty="0">
                <a:latin typeface="宋体" panose="02010600030101010101" pitchFamily="2" charset="-122"/>
              </a:rPr>
              <a:t>2</a:t>
            </a:r>
            <a:r>
              <a:rPr lang="zh-CN" altLang="en-US" sz="2400" dirty="0">
                <a:latin typeface="宋体" panose="02010600030101010101" pitchFamily="2" charset="-122"/>
              </a:rPr>
              <a:t>、招标控制价是公开的，标底是绝对保密的。</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1000"/>
                                        <p:tgtEl>
                                          <p:spTgt spid="2">
                                            <p:txEl>
                                              <p:pRg st="4" end="4"/>
                                            </p:txEl>
                                          </p:spTgt>
                                        </p:tgtEl>
                                      </p:cBhvr>
                                    </p:animEffect>
                                    <p:anim calcmode="lin" valueType="num">
                                      <p:cBhvr>
                                        <p:cTn id="22"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Effect transition="in" filter="fade">
                                      <p:cBhvr>
                                        <p:cTn id="28" dur="1000"/>
                                        <p:tgtEl>
                                          <p:spTgt spid="2">
                                            <p:txEl>
                                              <p:pRg st="5" end="5"/>
                                            </p:txEl>
                                          </p:spTgt>
                                        </p:tgtEl>
                                      </p:cBhvr>
                                    </p:animEffect>
                                    <p:anim calcmode="lin" valueType="num">
                                      <p:cBhvr>
                                        <p:cTn id="29"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Effect transition="in" filter="fade">
                                      <p:cBhvr>
                                        <p:cTn id="35" dur="1000"/>
                                        <p:tgtEl>
                                          <p:spTgt spid="2">
                                            <p:txEl>
                                              <p:pRg st="6" end="6"/>
                                            </p:txEl>
                                          </p:spTgt>
                                        </p:tgtEl>
                                      </p:cBhvr>
                                    </p:animEffect>
                                    <p:anim calcmode="lin" valueType="num">
                                      <p:cBhvr>
                                        <p:cTn id="36" dur="10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idx="4294967295"/>
          </p:nvPr>
        </p:nvSpPr>
        <p:spPr bwMode="auto">
          <a:xfrm>
            <a:off x="914400" y="195263"/>
            <a:ext cx="8229600" cy="85725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numCol="1" anchor="t" anchorCtr="0" compatLnSpc="1"/>
          <a:lstStyle/>
          <a:p>
            <a:pPr algn="ctr" eaLnBrk="1" fontAlgn="auto" hangingPunct="1">
              <a:spcAft>
                <a:spcPts val="0"/>
              </a:spcAft>
              <a:defRPr/>
            </a:pPr>
            <a:r>
              <a:rPr lang="zh-CN" altLang="en-US" sz="3200" dirty="0" smtClean="0">
                <a:solidFill>
                  <a:srgbClr val="FF0000"/>
                </a:solidFill>
                <a:ea typeface="华文行楷" pitchFamily="2" charset="-122"/>
              </a:rPr>
              <a:t>考一考</a:t>
            </a:r>
          </a:p>
        </p:txBody>
      </p:sp>
      <p:sp>
        <p:nvSpPr>
          <p:cNvPr id="68611" name="Rectangle 3"/>
          <p:cNvSpPr>
            <a:spLocks noGrp="1" noChangeArrowheads="1"/>
          </p:cNvSpPr>
          <p:nvPr>
            <p:ph idx="4294967295"/>
          </p:nvPr>
        </p:nvSpPr>
        <p:spPr>
          <a:xfrm>
            <a:off x="1104900" y="1779588"/>
            <a:ext cx="8039100" cy="3983037"/>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lstStyle/>
          <a:p>
            <a:pPr eaLnBrk="1" hangingPunct="1">
              <a:buFontTx/>
              <a:buNone/>
            </a:pPr>
            <a:r>
              <a:rPr sz="2000" smtClean="0">
                <a:latin typeface="华文仿宋" pitchFamily="2" charset="-122"/>
                <a:ea typeface="华文仿宋" pitchFamily="2" charset="-122"/>
              </a:rPr>
              <a:t>请找出不妥当之处，说明理由，给出正确做法。</a:t>
            </a:r>
          </a:p>
          <a:p>
            <a:pPr eaLnBrk="1" hangingPunct="1">
              <a:buFontTx/>
              <a:buNone/>
            </a:pPr>
            <a:r>
              <a:rPr sz="2000" smtClean="0">
                <a:latin typeface="华文仿宋" pitchFamily="2" charset="-122"/>
                <a:ea typeface="华文仿宋" pitchFamily="2" charset="-122"/>
              </a:rPr>
              <a:t>     </a:t>
            </a:r>
            <a:r>
              <a:rPr lang="en-US" altLang="zh-CN" sz="2000" smtClean="0">
                <a:latin typeface="华文仿宋" pitchFamily="2" charset="-122"/>
                <a:ea typeface="华文仿宋" pitchFamily="2" charset="-122"/>
              </a:rPr>
              <a:t>2012</a:t>
            </a:r>
            <a:r>
              <a:rPr sz="2000" smtClean="0">
                <a:latin typeface="华文仿宋" pitchFamily="2" charset="-122"/>
                <a:ea typeface="华文仿宋" pitchFamily="2" charset="-122"/>
              </a:rPr>
              <a:t>年</a:t>
            </a:r>
            <a:r>
              <a:rPr lang="en-US" altLang="zh-CN" sz="2000" smtClean="0">
                <a:latin typeface="华文仿宋" pitchFamily="2" charset="-122"/>
                <a:ea typeface="华文仿宋" pitchFamily="2" charset="-122"/>
              </a:rPr>
              <a:t>9</a:t>
            </a:r>
            <a:r>
              <a:rPr sz="2000" smtClean="0">
                <a:latin typeface="华文仿宋" pitchFamily="2" charset="-122"/>
                <a:ea typeface="华文仿宋" pitchFamily="2" charset="-122"/>
              </a:rPr>
              <a:t>月</a:t>
            </a:r>
            <a:r>
              <a:rPr lang="en-US" altLang="zh-CN" sz="2000" smtClean="0">
                <a:latin typeface="华文仿宋" pitchFamily="2" charset="-122"/>
                <a:ea typeface="华文仿宋" pitchFamily="2" charset="-122"/>
              </a:rPr>
              <a:t>11</a:t>
            </a:r>
            <a:r>
              <a:rPr sz="2000" smtClean="0">
                <a:latin typeface="华文仿宋" pitchFamily="2" charset="-122"/>
                <a:ea typeface="华文仿宋" pitchFamily="2" charset="-122"/>
              </a:rPr>
              <a:t>日</a:t>
            </a:r>
            <a:r>
              <a:rPr lang="en-US" altLang="zh-CN" sz="2000" smtClean="0">
                <a:latin typeface="华文仿宋" pitchFamily="2" charset="-122"/>
                <a:ea typeface="华文仿宋" pitchFamily="2" charset="-122"/>
              </a:rPr>
              <a:t>8</a:t>
            </a:r>
            <a:r>
              <a:rPr sz="2000" smtClean="0">
                <a:latin typeface="华文仿宋" pitchFamily="2" charset="-122"/>
                <a:ea typeface="华文仿宋" pitchFamily="2" charset="-122"/>
              </a:rPr>
              <a:t>点，招标人发售招标文件，</a:t>
            </a:r>
            <a:r>
              <a:rPr lang="en-US" altLang="zh-CN" sz="2000" smtClean="0">
                <a:latin typeface="华文仿宋" pitchFamily="2" charset="-122"/>
                <a:ea typeface="华文仿宋" pitchFamily="2" charset="-122"/>
              </a:rPr>
              <a:t>2012</a:t>
            </a:r>
            <a:r>
              <a:rPr sz="2000" smtClean="0">
                <a:latin typeface="华文仿宋" pitchFamily="2" charset="-122"/>
                <a:ea typeface="华文仿宋" pitchFamily="2" charset="-122"/>
              </a:rPr>
              <a:t>年</a:t>
            </a:r>
            <a:r>
              <a:rPr lang="en-US" altLang="zh-CN" sz="2000" smtClean="0">
                <a:latin typeface="华文仿宋" pitchFamily="2" charset="-122"/>
                <a:ea typeface="华文仿宋" pitchFamily="2" charset="-122"/>
              </a:rPr>
              <a:t>9</a:t>
            </a:r>
            <a:r>
              <a:rPr sz="2000" smtClean="0">
                <a:latin typeface="华文仿宋" pitchFamily="2" charset="-122"/>
                <a:ea typeface="华文仿宋" pitchFamily="2" charset="-122"/>
              </a:rPr>
              <a:t>月</a:t>
            </a:r>
            <a:r>
              <a:rPr lang="en-US" altLang="zh-CN" sz="2000" smtClean="0">
                <a:latin typeface="华文仿宋" pitchFamily="2" charset="-122"/>
                <a:ea typeface="华文仿宋" pitchFamily="2" charset="-122"/>
              </a:rPr>
              <a:t>13</a:t>
            </a:r>
            <a:r>
              <a:rPr sz="2000" smtClean="0">
                <a:latin typeface="华文仿宋" pitchFamily="2" charset="-122"/>
                <a:ea typeface="华文仿宋" pitchFamily="2" charset="-122"/>
              </a:rPr>
              <a:t>日下午</a:t>
            </a:r>
            <a:r>
              <a:rPr lang="en-US" altLang="zh-CN" sz="2000" smtClean="0">
                <a:latin typeface="华文仿宋" pitchFamily="2" charset="-122"/>
                <a:ea typeface="华文仿宋" pitchFamily="2" charset="-122"/>
              </a:rPr>
              <a:t>5</a:t>
            </a:r>
            <a:r>
              <a:rPr sz="2000" smtClean="0">
                <a:latin typeface="华文仿宋" pitchFamily="2" charset="-122"/>
                <a:ea typeface="华文仿宋" pitchFamily="2" charset="-122"/>
              </a:rPr>
              <a:t>点停止发售。要求投标人于</a:t>
            </a:r>
            <a:r>
              <a:rPr lang="en-US" altLang="zh-CN" sz="2000" smtClean="0">
                <a:latin typeface="华文仿宋" pitchFamily="2" charset="-122"/>
                <a:ea typeface="华文仿宋" pitchFamily="2" charset="-122"/>
              </a:rPr>
              <a:t>2012</a:t>
            </a:r>
            <a:r>
              <a:rPr sz="2000" smtClean="0">
                <a:latin typeface="华文仿宋" pitchFamily="2" charset="-122"/>
                <a:ea typeface="华文仿宋" pitchFamily="2" charset="-122"/>
              </a:rPr>
              <a:t>年</a:t>
            </a:r>
            <a:r>
              <a:rPr lang="en-US" altLang="zh-CN" sz="2000" smtClean="0">
                <a:latin typeface="华文仿宋" pitchFamily="2" charset="-122"/>
                <a:ea typeface="华文仿宋" pitchFamily="2" charset="-122"/>
              </a:rPr>
              <a:t>9</a:t>
            </a:r>
            <a:r>
              <a:rPr sz="2000" smtClean="0">
                <a:latin typeface="华文仿宋" pitchFamily="2" charset="-122"/>
                <a:ea typeface="华文仿宋" pitchFamily="2" charset="-122"/>
              </a:rPr>
              <a:t>月</a:t>
            </a:r>
            <a:r>
              <a:rPr lang="en-US" altLang="zh-CN" sz="2000" smtClean="0">
                <a:latin typeface="华文仿宋" pitchFamily="2" charset="-122"/>
                <a:ea typeface="华文仿宋" pitchFamily="2" charset="-122"/>
              </a:rPr>
              <a:t>20</a:t>
            </a:r>
            <a:r>
              <a:rPr sz="2000" smtClean="0">
                <a:latin typeface="华文仿宋" pitchFamily="2" charset="-122"/>
                <a:ea typeface="华文仿宋" pitchFamily="2" charset="-122"/>
              </a:rPr>
              <a:t>日上午</a:t>
            </a:r>
            <a:r>
              <a:rPr lang="en-US" altLang="zh-CN" sz="2000" smtClean="0">
                <a:latin typeface="华文仿宋" pitchFamily="2" charset="-122"/>
                <a:ea typeface="华文仿宋" pitchFamily="2" charset="-122"/>
              </a:rPr>
              <a:t>9</a:t>
            </a:r>
            <a:r>
              <a:rPr sz="2000" smtClean="0">
                <a:latin typeface="华文仿宋" pitchFamily="2" charset="-122"/>
                <a:ea typeface="华文仿宋" pitchFamily="2" charset="-122"/>
              </a:rPr>
              <a:t>点之前递交投标文件，逾期不收。</a:t>
            </a:r>
          </a:p>
          <a:p>
            <a:pPr eaLnBrk="1" hangingPunct="1"/>
            <a:endParaRPr smtClean="0">
              <a:latin typeface="华文仿宋" pitchFamily="2" charset="-122"/>
              <a:ea typeface="华文仿宋"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idx="4294967295"/>
          </p:nvPr>
        </p:nvSpPr>
        <p:spPr>
          <a:xfrm>
            <a:off x="1104900" y="85725"/>
            <a:ext cx="8039100" cy="481013"/>
          </a:xfrm>
          <a:prstGeom prst="rect">
            <a:avLst/>
          </a:prstGeom>
        </p:spPr>
        <p:txBody>
          <a:bodyPr/>
          <a:lstStyle/>
          <a:p>
            <a:pPr algn="ctr"/>
            <a:r>
              <a:rPr lang="zh-CN" altLang="en-US" dirty="0" smtClean="0"/>
              <a:t>练  习</a:t>
            </a:r>
            <a:endParaRPr lang="en-US" dirty="0"/>
          </a:p>
        </p:txBody>
      </p:sp>
      <p:sp>
        <p:nvSpPr>
          <p:cNvPr id="50179" name="Rectangle 3"/>
          <p:cNvSpPr>
            <a:spLocks noGrp="1" noChangeArrowheads="1"/>
          </p:cNvSpPr>
          <p:nvPr>
            <p:ph idx="4294967295"/>
          </p:nvPr>
        </p:nvSpPr>
        <p:spPr>
          <a:xfrm>
            <a:off x="1104900" y="841375"/>
            <a:ext cx="8039100" cy="3983038"/>
          </a:xfrm>
          <a:prstGeom prst="rect">
            <a:avLst/>
          </a:prstGeom>
          <a:solidFill>
            <a:schemeClr val="bg1"/>
          </a:solidFill>
        </p:spPr>
        <p:txBody>
          <a:bodyPr/>
          <a:lstStyle/>
          <a:p>
            <a:r>
              <a:rPr lang="en-US" altLang="zh-CN" dirty="0" smtClean="0">
                <a:latin typeface="宋体" panose="02010600030101010101" pitchFamily="2" charset="-122"/>
                <a:ea typeface="宋体" panose="02010600030101010101" pitchFamily="2" charset="-122"/>
              </a:rPr>
              <a:t>1</a:t>
            </a:r>
            <a:r>
              <a:rPr lang="zh-CN" altLang="en-US" dirty="0" smtClean="0">
                <a:latin typeface="宋体" panose="02010600030101010101" pitchFamily="2" charset="-122"/>
                <a:ea typeface="宋体" panose="02010600030101010101" pitchFamily="2" charset="-122"/>
              </a:rPr>
              <a:t>、下列</a:t>
            </a:r>
            <a:r>
              <a:rPr lang="zh-CN" altLang="en-US" dirty="0">
                <a:latin typeface="宋体" panose="02010600030101010101" pitchFamily="2" charset="-122"/>
                <a:ea typeface="宋体" panose="02010600030101010101" pitchFamily="2" charset="-122"/>
              </a:rPr>
              <a:t>关于招标控制价的表述符合规定的是（     ）</a:t>
            </a:r>
          </a:p>
          <a:p>
            <a:r>
              <a:rPr lang="en-US" sz="2300" dirty="0">
                <a:latin typeface="宋体" panose="02010600030101010101" pitchFamily="2" charset="-122"/>
                <a:ea typeface="宋体" panose="02010600030101010101" pitchFamily="2" charset="-122"/>
              </a:rPr>
              <a:t>A</a:t>
            </a:r>
            <a:r>
              <a:rPr lang="zh-CN" altLang="en-US" sz="2300" dirty="0">
                <a:latin typeface="宋体" panose="02010600030101010101" pitchFamily="2" charset="-122"/>
                <a:ea typeface="宋体" panose="02010600030101010101" pitchFamily="2" charset="-122"/>
              </a:rPr>
              <a:t>、招标控制价不能超过批准的概算</a:t>
            </a:r>
          </a:p>
          <a:p>
            <a:r>
              <a:rPr lang="en-US" sz="2300" dirty="0">
                <a:latin typeface="宋体" panose="02010600030101010101" pitchFamily="2" charset="-122"/>
                <a:ea typeface="宋体" panose="02010600030101010101" pitchFamily="2" charset="-122"/>
              </a:rPr>
              <a:t>B</a:t>
            </a:r>
            <a:r>
              <a:rPr lang="zh-CN" altLang="en-US" sz="2300" dirty="0">
                <a:latin typeface="宋体" panose="02010600030101010101" pitchFamily="2" charset="-122"/>
                <a:ea typeface="宋体" panose="02010600030101010101" pitchFamily="2" charset="-122"/>
              </a:rPr>
              <a:t>、投标报价与招标控制价的误差超过</a:t>
            </a:r>
            <a:r>
              <a:rPr lang="en-US" sz="2300" dirty="0">
                <a:latin typeface="宋体" panose="02010600030101010101" pitchFamily="2" charset="-122"/>
                <a:ea typeface="宋体" panose="02010600030101010101" pitchFamily="2" charset="-122"/>
              </a:rPr>
              <a:t>±3%</a:t>
            </a:r>
            <a:r>
              <a:rPr lang="zh-CN" altLang="en-US" sz="2300" dirty="0">
                <a:latin typeface="宋体" panose="02010600030101010101" pitchFamily="2" charset="-122"/>
                <a:ea typeface="宋体" panose="02010600030101010101" pitchFamily="2" charset="-122"/>
              </a:rPr>
              <a:t>，应予拒绝</a:t>
            </a:r>
          </a:p>
          <a:p>
            <a:r>
              <a:rPr lang="en-US" sz="2300" dirty="0">
                <a:latin typeface="宋体" panose="02010600030101010101" pitchFamily="2" charset="-122"/>
                <a:ea typeface="宋体" panose="02010600030101010101" pitchFamily="2" charset="-122"/>
              </a:rPr>
              <a:t>C</a:t>
            </a:r>
            <a:r>
              <a:rPr lang="zh-CN" altLang="en-US" sz="2300" dirty="0">
                <a:latin typeface="宋体" panose="02010600030101010101" pitchFamily="2" charset="-122"/>
                <a:ea typeface="宋体" panose="02010600030101010101" pitchFamily="2" charset="-122"/>
              </a:rPr>
              <a:t>、招标控制价不应在招标文件中公布，应保密</a:t>
            </a:r>
          </a:p>
          <a:p>
            <a:r>
              <a:rPr lang="en-US" sz="2300" dirty="0">
                <a:latin typeface="宋体" panose="02010600030101010101" pitchFamily="2" charset="-122"/>
                <a:ea typeface="宋体" panose="02010600030101010101" pitchFamily="2" charset="-122"/>
              </a:rPr>
              <a:t>D</a:t>
            </a:r>
            <a:r>
              <a:rPr lang="zh-CN" altLang="en-US" sz="2300" dirty="0">
                <a:latin typeface="宋体" panose="02010600030101010101" pitchFamily="2" charset="-122"/>
                <a:ea typeface="宋体" panose="02010600030101010101" pitchFamily="2" charset="-122"/>
              </a:rPr>
              <a:t>、工程造价咨询人不得同时编制同一工程的招标控制价和投标报价</a:t>
            </a:r>
          </a:p>
        </p:txBody>
      </p:sp>
      <p:sp>
        <p:nvSpPr>
          <p:cNvPr id="50180" name="Text Box 4"/>
          <p:cNvSpPr txBox="1">
            <a:spLocks noChangeArrowheads="1"/>
          </p:cNvSpPr>
          <p:nvPr/>
        </p:nvSpPr>
        <p:spPr bwMode="auto">
          <a:xfrm>
            <a:off x="6363039" y="705048"/>
            <a:ext cx="755650" cy="617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lvl1pPr marL="342900" indent="-342900">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spcBef>
                <a:spcPct val="50000"/>
              </a:spcBef>
            </a:pPr>
            <a:r>
              <a:rPr lang="en-US" sz="2400" dirty="0">
                <a:latin typeface="Times New Roman" panose="02020603050405020304" pitchFamily="18" charset="0"/>
              </a:rPr>
              <a:t>D</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0179">
                                            <p:bg/>
                                          </p:spTgt>
                                        </p:tgtEl>
                                        <p:attrNameLst>
                                          <p:attrName>style.visibility</p:attrName>
                                        </p:attrNameLst>
                                      </p:cBhvr>
                                      <p:to>
                                        <p:strVal val="visible"/>
                                      </p:to>
                                    </p:set>
                                    <p:animEffect transition="in" filter="checkerboard(across)">
                                      <p:cBhvr>
                                        <p:cTn id="7" dur="500"/>
                                        <p:tgtEl>
                                          <p:spTgt spid="50179">
                                            <p:bg/>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50179">
                                            <p:txEl>
                                              <p:pRg st="0" end="0"/>
                                            </p:txEl>
                                          </p:spTgt>
                                        </p:tgtEl>
                                        <p:attrNameLst>
                                          <p:attrName>style.visibility</p:attrName>
                                        </p:attrNameLst>
                                      </p:cBhvr>
                                      <p:to>
                                        <p:strVal val="visible"/>
                                      </p:to>
                                    </p:set>
                                    <p:animEffect transition="in" filter="checkerboard(across)">
                                      <p:cBhvr>
                                        <p:cTn id="10" dur="500"/>
                                        <p:tgtEl>
                                          <p:spTgt spid="50179">
                                            <p:txEl>
                                              <p:pRg st="0" end="0"/>
                                            </p:txEl>
                                          </p:spTgt>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50179">
                                            <p:txEl>
                                              <p:pRg st="1" end="1"/>
                                            </p:txEl>
                                          </p:spTgt>
                                        </p:tgtEl>
                                        <p:attrNameLst>
                                          <p:attrName>style.visibility</p:attrName>
                                        </p:attrNameLst>
                                      </p:cBhvr>
                                      <p:to>
                                        <p:strVal val="visible"/>
                                      </p:to>
                                    </p:set>
                                    <p:animEffect transition="in" filter="checkerboard(across)">
                                      <p:cBhvr>
                                        <p:cTn id="13" dur="500"/>
                                        <p:tgtEl>
                                          <p:spTgt spid="50179">
                                            <p:txEl>
                                              <p:pRg st="1" end="1"/>
                                            </p:txEl>
                                          </p:spTgt>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50179">
                                            <p:txEl>
                                              <p:pRg st="2" end="2"/>
                                            </p:txEl>
                                          </p:spTgt>
                                        </p:tgtEl>
                                        <p:attrNameLst>
                                          <p:attrName>style.visibility</p:attrName>
                                        </p:attrNameLst>
                                      </p:cBhvr>
                                      <p:to>
                                        <p:strVal val="visible"/>
                                      </p:to>
                                    </p:set>
                                    <p:animEffect transition="in" filter="checkerboard(across)">
                                      <p:cBhvr>
                                        <p:cTn id="16" dur="500"/>
                                        <p:tgtEl>
                                          <p:spTgt spid="50179">
                                            <p:txEl>
                                              <p:pRg st="2" end="2"/>
                                            </p:txEl>
                                          </p:spTgt>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50179">
                                            <p:txEl>
                                              <p:pRg st="3" end="3"/>
                                            </p:txEl>
                                          </p:spTgt>
                                        </p:tgtEl>
                                        <p:attrNameLst>
                                          <p:attrName>style.visibility</p:attrName>
                                        </p:attrNameLst>
                                      </p:cBhvr>
                                      <p:to>
                                        <p:strVal val="visible"/>
                                      </p:to>
                                    </p:set>
                                    <p:animEffect transition="in" filter="checkerboard(across)">
                                      <p:cBhvr>
                                        <p:cTn id="19" dur="500"/>
                                        <p:tgtEl>
                                          <p:spTgt spid="50179">
                                            <p:txEl>
                                              <p:pRg st="3" end="3"/>
                                            </p:txEl>
                                          </p:spTgt>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50179">
                                            <p:txEl>
                                              <p:pRg st="4" end="4"/>
                                            </p:txEl>
                                          </p:spTgt>
                                        </p:tgtEl>
                                        <p:attrNameLst>
                                          <p:attrName>style.visibility</p:attrName>
                                        </p:attrNameLst>
                                      </p:cBhvr>
                                      <p:to>
                                        <p:strVal val="visible"/>
                                      </p:to>
                                    </p:set>
                                    <p:animEffect transition="in" filter="checkerboard(across)">
                                      <p:cBhvr>
                                        <p:cTn id="22" dur="500"/>
                                        <p:tgtEl>
                                          <p:spTgt spid="5017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50180"/>
                                        </p:tgtEl>
                                        <p:attrNameLst>
                                          <p:attrName>style.visibility</p:attrName>
                                        </p:attrNameLst>
                                      </p:cBhvr>
                                      <p:to>
                                        <p:strVal val="visible"/>
                                      </p:to>
                                    </p:set>
                                    <p:anim to="" calcmode="lin" valueType="num">
                                      <p:cBhvr>
                                        <p:cTn id="27" dur="1" fill="hold"/>
                                        <p:tgtEl>
                                          <p:spTgt spid="50180"/>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animBg="1" autoUpdateAnimBg="0"/>
      <p:bldP spid="5018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42" name="Rectangle 2"/>
          <p:cNvSpPr>
            <a:spLocks noGrp="1" noChangeArrowheads="1"/>
          </p:cNvSpPr>
          <p:nvPr>
            <p:ph type="title" idx="4294967295"/>
          </p:nvPr>
        </p:nvSpPr>
        <p:spPr>
          <a:xfrm>
            <a:off x="0" y="250825"/>
            <a:ext cx="6804025" cy="669925"/>
          </a:xfrm>
          <a:prstGeom prst="rect">
            <a:avLst/>
          </a:prstGeom>
        </p:spPr>
        <p:txBody>
          <a:bodyPr/>
          <a:lstStyle/>
          <a:p>
            <a:r>
              <a:rPr lang="zh-CN" altLang="en-US" dirty="0" smtClean="0">
                <a:solidFill>
                  <a:schemeClr val="tx1"/>
                </a:solidFill>
                <a:effectLst/>
                <a:latin typeface="Times New Roman"/>
                <a:ea typeface="隶书" pitchFamily="49" charset="-122"/>
              </a:rPr>
              <a:t>**</a:t>
            </a:r>
            <a:r>
              <a:rPr lang="en-US" altLang="zh-CN" dirty="0" smtClean="0">
                <a:solidFill>
                  <a:schemeClr val="tx1"/>
                </a:solidFill>
                <a:effectLst/>
                <a:latin typeface="Times New Roman"/>
                <a:ea typeface="隶书" pitchFamily="49" charset="-122"/>
              </a:rPr>
              <a:t>BOT</a:t>
            </a:r>
            <a:r>
              <a:rPr lang="zh-CN" altLang="en-US" dirty="0" smtClean="0">
                <a:solidFill>
                  <a:schemeClr val="tx1"/>
                </a:solidFill>
                <a:effectLst/>
                <a:latin typeface="Times New Roman"/>
                <a:ea typeface="隶书" pitchFamily="49" charset="-122"/>
              </a:rPr>
              <a:t>模式</a:t>
            </a:r>
            <a:r>
              <a:rPr lang="en-US" altLang="zh-CN" dirty="0" smtClean="0">
                <a:solidFill>
                  <a:schemeClr val="tx1"/>
                </a:solidFill>
                <a:effectLst/>
                <a:latin typeface="Times New Roman"/>
                <a:ea typeface="隶书" pitchFamily="49" charset="-122"/>
              </a:rPr>
              <a:t>——</a:t>
            </a:r>
            <a:r>
              <a:rPr lang="zh-CN" altLang="en-US" dirty="0">
                <a:solidFill>
                  <a:schemeClr val="tx1"/>
                </a:solidFill>
                <a:effectLst/>
                <a:latin typeface="隶书" pitchFamily="49" charset="-122"/>
                <a:ea typeface="隶书" pitchFamily="49" charset="-122"/>
              </a:rPr>
              <a:t>国家体育场项目</a:t>
            </a:r>
          </a:p>
        </p:txBody>
      </p:sp>
      <p:sp>
        <p:nvSpPr>
          <p:cNvPr id="522243" name="Rectangle 3"/>
          <p:cNvSpPr>
            <a:spLocks noGrp="1" noChangeArrowheads="1"/>
          </p:cNvSpPr>
          <p:nvPr>
            <p:ph idx="4294967295"/>
          </p:nvPr>
        </p:nvSpPr>
        <p:spPr>
          <a:xfrm>
            <a:off x="582613" y="1006475"/>
            <a:ext cx="8561387" cy="3779838"/>
          </a:xfrm>
          <a:prstGeom prst="rect">
            <a:avLst/>
          </a:prstGeom>
        </p:spPr>
        <p:txBody>
          <a:bodyPr>
            <a:normAutofit fontScale="92500" lnSpcReduction="10000"/>
          </a:bodyPr>
          <a:lstStyle/>
          <a:p>
            <a:r>
              <a:rPr lang="zh-CN" altLang="en-US" sz="2800" b="1" dirty="0">
                <a:solidFill>
                  <a:schemeClr val="tx1"/>
                </a:solidFill>
                <a:latin typeface="黑体" pitchFamily="2" charset="-122"/>
              </a:rPr>
              <a:t>国家体育场是</a:t>
            </a:r>
            <a:r>
              <a:rPr lang="en-US" altLang="zh-CN" sz="2800" b="1" dirty="0">
                <a:solidFill>
                  <a:schemeClr val="tx1"/>
                </a:solidFill>
                <a:latin typeface="黑体" pitchFamily="2" charset="-122"/>
              </a:rPr>
              <a:t>2008</a:t>
            </a:r>
            <a:r>
              <a:rPr lang="zh-CN" altLang="en-US" sz="2800" b="1" dirty="0">
                <a:solidFill>
                  <a:schemeClr val="tx1"/>
                </a:solidFill>
                <a:latin typeface="黑体" pitchFamily="2" charset="-122"/>
              </a:rPr>
              <a:t>年第</a:t>
            </a:r>
            <a:r>
              <a:rPr lang="en-US" altLang="zh-CN" sz="2800" b="1" dirty="0">
                <a:solidFill>
                  <a:schemeClr val="tx1"/>
                </a:solidFill>
                <a:latin typeface="黑体" pitchFamily="2" charset="-122"/>
              </a:rPr>
              <a:t>29</a:t>
            </a:r>
            <a:r>
              <a:rPr lang="zh-CN" altLang="en-US" sz="2800" b="1" dirty="0">
                <a:solidFill>
                  <a:schemeClr val="tx1"/>
                </a:solidFill>
                <a:latin typeface="黑体" pitchFamily="2" charset="-122"/>
              </a:rPr>
              <a:t>届奥运会的主体育场，能容纳观众</a:t>
            </a:r>
            <a:r>
              <a:rPr lang="en-US" altLang="zh-CN" sz="2800" b="1" dirty="0">
                <a:solidFill>
                  <a:schemeClr val="tx1"/>
                </a:solidFill>
                <a:latin typeface="黑体" pitchFamily="2" charset="-122"/>
              </a:rPr>
              <a:t>100,000</a:t>
            </a:r>
            <a:r>
              <a:rPr lang="zh-CN" altLang="en-US" sz="2800" b="1" dirty="0">
                <a:solidFill>
                  <a:schemeClr val="tx1"/>
                </a:solidFill>
                <a:latin typeface="黑体" pitchFamily="2" charset="-122"/>
              </a:rPr>
              <a:t>人。</a:t>
            </a:r>
          </a:p>
          <a:p>
            <a:r>
              <a:rPr lang="zh-CN" altLang="en-US" sz="2800" b="1" dirty="0">
                <a:solidFill>
                  <a:schemeClr val="tx1"/>
                </a:solidFill>
                <a:latin typeface="黑体" pitchFamily="2" charset="-122"/>
              </a:rPr>
              <a:t>位于北京奥林匹克公园中心区南部。建筑面积约</a:t>
            </a:r>
            <a:r>
              <a:rPr lang="en-US" altLang="zh-CN" sz="2800" b="1" dirty="0">
                <a:solidFill>
                  <a:schemeClr val="tx1"/>
                </a:solidFill>
                <a:latin typeface="黑体" pitchFamily="2" charset="-122"/>
              </a:rPr>
              <a:t>25.8</a:t>
            </a:r>
            <a:r>
              <a:rPr lang="zh-CN" altLang="en-US" sz="2800" b="1" dirty="0">
                <a:solidFill>
                  <a:schemeClr val="tx1"/>
                </a:solidFill>
                <a:latin typeface="黑体" pitchFamily="2" charset="-122"/>
              </a:rPr>
              <a:t>万平米；东西向长</a:t>
            </a:r>
            <a:r>
              <a:rPr lang="en-US" altLang="zh-CN" sz="2800" b="1" dirty="0">
                <a:solidFill>
                  <a:schemeClr val="tx1"/>
                </a:solidFill>
                <a:latin typeface="黑体" pitchFamily="2" charset="-122"/>
              </a:rPr>
              <a:t>280</a:t>
            </a:r>
            <a:r>
              <a:rPr lang="zh-CN" altLang="en-US" sz="2800" b="1" dirty="0">
                <a:solidFill>
                  <a:schemeClr val="tx1"/>
                </a:solidFill>
                <a:latin typeface="黑体" pitchFamily="2" charset="-122"/>
              </a:rPr>
              <a:t>米，南北向长</a:t>
            </a:r>
            <a:r>
              <a:rPr lang="en-US" altLang="zh-CN" sz="2800" b="1" dirty="0">
                <a:solidFill>
                  <a:schemeClr val="tx1"/>
                </a:solidFill>
                <a:latin typeface="黑体" pitchFamily="2" charset="-122"/>
              </a:rPr>
              <a:t>333</a:t>
            </a:r>
            <a:r>
              <a:rPr lang="zh-CN" altLang="en-US" sz="2800" b="1" dirty="0">
                <a:solidFill>
                  <a:schemeClr val="tx1"/>
                </a:solidFill>
                <a:latin typeface="黑体" pitchFamily="2" charset="-122"/>
              </a:rPr>
              <a:t>米；地上高度</a:t>
            </a:r>
            <a:r>
              <a:rPr lang="en-US" altLang="zh-CN" sz="2800" b="1" dirty="0">
                <a:solidFill>
                  <a:schemeClr val="tx1"/>
                </a:solidFill>
                <a:latin typeface="黑体" pitchFamily="2" charset="-122"/>
              </a:rPr>
              <a:t>69.21</a:t>
            </a:r>
            <a:r>
              <a:rPr lang="zh-CN" altLang="en-US" sz="2800" b="1" dirty="0">
                <a:solidFill>
                  <a:schemeClr val="tx1"/>
                </a:solidFill>
                <a:latin typeface="黑体" pitchFamily="2" charset="-122"/>
              </a:rPr>
              <a:t>米，地下高度</a:t>
            </a:r>
            <a:r>
              <a:rPr lang="en-US" altLang="zh-CN" sz="2800" b="1" dirty="0">
                <a:solidFill>
                  <a:schemeClr val="tx1"/>
                </a:solidFill>
                <a:latin typeface="黑体" pitchFamily="2" charset="-122"/>
              </a:rPr>
              <a:t>7.1</a:t>
            </a:r>
            <a:r>
              <a:rPr lang="zh-CN" altLang="en-US" sz="2800" b="1" dirty="0">
                <a:solidFill>
                  <a:schemeClr val="tx1"/>
                </a:solidFill>
                <a:latin typeface="黑体" pitchFamily="2" charset="-122"/>
              </a:rPr>
              <a:t>米。</a:t>
            </a:r>
          </a:p>
          <a:p>
            <a:r>
              <a:rPr lang="en-US" altLang="zh-CN" sz="2800" b="1" dirty="0">
                <a:solidFill>
                  <a:schemeClr val="tx1"/>
                </a:solidFill>
                <a:latin typeface="黑体" pitchFamily="2" charset="-122"/>
              </a:rPr>
              <a:t>2008</a:t>
            </a:r>
            <a:r>
              <a:rPr lang="zh-CN" altLang="en-US" sz="2800" b="1" dirty="0">
                <a:solidFill>
                  <a:schemeClr val="tx1"/>
                </a:solidFill>
                <a:latin typeface="黑体" pitchFamily="2" charset="-122"/>
              </a:rPr>
              <a:t>年奥运会期间，体育场将承担开幕式、闭幕式、田径比赛、男子足球决赛等赛事活动，赛后可承担特殊重大体育比赛、各类常规赛事以及非竞赛项目，并将成为北京市提供市民广泛参与体育活动及享受体育娱乐的大型专业场所，成为全国具有标志性的体育娱乐建筑。</a:t>
            </a:r>
          </a:p>
        </p:txBody>
      </p:sp>
    </p:spTree>
    <p:extLst>
      <p:ext uri="{BB962C8B-B14F-4D97-AF65-F5344CB8AC3E}">
        <p14:creationId xmlns:p14="http://schemas.microsoft.com/office/powerpoint/2010/main" val="3939834262"/>
      </p:ext>
    </p:extLst>
  </p:cSld>
  <p:clrMapOvr>
    <a:masterClrMapping/>
  </p:clrMapOvr>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104900" y="841375"/>
            <a:ext cx="8039100" cy="3983038"/>
          </a:xfrm>
          <a:prstGeom prst="rect">
            <a:avLst/>
          </a:prstGeom>
        </p:spPr>
        <p:txBody>
          <a:bodyPr/>
          <a:lstStyle/>
          <a:p>
            <a:r>
              <a:rPr lang="en-US" altLang="zh-CN" dirty="0" smtClean="0">
                <a:latin typeface="仿宋" panose="02010609060101010101" pitchFamily="49" charset="-122"/>
                <a:ea typeface="仿宋" panose="02010609060101010101" pitchFamily="49" charset="-122"/>
              </a:rPr>
              <a:t>2</a:t>
            </a:r>
            <a:r>
              <a:rPr lang="zh-CN" altLang="en-US" dirty="0" smtClean="0">
                <a:latin typeface="仿宋" panose="02010609060101010101" pitchFamily="49" charset="-122"/>
                <a:ea typeface="仿宋" panose="02010609060101010101" pitchFamily="49" charset="-122"/>
              </a:rPr>
              <a:t>、关于</a:t>
            </a:r>
            <a:r>
              <a:rPr lang="zh-CN" altLang="en-US" dirty="0">
                <a:latin typeface="仿宋" panose="02010609060101010101" pitchFamily="49" charset="-122"/>
                <a:ea typeface="仿宋" panose="02010609060101010101" pitchFamily="49" charset="-122"/>
              </a:rPr>
              <a:t>招标控制价以及标底的编制说法不正确的是（ </a:t>
            </a:r>
            <a:r>
              <a:rPr lang="zh-CN" altLang="en-US" dirty="0" smtClean="0">
                <a:latin typeface="仿宋" panose="02010609060101010101" pitchFamily="49" charset="-122"/>
                <a:ea typeface="仿宋" panose="02010609060101010101" pitchFamily="49" charset="-122"/>
              </a:rPr>
              <a:t>  ）</a:t>
            </a:r>
            <a:r>
              <a:rPr lang="zh-CN" altLang="en-US" dirty="0">
                <a:latin typeface="仿宋" panose="02010609060101010101" pitchFamily="49" charset="-122"/>
                <a:ea typeface="仿宋" panose="02010609060101010101" pitchFamily="49" charset="-122"/>
              </a:rPr>
              <a:t>。</a:t>
            </a:r>
          </a:p>
          <a:p>
            <a:r>
              <a:rPr lang="en-US" altLang="zh-CN" dirty="0" smtClean="0">
                <a:latin typeface="仿宋" panose="02010609060101010101" pitchFamily="49" charset="-122"/>
                <a:ea typeface="仿宋" panose="02010609060101010101" pitchFamily="49" charset="-122"/>
              </a:rPr>
              <a:t>A</a:t>
            </a:r>
            <a:r>
              <a:rPr lang="zh-CN" altLang="en-US" dirty="0">
                <a:latin typeface="仿宋" panose="02010609060101010101" pitchFamily="49" charset="-122"/>
                <a:ea typeface="仿宋" panose="02010609060101010101" pitchFamily="49" charset="-122"/>
              </a:rPr>
              <a:t>．一个工程只能编制一个标底</a:t>
            </a:r>
          </a:p>
          <a:p>
            <a:r>
              <a:rPr lang="en-US" altLang="zh-CN" dirty="0" smtClean="0">
                <a:latin typeface="仿宋" panose="02010609060101010101" pitchFamily="49" charset="-122"/>
                <a:ea typeface="仿宋" panose="02010609060101010101" pitchFamily="49" charset="-122"/>
              </a:rPr>
              <a:t>B</a:t>
            </a:r>
            <a:r>
              <a:rPr lang="zh-CN" altLang="en-US" dirty="0">
                <a:latin typeface="仿宋" panose="02010609060101010101" pitchFamily="49" charset="-122"/>
                <a:ea typeface="仿宋" panose="02010609060101010101" pitchFamily="49" charset="-122"/>
              </a:rPr>
              <a:t>．标底作为建设单位的合同价，应力求与市场的实际变化吻合</a:t>
            </a:r>
          </a:p>
          <a:p>
            <a:r>
              <a:rPr lang="en-US" altLang="zh-CN" dirty="0" smtClean="0">
                <a:latin typeface="仿宋" panose="02010609060101010101" pitchFamily="49" charset="-122"/>
                <a:ea typeface="仿宋" panose="02010609060101010101" pitchFamily="49" charset="-122"/>
              </a:rPr>
              <a:t>C</a:t>
            </a:r>
            <a:r>
              <a:rPr lang="zh-CN" altLang="en-US" dirty="0">
                <a:latin typeface="仿宋" panose="02010609060101010101" pitchFamily="49" charset="-122"/>
                <a:ea typeface="仿宋" panose="02010609060101010101" pitchFamily="49" charset="-122"/>
              </a:rPr>
              <a:t>．当不设标底时，招标人应编制招标控制价作为其能够接受的最高交易价格</a:t>
            </a:r>
          </a:p>
          <a:p>
            <a:r>
              <a:rPr lang="en-US" altLang="zh-CN" dirty="0" smtClean="0">
                <a:latin typeface="仿宋" panose="02010609060101010101" pitchFamily="49" charset="-122"/>
                <a:ea typeface="仿宋" panose="02010609060101010101" pitchFamily="49" charset="-122"/>
              </a:rPr>
              <a:t>D</a:t>
            </a:r>
            <a:r>
              <a:rPr lang="zh-CN" altLang="en-US" dirty="0">
                <a:latin typeface="仿宋" panose="02010609060101010101" pitchFamily="49" charset="-122"/>
                <a:ea typeface="仿宋" panose="02010609060101010101" pitchFamily="49" charset="-122"/>
              </a:rPr>
              <a:t>．招标控制价也可以称为预算控制价或最高报价</a:t>
            </a:r>
          </a:p>
          <a:p>
            <a:endParaRPr lang="zh-CN" altLang="en-US" dirty="0">
              <a:latin typeface="仿宋" panose="02010609060101010101" pitchFamily="49" charset="-122"/>
              <a:ea typeface="仿宋" panose="02010609060101010101" pitchFamily="49" charset="-122"/>
            </a:endParaRPr>
          </a:p>
        </p:txBody>
      </p:sp>
      <p:sp>
        <p:nvSpPr>
          <p:cNvPr id="4" name="Text Box 4"/>
          <p:cNvSpPr txBox="1">
            <a:spLocks noChangeArrowheads="1"/>
          </p:cNvSpPr>
          <p:nvPr/>
        </p:nvSpPr>
        <p:spPr bwMode="auto">
          <a:xfrm>
            <a:off x="7071323" y="656841"/>
            <a:ext cx="755650" cy="623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lvl1pPr marL="342900" indent="-342900">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spcBef>
                <a:spcPct val="50000"/>
              </a:spcBef>
            </a:pPr>
            <a:r>
              <a:rPr lang="en-US" sz="2400" dirty="0">
                <a:latin typeface="Times New Roman" panose="02020603050405020304" pitchFamily="18" charset="0"/>
              </a:rPr>
              <a:t>B</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idx="4294967295"/>
          </p:nvPr>
        </p:nvSpPr>
        <p:spPr bwMode="auto">
          <a:xfrm>
            <a:off x="1104900" y="85725"/>
            <a:ext cx="8039100" cy="481013"/>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numCol="1" anchor="t" anchorCtr="0" compatLnSpc="1">
            <a:normAutofit fontScale="90000"/>
          </a:bodyPr>
          <a:lstStyle/>
          <a:p>
            <a:pPr algn="ctr" eaLnBrk="1" fontAlgn="auto" hangingPunct="1">
              <a:spcAft>
                <a:spcPts val="0"/>
              </a:spcAft>
              <a:defRPr/>
            </a:pPr>
            <a:r>
              <a:rPr lang="zh-CN" altLang="en-US" sz="3600" dirty="0" smtClean="0">
                <a:solidFill>
                  <a:srgbClr val="FF0000"/>
                </a:solidFill>
                <a:ea typeface="华文行楷" pitchFamily="2" charset="-122"/>
              </a:rPr>
              <a:t>考一考</a:t>
            </a:r>
          </a:p>
        </p:txBody>
      </p:sp>
      <p:sp>
        <p:nvSpPr>
          <p:cNvPr id="69635" name="Rectangle 3"/>
          <p:cNvSpPr>
            <a:spLocks noGrp="1" noChangeArrowheads="1"/>
          </p:cNvSpPr>
          <p:nvPr>
            <p:ph idx="4294967295"/>
          </p:nvPr>
        </p:nvSpPr>
        <p:spPr>
          <a:xfrm>
            <a:off x="1104900" y="841375"/>
            <a:ext cx="8039100" cy="398303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lstStyle/>
          <a:p>
            <a:pPr eaLnBrk="1" hangingPunct="1"/>
            <a:r>
              <a:rPr sz="2800" smtClean="0">
                <a:latin typeface="华文仿宋" pitchFamily="2" charset="-122"/>
                <a:ea typeface="华文仿宋" pitchFamily="2" charset="-122"/>
              </a:rPr>
              <a:t>招标人于</a:t>
            </a:r>
            <a:r>
              <a:rPr lang="en-US" altLang="zh-CN" sz="2800" smtClean="0">
                <a:latin typeface="华文仿宋" pitchFamily="2" charset="-122"/>
                <a:ea typeface="华文仿宋" pitchFamily="2" charset="-122"/>
              </a:rPr>
              <a:t>6</a:t>
            </a:r>
            <a:r>
              <a:rPr sz="2800" smtClean="0">
                <a:latin typeface="华文仿宋" pitchFamily="2" charset="-122"/>
                <a:ea typeface="华文仿宋" pitchFamily="2" charset="-122"/>
              </a:rPr>
              <a:t>月</a:t>
            </a:r>
            <a:r>
              <a:rPr lang="en-US" altLang="zh-CN" sz="2800" smtClean="0">
                <a:latin typeface="华文仿宋" pitchFamily="2" charset="-122"/>
                <a:ea typeface="华文仿宋" pitchFamily="2" charset="-122"/>
              </a:rPr>
              <a:t>1</a:t>
            </a:r>
            <a:r>
              <a:rPr sz="2800" smtClean="0">
                <a:latin typeface="华文仿宋" pitchFamily="2" charset="-122"/>
                <a:ea typeface="华文仿宋" pitchFamily="2" charset="-122"/>
              </a:rPr>
              <a:t>日发售招标文件，规定投标文件递交的截止日期为</a:t>
            </a:r>
            <a:r>
              <a:rPr lang="en-US" altLang="zh-CN" sz="2800" smtClean="0">
                <a:latin typeface="华文仿宋" pitchFamily="2" charset="-122"/>
                <a:ea typeface="华文仿宋" pitchFamily="2" charset="-122"/>
              </a:rPr>
              <a:t>7</a:t>
            </a:r>
            <a:r>
              <a:rPr sz="2800" smtClean="0">
                <a:latin typeface="华文仿宋" pitchFamily="2" charset="-122"/>
                <a:ea typeface="华文仿宋" pitchFamily="2" charset="-122"/>
              </a:rPr>
              <a:t>月</a:t>
            </a:r>
            <a:r>
              <a:rPr lang="en-US" altLang="zh-CN" sz="2800" smtClean="0">
                <a:latin typeface="华文仿宋" pitchFamily="2" charset="-122"/>
                <a:ea typeface="华文仿宋" pitchFamily="2" charset="-122"/>
              </a:rPr>
              <a:t>1</a:t>
            </a:r>
            <a:r>
              <a:rPr sz="2800" smtClean="0">
                <a:latin typeface="华文仿宋" pitchFamily="2" charset="-122"/>
                <a:ea typeface="华文仿宋" pitchFamily="2" charset="-122"/>
              </a:rPr>
              <a:t>日。招标人发现招标文件存在问题，于</a:t>
            </a:r>
            <a:r>
              <a:rPr lang="en-US" altLang="zh-CN" sz="2800" smtClean="0">
                <a:latin typeface="华文仿宋" pitchFamily="2" charset="-122"/>
                <a:ea typeface="华文仿宋" pitchFamily="2" charset="-122"/>
              </a:rPr>
              <a:t>6</a:t>
            </a:r>
            <a:r>
              <a:rPr sz="2800" smtClean="0">
                <a:latin typeface="华文仿宋" pitchFamily="2" charset="-122"/>
                <a:ea typeface="华文仿宋" pitchFamily="2" charset="-122"/>
              </a:rPr>
              <a:t>月</a:t>
            </a:r>
            <a:r>
              <a:rPr lang="en-US" altLang="zh-CN" sz="2800" smtClean="0">
                <a:latin typeface="华文仿宋" pitchFamily="2" charset="-122"/>
                <a:ea typeface="华文仿宋" pitchFamily="2" charset="-122"/>
              </a:rPr>
              <a:t>28</a:t>
            </a:r>
            <a:r>
              <a:rPr sz="2800" smtClean="0">
                <a:latin typeface="华文仿宋" pitchFamily="2" charset="-122"/>
                <a:ea typeface="华文仿宋" pitchFamily="2" charset="-122"/>
              </a:rPr>
              <a:t>日发出对招标文件的修改文件。</a:t>
            </a:r>
          </a:p>
          <a:p>
            <a:pPr eaLnBrk="1" hangingPunct="1"/>
            <a:r>
              <a:rPr sz="2800" smtClean="0">
                <a:latin typeface="华文仿宋" pitchFamily="2" charset="-122"/>
                <a:ea typeface="华文仿宋" pitchFamily="2" charset="-122"/>
              </a:rPr>
              <a:t>问题：</a:t>
            </a:r>
          </a:p>
          <a:p>
            <a:pPr eaLnBrk="1" hangingPunct="1"/>
            <a:r>
              <a:rPr lang="en-US" altLang="zh-CN" sz="2800" smtClean="0">
                <a:latin typeface="华文仿宋" pitchFamily="2" charset="-122"/>
                <a:ea typeface="华文仿宋" pitchFamily="2" charset="-122"/>
              </a:rPr>
              <a:t>1</a:t>
            </a:r>
            <a:r>
              <a:rPr sz="2800" smtClean="0">
                <a:latin typeface="华文仿宋" pitchFamily="2" charset="-122"/>
                <a:ea typeface="华文仿宋" pitchFamily="2" charset="-122"/>
              </a:rPr>
              <a:t>、招标人发出招标文件修改文件的事件妥当吗？</a:t>
            </a:r>
          </a:p>
          <a:p>
            <a:pPr eaLnBrk="1" hangingPunct="1"/>
            <a:r>
              <a:rPr lang="en-US" altLang="zh-CN" sz="2800" smtClean="0">
                <a:latin typeface="华文仿宋" pitchFamily="2" charset="-122"/>
                <a:ea typeface="华文仿宋" pitchFamily="2" charset="-122"/>
              </a:rPr>
              <a:t>2</a:t>
            </a:r>
            <a:r>
              <a:rPr sz="2800" smtClean="0">
                <a:latin typeface="华文仿宋" pitchFamily="2" charset="-122"/>
                <a:ea typeface="华文仿宋" pitchFamily="2" charset="-122"/>
              </a:rPr>
              <a:t>、如果必须要在</a:t>
            </a:r>
            <a:r>
              <a:rPr lang="en-US" altLang="zh-CN" sz="2800" smtClean="0">
                <a:latin typeface="华文仿宋" pitchFamily="2" charset="-122"/>
                <a:ea typeface="华文仿宋" pitchFamily="2" charset="-122"/>
              </a:rPr>
              <a:t>6</a:t>
            </a:r>
            <a:r>
              <a:rPr sz="2800" smtClean="0">
                <a:latin typeface="华文仿宋" pitchFamily="2" charset="-122"/>
                <a:ea typeface="华文仿宋" pitchFamily="2" charset="-122"/>
              </a:rPr>
              <a:t>月</a:t>
            </a:r>
            <a:r>
              <a:rPr lang="en-US" altLang="zh-CN" sz="2800" smtClean="0">
                <a:latin typeface="华文仿宋" pitchFamily="2" charset="-122"/>
                <a:ea typeface="华文仿宋" pitchFamily="2" charset="-122"/>
              </a:rPr>
              <a:t>28</a:t>
            </a:r>
            <a:r>
              <a:rPr sz="2800" smtClean="0">
                <a:latin typeface="华文仿宋" pitchFamily="2" charset="-122"/>
                <a:ea typeface="华文仿宋" pitchFamily="2" charset="-122"/>
              </a:rPr>
              <a:t>日发出修改文件的话，那么投标文件递交的截止日期怎么处理？</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idx="4294967295"/>
          </p:nvPr>
        </p:nvSpPr>
        <p:spPr bwMode="auto">
          <a:xfrm>
            <a:off x="1104900" y="85725"/>
            <a:ext cx="8039100" cy="481013"/>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numCol="1" anchor="t" anchorCtr="0" compatLnSpc="1">
            <a:normAutofit fontScale="90000"/>
          </a:bodyPr>
          <a:lstStyle/>
          <a:p>
            <a:pPr algn="ctr" eaLnBrk="1" fontAlgn="auto" hangingPunct="1">
              <a:spcAft>
                <a:spcPts val="0"/>
              </a:spcAft>
              <a:defRPr/>
            </a:pPr>
            <a:r>
              <a:rPr lang="zh-CN" altLang="en-US" sz="3600" dirty="0" smtClean="0">
                <a:solidFill>
                  <a:srgbClr val="FF0000"/>
                </a:solidFill>
                <a:ea typeface="华文行楷" pitchFamily="2" charset="-122"/>
              </a:rPr>
              <a:t>考一考</a:t>
            </a:r>
          </a:p>
        </p:txBody>
      </p:sp>
      <p:sp>
        <p:nvSpPr>
          <p:cNvPr id="70659" name="Rectangle 3"/>
          <p:cNvSpPr>
            <a:spLocks noGrp="1" noChangeArrowheads="1"/>
          </p:cNvSpPr>
          <p:nvPr>
            <p:ph idx="4294967295"/>
          </p:nvPr>
        </p:nvSpPr>
        <p:spPr>
          <a:xfrm>
            <a:off x="1104900" y="1347788"/>
            <a:ext cx="8039100" cy="3983037"/>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lstStyle/>
          <a:p>
            <a:pPr eaLnBrk="1" hangingPunct="1">
              <a:buFontTx/>
              <a:buNone/>
            </a:pPr>
            <a:r>
              <a:rPr smtClean="0"/>
              <a:t>公开招标设置资格预审程序的目的是（  ）</a:t>
            </a:r>
          </a:p>
          <a:p>
            <a:pPr eaLnBrk="1" hangingPunct="1">
              <a:buFontTx/>
              <a:buNone/>
            </a:pPr>
            <a:r>
              <a:rPr lang="en-US" altLang="zh-CN" smtClean="0"/>
              <a:t>A</a:t>
            </a:r>
            <a:r>
              <a:rPr smtClean="0"/>
              <a:t>．减少评标工作量        </a:t>
            </a:r>
          </a:p>
          <a:p>
            <a:pPr eaLnBrk="1" hangingPunct="1">
              <a:buFontTx/>
              <a:buNone/>
            </a:pPr>
            <a:r>
              <a:rPr lang="en-US" altLang="zh-CN" smtClean="0"/>
              <a:t>B</a:t>
            </a:r>
            <a:r>
              <a:rPr smtClean="0"/>
              <a:t>．鼓励更多的承包商参加投标</a:t>
            </a:r>
          </a:p>
          <a:p>
            <a:pPr eaLnBrk="1" hangingPunct="1">
              <a:buFontTx/>
              <a:buNone/>
            </a:pPr>
            <a:r>
              <a:rPr lang="en-US" altLang="zh-CN" smtClean="0"/>
              <a:t>C</a:t>
            </a:r>
            <a:r>
              <a:rPr smtClean="0"/>
              <a:t>．选取中标人          　</a:t>
            </a:r>
          </a:p>
          <a:p>
            <a:pPr eaLnBrk="1" hangingPunct="1">
              <a:buFontTx/>
              <a:buNone/>
            </a:pPr>
            <a:r>
              <a:rPr lang="en-US" altLang="zh-CN" smtClean="0"/>
              <a:t>D</a:t>
            </a:r>
            <a:r>
              <a:rPr smtClean="0"/>
              <a:t>．迫使投标单位降低投标报价</a:t>
            </a:r>
          </a:p>
          <a:p>
            <a:pPr eaLnBrk="1" hangingPunct="1"/>
            <a:endParaRPr smtClean="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0">
            <a:hlinkClick r:id="rId2"/>
          </p:cNvPr>
          <p:cNvSpPr>
            <a:spLocks noChangeArrowheads="1"/>
          </p:cNvSpPr>
          <p:nvPr/>
        </p:nvSpPr>
        <p:spPr bwMode="auto">
          <a:xfrm>
            <a:off x="6515623" y="2878023"/>
            <a:ext cx="333008" cy="392906"/>
          </a:xfrm>
          <a:prstGeom prst="ellipse">
            <a:avLst/>
          </a:prstGeom>
          <a:solidFill>
            <a:srgbClr val="0079C5">
              <a:alpha val="0"/>
            </a:srgbClr>
          </a:solidFill>
          <a:ln w="33338">
            <a:noFill/>
            <a:miter lim="800000"/>
          </a:ln>
        </p:spPr>
        <p:txBody>
          <a:bodyPr lIns="68563" tIns="34281" rIns="68563" bIns="34281"/>
          <a:lstStyle/>
          <a:p>
            <a:pPr>
              <a:defRPr/>
            </a:pPr>
            <a:endParaRPr lang="zh-CN" altLang="en-US">
              <a:solidFill>
                <a:srgbClr val="000000"/>
              </a:solidFill>
            </a:endParaRPr>
          </a:p>
        </p:txBody>
      </p:sp>
      <p:sp>
        <p:nvSpPr>
          <p:cNvPr id="5" name="Oval 61">
            <a:hlinkClick r:id="rId3"/>
          </p:cNvPr>
          <p:cNvSpPr>
            <a:spLocks noChangeArrowheads="1"/>
          </p:cNvSpPr>
          <p:nvPr/>
        </p:nvSpPr>
        <p:spPr bwMode="auto">
          <a:xfrm>
            <a:off x="6524594" y="3484346"/>
            <a:ext cx="315065" cy="391121"/>
          </a:xfrm>
          <a:prstGeom prst="ellipse">
            <a:avLst/>
          </a:prstGeom>
          <a:solidFill>
            <a:srgbClr val="0079C5">
              <a:alpha val="0"/>
            </a:srgbClr>
          </a:solidFill>
          <a:ln w="33338">
            <a:noFill/>
            <a:miter lim="800000"/>
          </a:ln>
        </p:spPr>
        <p:txBody>
          <a:bodyPr lIns="68563" tIns="34281" rIns="68563" bIns="34281"/>
          <a:lstStyle/>
          <a:p>
            <a:pPr>
              <a:defRPr/>
            </a:pPr>
            <a:endParaRPr lang="zh-CN" altLang="en-US">
              <a:solidFill>
                <a:srgbClr val="000000"/>
              </a:solidFill>
            </a:endParaRPr>
          </a:p>
        </p:txBody>
      </p:sp>
      <p:sp>
        <p:nvSpPr>
          <p:cNvPr id="6" name="Line 33"/>
          <p:cNvSpPr>
            <a:spLocks noChangeShapeType="1"/>
          </p:cNvSpPr>
          <p:nvPr/>
        </p:nvSpPr>
        <p:spPr bwMode="auto">
          <a:xfrm flipV="1">
            <a:off x="7108497" y="2063632"/>
            <a:ext cx="1190" cy="2025254"/>
          </a:xfrm>
          <a:prstGeom prst="line">
            <a:avLst/>
          </a:prstGeom>
          <a:noFill/>
          <a:ln w="33338">
            <a:solidFill>
              <a:srgbClr val="FFFFFF"/>
            </a:solidFill>
            <a:miter lim="800000"/>
          </a:ln>
        </p:spPr>
        <p:txBody>
          <a:bodyPr lIns="68563" tIns="34281" rIns="68563" bIns="34281"/>
          <a:lstStyle/>
          <a:p>
            <a:pPr>
              <a:defRPr/>
            </a:pPr>
            <a:endParaRPr lang="zh-CN" altLang="en-US">
              <a:solidFill>
                <a:srgbClr val="FFFFFF"/>
              </a:solidFill>
            </a:endParaRPr>
          </a:p>
        </p:txBody>
      </p:sp>
      <p:sp>
        <p:nvSpPr>
          <p:cNvPr id="7" name="Line 5"/>
          <p:cNvSpPr>
            <a:spLocks noChangeShapeType="1"/>
          </p:cNvSpPr>
          <p:nvPr/>
        </p:nvSpPr>
        <p:spPr bwMode="auto">
          <a:xfrm>
            <a:off x="1" y="3756703"/>
            <a:ext cx="3482249" cy="0"/>
          </a:xfrm>
          <a:prstGeom prst="line">
            <a:avLst/>
          </a:prstGeom>
          <a:noFill/>
          <a:ln w="33338">
            <a:solidFill>
              <a:srgbClr val="FFFFFF"/>
            </a:solidFill>
            <a:miter lim="800000"/>
          </a:ln>
        </p:spPr>
        <p:txBody>
          <a:bodyPr lIns="68563" tIns="34281" rIns="68563" bIns="34281"/>
          <a:lstStyle/>
          <a:p>
            <a:pPr>
              <a:defRPr/>
            </a:pPr>
            <a:endParaRPr lang="zh-CN" altLang="en-US">
              <a:solidFill>
                <a:srgbClr val="FFFFFF"/>
              </a:solidFill>
            </a:endParaRPr>
          </a:p>
        </p:txBody>
      </p:sp>
      <p:sp>
        <p:nvSpPr>
          <p:cNvPr id="8" name="Line 19"/>
          <p:cNvSpPr>
            <a:spLocks noChangeShapeType="1"/>
          </p:cNvSpPr>
          <p:nvPr/>
        </p:nvSpPr>
        <p:spPr bwMode="auto">
          <a:xfrm flipH="1">
            <a:off x="3482250" y="2865520"/>
            <a:ext cx="150019" cy="891183"/>
          </a:xfrm>
          <a:prstGeom prst="line">
            <a:avLst/>
          </a:prstGeom>
          <a:noFill/>
          <a:ln w="33338">
            <a:solidFill>
              <a:schemeClr val="bg1"/>
            </a:solidFill>
            <a:miter lim="800000"/>
          </a:ln>
        </p:spPr>
        <p:txBody>
          <a:bodyPr lIns="68563" tIns="34281" rIns="68563" bIns="34281"/>
          <a:lstStyle/>
          <a:p>
            <a:pPr>
              <a:defRPr/>
            </a:pPr>
            <a:endParaRPr lang="zh-CN" altLang="en-US">
              <a:solidFill>
                <a:srgbClr val="FFFFFF"/>
              </a:solidFill>
            </a:endParaRPr>
          </a:p>
        </p:txBody>
      </p:sp>
      <p:sp>
        <p:nvSpPr>
          <p:cNvPr id="10" name="Line 21"/>
          <p:cNvSpPr>
            <a:spLocks noChangeShapeType="1"/>
          </p:cNvSpPr>
          <p:nvPr/>
        </p:nvSpPr>
        <p:spPr bwMode="auto">
          <a:xfrm>
            <a:off x="4391885" y="2731573"/>
            <a:ext cx="5954" cy="1354634"/>
          </a:xfrm>
          <a:prstGeom prst="line">
            <a:avLst/>
          </a:prstGeom>
          <a:noFill/>
          <a:ln w="33338">
            <a:solidFill>
              <a:schemeClr val="bg1"/>
            </a:solidFill>
            <a:miter lim="800000"/>
          </a:ln>
        </p:spPr>
        <p:txBody>
          <a:bodyPr lIns="68563" tIns="34281" rIns="68563" bIns="34281"/>
          <a:lstStyle/>
          <a:p>
            <a:pPr>
              <a:defRPr/>
            </a:pPr>
            <a:endParaRPr lang="zh-CN" altLang="en-US">
              <a:solidFill>
                <a:srgbClr val="FFFFFF"/>
              </a:solidFill>
            </a:endParaRPr>
          </a:p>
        </p:txBody>
      </p:sp>
      <p:sp>
        <p:nvSpPr>
          <p:cNvPr id="11" name="Oval 22"/>
          <p:cNvSpPr>
            <a:spLocks noChangeArrowheads="1"/>
          </p:cNvSpPr>
          <p:nvPr/>
        </p:nvSpPr>
        <p:spPr bwMode="auto">
          <a:xfrm>
            <a:off x="6448632" y="897564"/>
            <a:ext cx="1201115" cy="1166069"/>
          </a:xfrm>
          <a:prstGeom prst="ellipse">
            <a:avLst/>
          </a:prstGeom>
          <a:noFill/>
          <a:ln w="33338">
            <a:solidFill>
              <a:srgbClr val="FFFFFF"/>
            </a:solidFill>
            <a:miter lim="800000"/>
          </a:ln>
        </p:spPr>
        <p:txBody>
          <a:bodyPr lIns="68563" tIns="34281" rIns="68563" bIns="34281"/>
          <a:lstStyle/>
          <a:p>
            <a:pPr>
              <a:defRPr/>
            </a:pPr>
            <a:endParaRPr lang="zh-CN" altLang="en-US" sz="1500" b="1" dirty="0">
              <a:solidFill>
                <a:prstClr val="white"/>
              </a:solidFill>
              <a:latin typeface="微软雅黑" panose="020B0503020204020204" pitchFamily="34" charset="-122"/>
              <a:ea typeface="微软雅黑" panose="020B0503020204020204" pitchFamily="34" charset="-122"/>
            </a:endParaRPr>
          </a:p>
        </p:txBody>
      </p:sp>
      <p:sp>
        <p:nvSpPr>
          <p:cNvPr id="12" name="Freeform 11"/>
          <p:cNvSpPr/>
          <p:nvPr/>
        </p:nvSpPr>
        <p:spPr bwMode="auto">
          <a:xfrm>
            <a:off x="2905990" y="2863732"/>
            <a:ext cx="735806" cy="149126"/>
          </a:xfrm>
          <a:custGeom>
            <a:avLst/>
            <a:gdLst>
              <a:gd name="T0" fmla="*/ 0 w 618"/>
              <a:gd name="T1" fmla="*/ 167 h 167"/>
              <a:gd name="T2" fmla="*/ 616 w 618"/>
              <a:gd name="T3" fmla="*/ 20 h 167"/>
              <a:gd name="T4" fmla="*/ 618 w 618"/>
              <a:gd name="T5" fmla="*/ 0 h 167"/>
              <a:gd name="T6" fmla="*/ 2 w 618"/>
              <a:gd name="T7" fmla="*/ 153 h 167"/>
              <a:gd name="T8" fmla="*/ 0 60000 65536"/>
              <a:gd name="T9" fmla="*/ 0 60000 65536"/>
              <a:gd name="T10" fmla="*/ 0 60000 65536"/>
              <a:gd name="T11" fmla="*/ 0 60000 65536"/>
              <a:gd name="T12" fmla="*/ 0 w 618"/>
              <a:gd name="T13" fmla="*/ 0 h 167"/>
              <a:gd name="T14" fmla="*/ 618 w 618"/>
              <a:gd name="T15" fmla="*/ 167 h 167"/>
            </a:gdLst>
            <a:ahLst/>
            <a:cxnLst>
              <a:cxn ang="T8">
                <a:pos x="T0" y="T1"/>
              </a:cxn>
              <a:cxn ang="T9">
                <a:pos x="T2" y="T3"/>
              </a:cxn>
              <a:cxn ang="T10">
                <a:pos x="T4" y="T5"/>
              </a:cxn>
              <a:cxn ang="T11">
                <a:pos x="T6" y="T7"/>
              </a:cxn>
            </a:cxnLst>
            <a:rect l="T12" t="T13" r="T14" b="T15"/>
            <a:pathLst>
              <a:path w="618" h="167">
                <a:moveTo>
                  <a:pt x="0" y="167"/>
                </a:moveTo>
                <a:lnTo>
                  <a:pt x="616" y="20"/>
                </a:lnTo>
                <a:lnTo>
                  <a:pt x="618" y="0"/>
                </a:lnTo>
                <a:lnTo>
                  <a:pt x="2" y="153"/>
                </a:lnTo>
              </a:path>
            </a:pathLst>
          </a:custGeom>
          <a:solidFill>
            <a:schemeClr val="bg1"/>
          </a:solidFill>
          <a:ln w="11113" cap="flat">
            <a:solidFill>
              <a:schemeClr val="bg1"/>
            </a:solidFill>
            <a:prstDash val="solid"/>
            <a:miter lim="800000"/>
          </a:ln>
        </p:spPr>
        <p:txBody>
          <a:bodyPr lIns="68563" tIns="34281" rIns="68563" bIns="34281"/>
          <a:lstStyle/>
          <a:p>
            <a:pPr>
              <a:defRPr/>
            </a:pPr>
            <a:endParaRPr lang="zh-CN" altLang="en-US">
              <a:solidFill>
                <a:srgbClr val="FFFFFF"/>
              </a:solidFill>
            </a:endParaRPr>
          </a:p>
        </p:txBody>
      </p:sp>
      <p:sp>
        <p:nvSpPr>
          <p:cNvPr id="13" name="Freeform 13"/>
          <p:cNvSpPr/>
          <p:nvPr/>
        </p:nvSpPr>
        <p:spPr bwMode="auto">
          <a:xfrm>
            <a:off x="3617980" y="2654780"/>
            <a:ext cx="1175147" cy="232172"/>
          </a:xfrm>
          <a:custGeom>
            <a:avLst/>
            <a:gdLst>
              <a:gd name="T0" fmla="*/ 0 w 987"/>
              <a:gd name="T1" fmla="*/ 260 h 260"/>
              <a:gd name="T2" fmla="*/ 985 w 987"/>
              <a:gd name="T3" fmla="*/ 19 h 260"/>
              <a:gd name="T4" fmla="*/ 987 w 987"/>
              <a:gd name="T5" fmla="*/ 0 h 260"/>
              <a:gd name="T6" fmla="*/ 8 w 987"/>
              <a:gd name="T7" fmla="*/ 238 h 260"/>
              <a:gd name="T8" fmla="*/ 0 60000 65536"/>
              <a:gd name="T9" fmla="*/ 0 60000 65536"/>
              <a:gd name="T10" fmla="*/ 0 60000 65536"/>
              <a:gd name="T11" fmla="*/ 0 60000 65536"/>
              <a:gd name="T12" fmla="*/ 0 w 987"/>
              <a:gd name="T13" fmla="*/ 0 h 260"/>
              <a:gd name="T14" fmla="*/ 987 w 987"/>
              <a:gd name="T15" fmla="*/ 260 h 260"/>
            </a:gdLst>
            <a:ahLst/>
            <a:cxnLst>
              <a:cxn ang="T8">
                <a:pos x="T0" y="T1"/>
              </a:cxn>
              <a:cxn ang="T9">
                <a:pos x="T2" y="T3"/>
              </a:cxn>
              <a:cxn ang="T10">
                <a:pos x="T4" y="T5"/>
              </a:cxn>
              <a:cxn ang="T11">
                <a:pos x="T6" y="T7"/>
              </a:cxn>
            </a:cxnLst>
            <a:rect l="T12" t="T13" r="T14" b="T15"/>
            <a:pathLst>
              <a:path w="987" h="260">
                <a:moveTo>
                  <a:pt x="0" y="260"/>
                </a:moveTo>
                <a:lnTo>
                  <a:pt x="985" y="19"/>
                </a:lnTo>
                <a:lnTo>
                  <a:pt x="987" y="0"/>
                </a:lnTo>
                <a:lnTo>
                  <a:pt x="8" y="238"/>
                </a:lnTo>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a:defRPr/>
            </a:pPr>
            <a:endParaRPr lang="zh-CN" altLang="en-US">
              <a:solidFill>
                <a:srgbClr val="FFFFFF"/>
              </a:solidFill>
            </a:endParaRPr>
          </a:p>
        </p:txBody>
      </p:sp>
      <p:sp>
        <p:nvSpPr>
          <p:cNvPr id="14" name="Freeform 15"/>
          <p:cNvSpPr/>
          <p:nvPr/>
        </p:nvSpPr>
        <p:spPr bwMode="auto">
          <a:xfrm>
            <a:off x="2985762" y="1519815"/>
            <a:ext cx="1906190" cy="634008"/>
          </a:xfrm>
          <a:custGeom>
            <a:avLst/>
            <a:gdLst>
              <a:gd name="T0" fmla="*/ 1002 w 1002"/>
              <a:gd name="T1" fmla="*/ 3 h 396"/>
              <a:gd name="T2" fmla="*/ 997 w 1002"/>
              <a:gd name="T3" fmla="*/ 12 h 396"/>
              <a:gd name="T4" fmla="*/ 993 w 1002"/>
              <a:gd name="T5" fmla="*/ 11 h 396"/>
              <a:gd name="T6" fmla="*/ 982 w 1002"/>
              <a:gd name="T7" fmla="*/ 9 h 396"/>
              <a:gd name="T8" fmla="*/ 967 w 1002"/>
              <a:gd name="T9" fmla="*/ 9 h 396"/>
              <a:gd name="T10" fmla="*/ 953 w 1002"/>
              <a:gd name="T11" fmla="*/ 11 h 396"/>
              <a:gd name="T12" fmla="*/ 939 w 1002"/>
              <a:gd name="T13" fmla="*/ 16 h 396"/>
              <a:gd name="T14" fmla="*/ 424 w 1002"/>
              <a:gd name="T15" fmla="*/ 224 h 396"/>
              <a:gd name="T16" fmla="*/ 376 w 1002"/>
              <a:gd name="T17" fmla="*/ 244 h 396"/>
              <a:gd name="T18" fmla="*/ 1 w 1002"/>
              <a:gd name="T19" fmla="*/ 396 h 396"/>
              <a:gd name="T20" fmla="*/ 0 w 1002"/>
              <a:gd name="T21" fmla="*/ 390 h 396"/>
              <a:gd name="T22" fmla="*/ 377 w 1002"/>
              <a:gd name="T23" fmla="*/ 237 h 396"/>
              <a:gd name="T24" fmla="*/ 424 w 1002"/>
              <a:gd name="T25" fmla="*/ 218 h 396"/>
              <a:gd name="T26" fmla="*/ 938 w 1002"/>
              <a:gd name="T27" fmla="*/ 8 h 396"/>
              <a:gd name="T28" fmla="*/ 954 w 1002"/>
              <a:gd name="T29" fmla="*/ 3 h 396"/>
              <a:gd name="T30" fmla="*/ 971 w 1002"/>
              <a:gd name="T31" fmla="*/ 1 h 396"/>
              <a:gd name="T32" fmla="*/ 987 w 1002"/>
              <a:gd name="T33" fmla="*/ 0 h 396"/>
              <a:gd name="T34" fmla="*/ 1000 w 1002"/>
              <a:gd name="T35" fmla="*/ 3 h 396"/>
              <a:gd name="T36" fmla="*/ 1002 w 1002"/>
              <a:gd name="T37" fmla="*/ 3 h 3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02"/>
              <a:gd name="T58" fmla="*/ 0 h 396"/>
              <a:gd name="T59" fmla="*/ 1002 w 1002"/>
              <a:gd name="T60" fmla="*/ 396 h 39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02" h="396">
                <a:moveTo>
                  <a:pt x="1002" y="3"/>
                </a:moveTo>
                <a:cubicBezTo>
                  <a:pt x="997" y="12"/>
                  <a:pt x="997" y="12"/>
                  <a:pt x="997" y="12"/>
                </a:cubicBezTo>
                <a:cubicBezTo>
                  <a:pt x="993" y="11"/>
                  <a:pt x="993" y="11"/>
                  <a:pt x="993" y="11"/>
                </a:cubicBezTo>
                <a:cubicBezTo>
                  <a:pt x="990" y="10"/>
                  <a:pt x="986" y="9"/>
                  <a:pt x="982" y="9"/>
                </a:cubicBezTo>
                <a:cubicBezTo>
                  <a:pt x="977" y="9"/>
                  <a:pt x="972" y="9"/>
                  <a:pt x="967" y="9"/>
                </a:cubicBezTo>
                <a:cubicBezTo>
                  <a:pt x="962" y="10"/>
                  <a:pt x="957" y="10"/>
                  <a:pt x="953" y="11"/>
                </a:cubicBezTo>
                <a:cubicBezTo>
                  <a:pt x="948" y="13"/>
                  <a:pt x="943" y="14"/>
                  <a:pt x="939" y="16"/>
                </a:cubicBezTo>
                <a:cubicBezTo>
                  <a:pt x="424" y="224"/>
                  <a:pt x="424" y="224"/>
                  <a:pt x="424" y="224"/>
                </a:cubicBezTo>
                <a:cubicBezTo>
                  <a:pt x="376" y="244"/>
                  <a:pt x="376" y="244"/>
                  <a:pt x="376" y="244"/>
                </a:cubicBezTo>
                <a:cubicBezTo>
                  <a:pt x="1" y="396"/>
                  <a:pt x="1" y="396"/>
                  <a:pt x="1" y="396"/>
                </a:cubicBezTo>
                <a:cubicBezTo>
                  <a:pt x="0" y="390"/>
                  <a:pt x="0" y="390"/>
                  <a:pt x="0" y="390"/>
                </a:cubicBezTo>
                <a:cubicBezTo>
                  <a:pt x="377" y="237"/>
                  <a:pt x="377" y="237"/>
                  <a:pt x="377" y="237"/>
                </a:cubicBezTo>
                <a:cubicBezTo>
                  <a:pt x="424" y="218"/>
                  <a:pt x="424" y="218"/>
                  <a:pt x="424" y="218"/>
                </a:cubicBezTo>
                <a:cubicBezTo>
                  <a:pt x="938" y="8"/>
                  <a:pt x="938" y="8"/>
                  <a:pt x="938" y="8"/>
                </a:cubicBezTo>
                <a:cubicBezTo>
                  <a:pt x="943" y="6"/>
                  <a:pt x="948" y="5"/>
                  <a:pt x="954" y="3"/>
                </a:cubicBezTo>
                <a:cubicBezTo>
                  <a:pt x="959" y="2"/>
                  <a:pt x="965" y="1"/>
                  <a:pt x="971" y="1"/>
                </a:cubicBezTo>
                <a:cubicBezTo>
                  <a:pt x="976" y="0"/>
                  <a:pt x="982" y="0"/>
                  <a:pt x="987" y="0"/>
                </a:cubicBezTo>
                <a:cubicBezTo>
                  <a:pt x="992" y="1"/>
                  <a:pt x="996" y="1"/>
                  <a:pt x="1000" y="3"/>
                </a:cubicBezTo>
                <a:cubicBezTo>
                  <a:pt x="1002" y="3"/>
                  <a:pt x="1002" y="3"/>
                  <a:pt x="1002" y="3"/>
                </a:cubicBezTo>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a:defRPr/>
            </a:pPr>
            <a:endParaRPr lang="zh-CN" altLang="en-US">
              <a:solidFill>
                <a:srgbClr val="FFFFFF"/>
              </a:solidFill>
            </a:endParaRPr>
          </a:p>
        </p:txBody>
      </p:sp>
      <p:sp>
        <p:nvSpPr>
          <p:cNvPr id="15" name="Freeform 16"/>
          <p:cNvSpPr/>
          <p:nvPr/>
        </p:nvSpPr>
        <p:spPr bwMode="auto">
          <a:xfrm>
            <a:off x="2744060" y="2144002"/>
            <a:ext cx="244079" cy="892969"/>
          </a:xfrm>
          <a:custGeom>
            <a:avLst/>
            <a:gdLst>
              <a:gd name="T0" fmla="*/ 128 w 128"/>
              <a:gd name="T1" fmla="*/ 6 h 558"/>
              <a:gd name="T2" fmla="*/ 124 w 128"/>
              <a:gd name="T3" fmla="*/ 7 h 558"/>
              <a:gd name="T4" fmla="*/ 118 w 128"/>
              <a:gd name="T5" fmla="*/ 11 h 558"/>
              <a:gd name="T6" fmla="*/ 112 w 128"/>
              <a:gd name="T7" fmla="*/ 17 h 558"/>
              <a:gd name="T8" fmla="*/ 108 w 128"/>
              <a:gd name="T9" fmla="*/ 24 h 558"/>
              <a:gd name="T10" fmla="*/ 106 w 128"/>
              <a:gd name="T11" fmla="*/ 31 h 558"/>
              <a:gd name="T12" fmla="*/ 64 w 128"/>
              <a:gd name="T13" fmla="*/ 240 h 558"/>
              <a:gd name="T14" fmla="*/ 55 w 128"/>
              <a:gd name="T15" fmla="*/ 287 h 558"/>
              <a:gd name="T16" fmla="*/ 7 w 128"/>
              <a:gd name="T17" fmla="*/ 530 h 558"/>
              <a:gd name="T18" fmla="*/ 6 w 128"/>
              <a:gd name="T19" fmla="*/ 539 h 558"/>
              <a:gd name="T20" fmla="*/ 8 w 128"/>
              <a:gd name="T21" fmla="*/ 545 h 558"/>
              <a:gd name="T22" fmla="*/ 13 w 128"/>
              <a:gd name="T23" fmla="*/ 549 h 558"/>
              <a:gd name="T24" fmla="*/ 19 w 128"/>
              <a:gd name="T25" fmla="*/ 550 h 558"/>
              <a:gd name="T26" fmla="*/ 86 w 128"/>
              <a:gd name="T27" fmla="*/ 535 h 558"/>
              <a:gd name="T28" fmla="*/ 85 w 128"/>
              <a:gd name="T29" fmla="*/ 543 h 558"/>
              <a:gd name="T30" fmla="*/ 17 w 128"/>
              <a:gd name="T31" fmla="*/ 558 h 558"/>
              <a:gd name="T32" fmla="*/ 9 w 128"/>
              <a:gd name="T33" fmla="*/ 557 h 558"/>
              <a:gd name="T34" fmla="*/ 3 w 128"/>
              <a:gd name="T35" fmla="*/ 552 h 558"/>
              <a:gd name="T36" fmla="*/ 0 w 128"/>
              <a:gd name="T37" fmla="*/ 543 h 558"/>
              <a:gd name="T38" fmla="*/ 1 w 128"/>
              <a:gd name="T39" fmla="*/ 531 h 558"/>
              <a:gd name="T40" fmla="*/ 49 w 128"/>
              <a:gd name="T41" fmla="*/ 289 h 558"/>
              <a:gd name="T42" fmla="*/ 58 w 128"/>
              <a:gd name="T43" fmla="*/ 242 h 558"/>
              <a:gd name="T44" fmla="*/ 100 w 128"/>
              <a:gd name="T45" fmla="*/ 33 h 558"/>
              <a:gd name="T46" fmla="*/ 104 w 128"/>
              <a:gd name="T47" fmla="*/ 23 h 558"/>
              <a:gd name="T48" fmla="*/ 110 w 128"/>
              <a:gd name="T49" fmla="*/ 14 h 558"/>
              <a:gd name="T50" fmla="*/ 117 w 128"/>
              <a:gd name="T51" fmla="*/ 6 h 558"/>
              <a:gd name="T52" fmla="*/ 126 w 128"/>
              <a:gd name="T53" fmla="*/ 1 h 558"/>
              <a:gd name="T54" fmla="*/ 127 w 128"/>
              <a:gd name="T55" fmla="*/ 0 h 558"/>
              <a:gd name="T56" fmla="*/ 128 w 128"/>
              <a:gd name="T57" fmla="*/ 6 h 55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8"/>
              <a:gd name="T88" fmla="*/ 0 h 558"/>
              <a:gd name="T89" fmla="*/ 128 w 128"/>
              <a:gd name="T90" fmla="*/ 558 h 55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8" h="558">
                <a:moveTo>
                  <a:pt x="128" y="6"/>
                </a:moveTo>
                <a:cubicBezTo>
                  <a:pt x="124" y="7"/>
                  <a:pt x="124" y="7"/>
                  <a:pt x="124" y="7"/>
                </a:cubicBezTo>
                <a:cubicBezTo>
                  <a:pt x="122" y="8"/>
                  <a:pt x="120" y="9"/>
                  <a:pt x="118" y="11"/>
                </a:cubicBezTo>
                <a:cubicBezTo>
                  <a:pt x="116" y="13"/>
                  <a:pt x="114" y="15"/>
                  <a:pt x="112" y="17"/>
                </a:cubicBezTo>
                <a:cubicBezTo>
                  <a:pt x="111" y="19"/>
                  <a:pt x="109" y="21"/>
                  <a:pt x="108" y="24"/>
                </a:cubicBezTo>
                <a:cubicBezTo>
                  <a:pt x="107" y="26"/>
                  <a:pt x="106" y="28"/>
                  <a:pt x="106" y="31"/>
                </a:cubicBezTo>
                <a:cubicBezTo>
                  <a:pt x="64" y="240"/>
                  <a:pt x="64" y="240"/>
                  <a:pt x="64" y="240"/>
                </a:cubicBezTo>
                <a:cubicBezTo>
                  <a:pt x="55" y="287"/>
                  <a:pt x="55" y="287"/>
                  <a:pt x="55" y="287"/>
                </a:cubicBezTo>
                <a:cubicBezTo>
                  <a:pt x="7" y="530"/>
                  <a:pt x="7" y="530"/>
                  <a:pt x="7" y="530"/>
                </a:cubicBezTo>
                <a:cubicBezTo>
                  <a:pt x="6" y="533"/>
                  <a:pt x="6" y="536"/>
                  <a:pt x="6" y="539"/>
                </a:cubicBezTo>
                <a:cubicBezTo>
                  <a:pt x="6" y="541"/>
                  <a:pt x="7" y="544"/>
                  <a:pt x="8" y="545"/>
                </a:cubicBezTo>
                <a:cubicBezTo>
                  <a:pt x="9" y="547"/>
                  <a:pt x="11" y="548"/>
                  <a:pt x="13" y="549"/>
                </a:cubicBezTo>
                <a:cubicBezTo>
                  <a:pt x="14" y="550"/>
                  <a:pt x="17" y="550"/>
                  <a:pt x="19" y="550"/>
                </a:cubicBezTo>
                <a:cubicBezTo>
                  <a:pt x="86" y="535"/>
                  <a:pt x="86" y="535"/>
                  <a:pt x="86" y="535"/>
                </a:cubicBezTo>
                <a:cubicBezTo>
                  <a:pt x="85" y="543"/>
                  <a:pt x="85" y="543"/>
                  <a:pt x="85" y="543"/>
                </a:cubicBezTo>
                <a:cubicBezTo>
                  <a:pt x="17" y="558"/>
                  <a:pt x="17" y="558"/>
                  <a:pt x="17" y="558"/>
                </a:cubicBezTo>
                <a:cubicBezTo>
                  <a:pt x="14" y="558"/>
                  <a:pt x="11" y="558"/>
                  <a:pt x="9" y="557"/>
                </a:cubicBezTo>
                <a:cubicBezTo>
                  <a:pt x="6" y="556"/>
                  <a:pt x="4" y="554"/>
                  <a:pt x="3" y="552"/>
                </a:cubicBezTo>
                <a:cubicBezTo>
                  <a:pt x="1" y="550"/>
                  <a:pt x="0" y="547"/>
                  <a:pt x="0" y="543"/>
                </a:cubicBezTo>
                <a:cubicBezTo>
                  <a:pt x="0" y="540"/>
                  <a:pt x="0" y="536"/>
                  <a:pt x="1" y="531"/>
                </a:cubicBezTo>
                <a:cubicBezTo>
                  <a:pt x="49" y="289"/>
                  <a:pt x="49" y="289"/>
                  <a:pt x="49" y="289"/>
                </a:cubicBezTo>
                <a:cubicBezTo>
                  <a:pt x="58" y="242"/>
                  <a:pt x="58" y="242"/>
                  <a:pt x="58" y="242"/>
                </a:cubicBezTo>
                <a:cubicBezTo>
                  <a:pt x="100" y="33"/>
                  <a:pt x="100" y="33"/>
                  <a:pt x="100" y="33"/>
                </a:cubicBezTo>
                <a:cubicBezTo>
                  <a:pt x="101" y="30"/>
                  <a:pt x="102" y="26"/>
                  <a:pt x="104" y="23"/>
                </a:cubicBezTo>
                <a:cubicBezTo>
                  <a:pt x="105" y="20"/>
                  <a:pt x="107" y="17"/>
                  <a:pt x="110" y="14"/>
                </a:cubicBezTo>
                <a:cubicBezTo>
                  <a:pt x="112" y="11"/>
                  <a:pt x="114" y="8"/>
                  <a:pt x="117" y="6"/>
                </a:cubicBezTo>
                <a:cubicBezTo>
                  <a:pt x="120" y="4"/>
                  <a:pt x="123" y="2"/>
                  <a:pt x="126" y="1"/>
                </a:cubicBezTo>
                <a:cubicBezTo>
                  <a:pt x="127" y="0"/>
                  <a:pt x="127" y="0"/>
                  <a:pt x="127" y="0"/>
                </a:cubicBezTo>
                <a:lnTo>
                  <a:pt x="128" y="6"/>
                </a:lnTo>
                <a:close/>
              </a:path>
            </a:pathLst>
          </a:custGeom>
          <a:solidFill>
            <a:schemeClr val="bg1"/>
          </a:solidFill>
          <a:ln w="11113" cap="flat">
            <a:solidFill>
              <a:schemeClr val="bg1"/>
            </a:solidFill>
            <a:prstDash val="solid"/>
            <a:miter lim="800000"/>
          </a:ln>
        </p:spPr>
        <p:txBody>
          <a:bodyPr lIns="68563" tIns="34281" rIns="68563" bIns="34281"/>
          <a:lstStyle/>
          <a:p>
            <a:pPr>
              <a:defRPr/>
            </a:pPr>
            <a:endParaRPr lang="zh-CN" altLang="en-US">
              <a:solidFill>
                <a:srgbClr val="FFFFFF"/>
              </a:solidFill>
            </a:endParaRPr>
          </a:p>
        </p:txBody>
      </p:sp>
      <p:sp>
        <p:nvSpPr>
          <p:cNvPr id="16" name="Freeform 17"/>
          <p:cNvSpPr/>
          <p:nvPr/>
        </p:nvSpPr>
        <p:spPr bwMode="auto">
          <a:xfrm>
            <a:off x="4795508" y="1524280"/>
            <a:ext cx="981075" cy="1146572"/>
          </a:xfrm>
          <a:custGeom>
            <a:avLst/>
            <a:gdLst>
              <a:gd name="T0" fmla="*/ 46 w 516"/>
              <a:gd name="T1" fmla="*/ 9 h 716"/>
              <a:gd name="T2" fmla="*/ 485 w 516"/>
              <a:gd name="T3" fmla="*/ 148 h 716"/>
              <a:gd name="T4" fmla="*/ 496 w 516"/>
              <a:gd name="T5" fmla="*/ 154 h 716"/>
              <a:gd name="T6" fmla="*/ 501 w 516"/>
              <a:gd name="T7" fmla="*/ 164 h 716"/>
              <a:gd name="T8" fmla="*/ 501 w 516"/>
              <a:gd name="T9" fmla="*/ 175 h 716"/>
              <a:gd name="T10" fmla="*/ 494 w 516"/>
              <a:gd name="T11" fmla="*/ 187 h 716"/>
              <a:gd name="T12" fmla="*/ 113 w 516"/>
              <a:gd name="T13" fmla="*/ 656 h 716"/>
              <a:gd name="T14" fmla="*/ 100 w 516"/>
              <a:gd name="T15" fmla="*/ 668 h 716"/>
              <a:gd name="T16" fmla="*/ 84 w 516"/>
              <a:gd name="T17" fmla="*/ 679 h 716"/>
              <a:gd name="T18" fmla="*/ 66 w 516"/>
              <a:gd name="T19" fmla="*/ 689 h 716"/>
              <a:gd name="T20" fmla="*/ 49 w 516"/>
              <a:gd name="T21" fmla="*/ 694 h 716"/>
              <a:gd name="T22" fmla="*/ 0 w 516"/>
              <a:gd name="T23" fmla="*/ 705 h 716"/>
              <a:gd name="T24" fmla="*/ 0 w 516"/>
              <a:gd name="T25" fmla="*/ 716 h 716"/>
              <a:gd name="T26" fmla="*/ 50 w 516"/>
              <a:gd name="T27" fmla="*/ 705 h 716"/>
              <a:gd name="T28" fmla="*/ 69 w 516"/>
              <a:gd name="T29" fmla="*/ 699 h 716"/>
              <a:gd name="T30" fmla="*/ 89 w 516"/>
              <a:gd name="T31" fmla="*/ 689 h 716"/>
              <a:gd name="T32" fmla="*/ 108 w 516"/>
              <a:gd name="T33" fmla="*/ 676 h 716"/>
              <a:gd name="T34" fmla="*/ 122 w 516"/>
              <a:gd name="T35" fmla="*/ 661 h 716"/>
              <a:gd name="T36" fmla="*/ 506 w 516"/>
              <a:gd name="T37" fmla="*/ 190 h 716"/>
              <a:gd name="T38" fmla="*/ 515 w 516"/>
              <a:gd name="T39" fmla="*/ 174 h 716"/>
              <a:gd name="T40" fmla="*/ 515 w 516"/>
              <a:gd name="T41" fmla="*/ 159 h 716"/>
              <a:gd name="T42" fmla="*/ 508 w 516"/>
              <a:gd name="T43" fmla="*/ 147 h 716"/>
              <a:gd name="T44" fmla="*/ 493 w 516"/>
              <a:gd name="T45" fmla="*/ 138 h 716"/>
              <a:gd name="T46" fmla="*/ 51 w 516"/>
              <a:gd name="T47" fmla="*/ 0 h 716"/>
              <a:gd name="T48" fmla="*/ 46 w 516"/>
              <a:gd name="T49" fmla="*/ 9 h 7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6"/>
              <a:gd name="T76" fmla="*/ 0 h 716"/>
              <a:gd name="T77" fmla="*/ 516 w 516"/>
              <a:gd name="T78" fmla="*/ 716 h 7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6" h="716">
                <a:moveTo>
                  <a:pt x="46" y="9"/>
                </a:moveTo>
                <a:cubicBezTo>
                  <a:pt x="485" y="148"/>
                  <a:pt x="485" y="148"/>
                  <a:pt x="485" y="148"/>
                </a:cubicBezTo>
                <a:cubicBezTo>
                  <a:pt x="490" y="150"/>
                  <a:pt x="493" y="152"/>
                  <a:pt x="496" y="154"/>
                </a:cubicBezTo>
                <a:cubicBezTo>
                  <a:pt x="499" y="157"/>
                  <a:pt x="500" y="160"/>
                  <a:pt x="501" y="164"/>
                </a:cubicBezTo>
                <a:cubicBezTo>
                  <a:pt x="502" y="167"/>
                  <a:pt x="502" y="171"/>
                  <a:pt x="501" y="175"/>
                </a:cubicBezTo>
                <a:cubicBezTo>
                  <a:pt x="500" y="179"/>
                  <a:pt x="498" y="183"/>
                  <a:pt x="494" y="187"/>
                </a:cubicBezTo>
                <a:cubicBezTo>
                  <a:pt x="113" y="656"/>
                  <a:pt x="113" y="656"/>
                  <a:pt x="113" y="656"/>
                </a:cubicBezTo>
                <a:cubicBezTo>
                  <a:pt x="109" y="660"/>
                  <a:pt x="105" y="664"/>
                  <a:pt x="100" y="668"/>
                </a:cubicBezTo>
                <a:cubicBezTo>
                  <a:pt x="95" y="672"/>
                  <a:pt x="89" y="676"/>
                  <a:pt x="84" y="679"/>
                </a:cubicBezTo>
                <a:cubicBezTo>
                  <a:pt x="78" y="683"/>
                  <a:pt x="72" y="686"/>
                  <a:pt x="66" y="689"/>
                </a:cubicBezTo>
                <a:cubicBezTo>
                  <a:pt x="60" y="691"/>
                  <a:pt x="55" y="693"/>
                  <a:pt x="49" y="694"/>
                </a:cubicBezTo>
                <a:cubicBezTo>
                  <a:pt x="0" y="705"/>
                  <a:pt x="0" y="705"/>
                  <a:pt x="0" y="705"/>
                </a:cubicBezTo>
                <a:cubicBezTo>
                  <a:pt x="0" y="716"/>
                  <a:pt x="0" y="716"/>
                  <a:pt x="0" y="716"/>
                </a:cubicBezTo>
                <a:cubicBezTo>
                  <a:pt x="50" y="705"/>
                  <a:pt x="50" y="705"/>
                  <a:pt x="50" y="705"/>
                </a:cubicBezTo>
                <a:cubicBezTo>
                  <a:pt x="56" y="704"/>
                  <a:pt x="63" y="702"/>
                  <a:pt x="69" y="699"/>
                </a:cubicBezTo>
                <a:cubicBezTo>
                  <a:pt x="76" y="696"/>
                  <a:pt x="83" y="693"/>
                  <a:pt x="89" y="689"/>
                </a:cubicBezTo>
                <a:cubicBezTo>
                  <a:pt x="96" y="685"/>
                  <a:pt x="102" y="680"/>
                  <a:pt x="108" y="676"/>
                </a:cubicBezTo>
                <a:cubicBezTo>
                  <a:pt x="113" y="671"/>
                  <a:pt x="118" y="666"/>
                  <a:pt x="122" y="661"/>
                </a:cubicBezTo>
                <a:cubicBezTo>
                  <a:pt x="506" y="190"/>
                  <a:pt x="506" y="190"/>
                  <a:pt x="506" y="190"/>
                </a:cubicBezTo>
                <a:cubicBezTo>
                  <a:pt x="510" y="185"/>
                  <a:pt x="513" y="180"/>
                  <a:pt x="515" y="174"/>
                </a:cubicBezTo>
                <a:cubicBezTo>
                  <a:pt x="516" y="169"/>
                  <a:pt x="516" y="164"/>
                  <a:pt x="515" y="159"/>
                </a:cubicBezTo>
                <a:cubicBezTo>
                  <a:pt x="514" y="154"/>
                  <a:pt x="511" y="150"/>
                  <a:pt x="508" y="147"/>
                </a:cubicBezTo>
                <a:cubicBezTo>
                  <a:pt x="504" y="143"/>
                  <a:pt x="499" y="140"/>
                  <a:pt x="493" y="138"/>
                </a:cubicBezTo>
                <a:cubicBezTo>
                  <a:pt x="51" y="0"/>
                  <a:pt x="51" y="0"/>
                  <a:pt x="51" y="0"/>
                </a:cubicBezTo>
                <a:lnTo>
                  <a:pt x="46" y="9"/>
                </a:lnTo>
                <a:close/>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a:defRPr/>
            </a:pPr>
            <a:endParaRPr lang="zh-CN" altLang="en-US">
              <a:solidFill>
                <a:srgbClr val="FFFFFF"/>
              </a:solidFill>
            </a:endParaRPr>
          </a:p>
        </p:txBody>
      </p:sp>
      <p:sp>
        <p:nvSpPr>
          <p:cNvPr id="17" name="Line 51"/>
          <p:cNvSpPr>
            <a:spLocks noChangeShapeType="1"/>
          </p:cNvSpPr>
          <p:nvPr/>
        </p:nvSpPr>
        <p:spPr bwMode="auto">
          <a:xfrm>
            <a:off x="4387124" y="4084422"/>
            <a:ext cx="2721372" cy="0"/>
          </a:xfrm>
          <a:prstGeom prst="line">
            <a:avLst/>
          </a:prstGeom>
          <a:noFill/>
          <a:ln w="33338">
            <a:solidFill>
              <a:srgbClr val="FFFFFF"/>
            </a:solidFill>
            <a:miter lim="800000"/>
          </a:ln>
        </p:spPr>
        <p:txBody>
          <a:bodyPr lIns="68563" tIns="34281" rIns="68563" bIns="34281"/>
          <a:lstStyle/>
          <a:p>
            <a:pPr>
              <a:defRPr/>
            </a:pPr>
            <a:endParaRPr lang="zh-CN" altLang="en-US">
              <a:solidFill>
                <a:srgbClr val="FFFFFF"/>
              </a:solidFill>
            </a:endParaRPr>
          </a:p>
        </p:txBody>
      </p:sp>
      <p:sp>
        <p:nvSpPr>
          <p:cNvPr id="18" name="TextBox 17"/>
          <p:cNvSpPr txBox="1"/>
          <p:nvPr/>
        </p:nvSpPr>
        <p:spPr>
          <a:xfrm rot="20445248">
            <a:off x="3072114" y="1928070"/>
            <a:ext cx="2215957" cy="692479"/>
          </a:xfrm>
          <a:prstGeom prst="rect">
            <a:avLst/>
          </a:prstGeom>
          <a:noFill/>
        </p:spPr>
        <p:txBody>
          <a:bodyPr wrap="none" lIns="68563" tIns="34281" rIns="68563" bIns="34281">
            <a:spAutoFit/>
          </a:bodyPr>
          <a:lstStyle/>
          <a:p>
            <a:pPr>
              <a:defRPr/>
            </a:pPr>
            <a:r>
              <a:rPr lang="zh-CN" altLang="en-US" sz="4050" b="1" dirty="0">
                <a:solidFill>
                  <a:srgbClr val="FFFFFF"/>
                </a:solidFill>
                <a:latin typeface="微软雅黑" panose="020B0503020204020204" pitchFamily="34" charset="-122"/>
                <a:ea typeface="微软雅黑" panose="020B0503020204020204" pitchFamily="34" charset="-122"/>
              </a:rPr>
              <a:t>谢谢观看</a:t>
            </a:r>
          </a:p>
        </p:txBody>
      </p:sp>
      <p:sp>
        <p:nvSpPr>
          <p:cNvPr id="19" name="TextBox 18"/>
          <p:cNvSpPr txBox="1"/>
          <p:nvPr/>
        </p:nvSpPr>
        <p:spPr>
          <a:xfrm>
            <a:off x="6524108" y="1089013"/>
            <a:ext cx="1075632" cy="1200329"/>
          </a:xfrm>
          <a:prstGeom prst="rect">
            <a:avLst/>
          </a:prstGeom>
          <a:noFill/>
        </p:spPr>
        <p:txBody>
          <a:bodyPr wrap="square" rtlCol="0">
            <a:spAutoFit/>
          </a:bodyPr>
          <a:lstStyle/>
          <a:p>
            <a:pPr algn="ctr" fontAlgn="auto">
              <a:spcBef>
                <a:spcPts val="0"/>
              </a:spcBef>
              <a:spcAft>
                <a:spcPts val="0"/>
              </a:spcAft>
              <a:defRPr/>
            </a:pPr>
            <a:r>
              <a:rPr lang="zh-CN" altLang="en-US" b="1" dirty="0">
                <a:solidFill>
                  <a:prstClr val="white"/>
                </a:solidFill>
                <a:latin typeface="Calibri"/>
              </a:rPr>
              <a:t>工程招投标与合同管理</a:t>
            </a:r>
          </a:p>
        </p:txBody>
      </p:sp>
    </p:spTree>
    <p:extLst>
      <p:ext uri="{BB962C8B-B14F-4D97-AF65-F5344CB8AC3E}">
        <p14:creationId xmlns:p14="http://schemas.microsoft.com/office/powerpoint/2010/main" val="656942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right)">
                                      <p:cBhvr>
                                        <p:cTn id="15" dur="500"/>
                                        <p:tgtEl>
                                          <p:spTgt spid="12"/>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00"/>
                                        <p:tgtEl>
                                          <p:spTgt spid="1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up)">
                                      <p:cBhvr>
                                        <p:cTn id="35" dur="500"/>
                                        <p:tgtEl>
                                          <p:spTgt spid="10"/>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8">
                                            <p:txEl>
                                              <p:pRg st="0" end="0"/>
                                            </p:txEl>
                                          </p:spTgt>
                                        </p:tgtEl>
                                        <p:attrNameLst>
                                          <p:attrName>style.visibility</p:attrName>
                                        </p:attrNameLst>
                                      </p:cBhvr>
                                      <p:to>
                                        <p:strVal val="visible"/>
                                      </p:to>
                                    </p:set>
                                    <p:animEffect transition="in" filter="wipe(left)">
                                      <p:cBhvr>
                                        <p:cTn id="39" dur="500"/>
                                        <p:tgtEl>
                                          <p:spTgt spid="18">
                                            <p:txEl>
                                              <p:pRg st="0" end="0"/>
                                            </p:tx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down)">
                                      <p:cBhvr>
                                        <p:cTn id="47" dur="500"/>
                                        <p:tgtEl>
                                          <p:spTgt spid="6"/>
                                        </p:tgtEl>
                                      </p:cBhvr>
                                    </p:animEffect>
                                  </p:childTnLst>
                                </p:cTn>
                              </p:par>
                            </p:childTnLst>
                          </p:cTn>
                        </p:par>
                        <p:par>
                          <p:cTn id="48" fill="hold">
                            <p:stCondLst>
                              <p:cond delay="5500"/>
                            </p:stCondLst>
                            <p:childTnLst>
                              <p:par>
                                <p:cTn id="49" presetID="17" presetClass="entr" presetSubtype="1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ppt_w</p:attrName>
                                        </p:attrNameLst>
                                      </p:cBhvr>
                                      <p:tavLst>
                                        <p:tav tm="0">
                                          <p:val>
                                            <p:fltVal val="0"/>
                                          </p:val>
                                        </p:tav>
                                        <p:tav tm="100000">
                                          <p:val>
                                            <p:strVal val="#ppt_w"/>
                                          </p:val>
                                        </p:tav>
                                      </p:tavLst>
                                    </p:anim>
                                    <p:anim calcmode="lin" valueType="num">
                                      <p:cBhvr>
                                        <p:cTn id="52" dur="5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3266" name="Picture 2" descr="图片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44153"/>
            <a:ext cx="9144000" cy="4299347"/>
          </a:xfrm>
          <a:prstGeom prst="rect">
            <a:avLst/>
          </a:prstGeom>
          <a:noFill/>
          <a:extLst>
            <a:ext uri="{909E8E84-426E-40DD-AFC4-6F175D3DCCD1}">
              <a14:hiddenFill xmlns:a14="http://schemas.microsoft.com/office/drawing/2010/main">
                <a:solidFill>
                  <a:srgbClr val="FFFFFF"/>
                </a:solidFill>
              </a14:hiddenFill>
            </a:ext>
          </a:extLst>
        </p:spPr>
      </p:pic>
      <p:pic>
        <p:nvPicPr>
          <p:cNvPr id="523268" name="Picture 4" descr="图片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44153"/>
            <a:ext cx="9144000" cy="4299347"/>
          </a:xfrm>
          <a:prstGeom prst="rect">
            <a:avLst/>
          </a:prstGeom>
          <a:noFill/>
          <a:extLst>
            <a:ext uri="{909E8E84-426E-40DD-AFC4-6F175D3DCCD1}">
              <a14:hiddenFill xmlns:a14="http://schemas.microsoft.com/office/drawing/2010/main">
                <a:solidFill>
                  <a:srgbClr val="FFFFFF"/>
                </a:solidFill>
              </a14:hiddenFill>
            </a:ext>
          </a:extLst>
        </p:spPr>
      </p:pic>
      <p:pic>
        <p:nvPicPr>
          <p:cNvPr id="523269" name="Picture 5" descr="图片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388" y="0"/>
            <a:ext cx="9144000" cy="4295775"/>
          </a:xfrm>
          <a:prstGeom prst="rect">
            <a:avLst/>
          </a:prstGeom>
          <a:noFill/>
          <a:extLst>
            <a:ext uri="{909E8E84-426E-40DD-AFC4-6F175D3DCCD1}">
              <a14:hiddenFill xmlns:a14="http://schemas.microsoft.com/office/drawing/2010/main">
                <a:solidFill>
                  <a:srgbClr val="FFFFFF"/>
                </a:solidFill>
              </a14:hiddenFill>
            </a:ext>
          </a:extLst>
        </p:spPr>
      </p:pic>
      <p:pic>
        <p:nvPicPr>
          <p:cNvPr id="523270" name="Picture 6" descr="图片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4300538"/>
          </a:xfrm>
          <a:prstGeom prst="rect">
            <a:avLst/>
          </a:prstGeom>
          <a:noFill/>
          <a:extLst>
            <a:ext uri="{909E8E84-426E-40DD-AFC4-6F175D3DCCD1}">
              <a14:hiddenFill xmlns:a14="http://schemas.microsoft.com/office/drawing/2010/main">
                <a:solidFill>
                  <a:srgbClr val="FFFFFF"/>
                </a:solidFill>
              </a14:hiddenFill>
            </a:ext>
          </a:extLst>
        </p:spPr>
      </p:pic>
      <p:pic>
        <p:nvPicPr>
          <p:cNvPr id="523271" name="Picture 7" descr="图片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0" cy="4304110"/>
          </a:xfrm>
          <a:prstGeom prst="rect">
            <a:avLst/>
          </a:prstGeom>
          <a:noFill/>
          <a:extLst>
            <a:ext uri="{909E8E84-426E-40DD-AFC4-6F175D3DCCD1}">
              <a14:hiddenFill xmlns:a14="http://schemas.microsoft.com/office/drawing/2010/main">
                <a:solidFill>
                  <a:srgbClr val="FFFFFF"/>
                </a:solidFill>
              </a14:hiddenFill>
            </a:ext>
          </a:extLst>
        </p:spPr>
      </p:pic>
      <p:pic>
        <p:nvPicPr>
          <p:cNvPr id="523272" name="Picture 8" descr="图片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144000" cy="4302919"/>
          </a:xfrm>
          <a:prstGeom prst="rect">
            <a:avLst/>
          </a:prstGeom>
          <a:noFill/>
          <a:extLst>
            <a:ext uri="{909E8E84-426E-40DD-AFC4-6F175D3DCCD1}">
              <a14:hiddenFill xmlns:a14="http://schemas.microsoft.com/office/drawing/2010/main">
                <a:solidFill>
                  <a:srgbClr val="FFFFFF"/>
                </a:solidFill>
              </a14:hiddenFill>
            </a:ext>
          </a:extLst>
        </p:spPr>
      </p:pic>
      <p:pic>
        <p:nvPicPr>
          <p:cNvPr id="523273" name="Picture 9" descr="图片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4656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442459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23266"/>
                                        </p:tgtEl>
                                        <p:attrNameLst>
                                          <p:attrName>style.visibility</p:attrName>
                                        </p:attrNameLst>
                                      </p:cBhvr>
                                      <p:to>
                                        <p:strVal val="visible"/>
                                      </p:to>
                                    </p:set>
                                    <p:anim calcmode="lin" valueType="num">
                                      <p:cBhvr additive="base">
                                        <p:cTn id="7" dur="500" fill="hold"/>
                                        <p:tgtEl>
                                          <p:spTgt spid="523266"/>
                                        </p:tgtEl>
                                        <p:attrNameLst>
                                          <p:attrName>ppt_x</p:attrName>
                                        </p:attrNameLst>
                                      </p:cBhvr>
                                      <p:tavLst>
                                        <p:tav tm="0">
                                          <p:val>
                                            <p:strVal val="#ppt_x"/>
                                          </p:val>
                                        </p:tav>
                                        <p:tav tm="100000">
                                          <p:val>
                                            <p:strVal val="#ppt_x"/>
                                          </p:val>
                                        </p:tav>
                                      </p:tavLst>
                                    </p:anim>
                                    <p:anim calcmode="lin" valueType="num">
                                      <p:cBhvr additive="base">
                                        <p:cTn id="8" dur="500" fill="hold"/>
                                        <p:tgtEl>
                                          <p:spTgt spid="52326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523268"/>
                                        </p:tgtEl>
                                        <p:attrNameLst>
                                          <p:attrName>style.visibility</p:attrName>
                                        </p:attrNameLst>
                                      </p:cBhvr>
                                      <p:to>
                                        <p:strVal val="visible"/>
                                      </p:to>
                                    </p:set>
                                    <p:anim calcmode="lin" valueType="num">
                                      <p:cBhvr additive="base">
                                        <p:cTn id="13" dur="500" fill="hold"/>
                                        <p:tgtEl>
                                          <p:spTgt spid="523268"/>
                                        </p:tgtEl>
                                        <p:attrNameLst>
                                          <p:attrName>ppt_x</p:attrName>
                                        </p:attrNameLst>
                                      </p:cBhvr>
                                      <p:tavLst>
                                        <p:tav tm="0">
                                          <p:val>
                                            <p:strVal val="#ppt_x"/>
                                          </p:val>
                                        </p:tav>
                                        <p:tav tm="100000">
                                          <p:val>
                                            <p:strVal val="#ppt_x"/>
                                          </p:val>
                                        </p:tav>
                                      </p:tavLst>
                                    </p:anim>
                                    <p:anim calcmode="lin" valueType="num">
                                      <p:cBhvr additive="base">
                                        <p:cTn id="14" dur="500" fill="hold"/>
                                        <p:tgtEl>
                                          <p:spTgt spid="523268"/>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523269"/>
                                        </p:tgtEl>
                                        <p:attrNameLst>
                                          <p:attrName>style.visibility</p:attrName>
                                        </p:attrNameLst>
                                      </p:cBhvr>
                                      <p:to>
                                        <p:strVal val="visible"/>
                                      </p:to>
                                    </p:set>
                                    <p:anim calcmode="lin" valueType="num">
                                      <p:cBhvr additive="base">
                                        <p:cTn id="19" dur="500" fill="hold"/>
                                        <p:tgtEl>
                                          <p:spTgt spid="523269"/>
                                        </p:tgtEl>
                                        <p:attrNameLst>
                                          <p:attrName>ppt_x</p:attrName>
                                        </p:attrNameLst>
                                      </p:cBhvr>
                                      <p:tavLst>
                                        <p:tav tm="0">
                                          <p:val>
                                            <p:strVal val="#ppt_x"/>
                                          </p:val>
                                        </p:tav>
                                        <p:tav tm="100000">
                                          <p:val>
                                            <p:strVal val="#ppt_x"/>
                                          </p:val>
                                        </p:tav>
                                      </p:tavLst>
                                    </p:anim>
                                    <p:anim calcmode="lin" valueType="num">
                                      <p:cBhvr additive="base">
                                        <p:cTn id="20" dur="500" fill="hold"/>
                                        <p:tgtEl>
                                          <p:spTgt spid="523269"/>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523270"/>
                                        </p:tgtEl>
                                        <p:attrNameLst>
                                          <p:attrName>style.visibility</p:attrName>
                                        </p:attrNameLst>
                                      </p:cBhvr>
                                      <p:to>
                                        <p:strVal val="visible"/>
                                      </p:to>
                                    </p:set>
                                    <p:anim calcmode="lin" valueType="num">
                                      <p:cBhvr additive="base">
                                        <p:cTn id="25" dur="500" fill="hold"/>
                                        <p:tgtEl>
                                          <p:spTgt spid="523270"/>
                                        </p:tgtEl>
                                        <p:attrNameLst>
                                          <p:attrName>ppt_x</p:attrName>
                                        </p:attrNameLst>
                                      </p:cBhvr>
                                      <p:tavLst>
                                        <p:tav tm="0">
                                          <p:val>
                                            <p:strVal val="#ppt_x"/>
                                          </p:val>
                                        </p:tav>
                                        <p:tav tm="100000">
                                          <p:val>
                                            <p:strVal val="#ppt_x"/>
                                          </p:val>
                                        </p:tav>
                                      </p:tavLst>
                                    </p:anim>
                                    <p:anim calcmode="lin" valueType="num">
                                      <p:cBhvr additive="base">
                                        <p:cTn id="26" dur="500" fill="hold"/>
                                        <p:tgtEl>
                                          <p:spTgt spid="523270"/>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523271"/>
                                        </p:tgtEl>
                                        <p:attrNameLst>
                                          <p:attrName>style.visibility</p:attrName>
                                        </p:attrNameLst>
                                      </p:cBhvr>
                                      <p:to>
                                        <p:strVal val="visible"/>
                                      </p:to>
                                    </p:set>
                                    <p:anim calcmode="lin" valueType="num">
                                      <p:cBhvr additive="base">
                                        <p:cTn id="31" dur="500" fill="hold"/>
                                        <p:tgtEl>
                                          <p:spTgt spid="523271"/>
                                        </p:tgtEl>
                                        <p:attrNameLst>
                                          <p:attrName>ppt_x</p:attrName>
                                        </p:attrNameLst>
                                      </p:cBhvr>
                                      <p:tavLst>
                                        <p:tav tm="0">
                                          <p:val>
                                            <p:strVal val="#ppt_x"/>
                                          </p:val>
                                        </p:tav>
                                        <p:tav tm="100000">
                                          <p:val>
                                            <p:strVal val="#ppt_x"/>
                                          </p:val>
                                        </p:tav>
                                      </p:tavLst>
                                    </p:anim>
                                    <p:anim calcmode="lin" valueType="num">
                                      <p:cBhvr additive="base">
                                        <p:cTn id="32" dur="500" fill="hold"/>
                                        <p:tgtEl>
                                          <p:spTgt spid="523271"/>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523272"/>
                                        </p:tgtEl>
                                        <p:attrNameLst>
                                          <p:attrName>style.visibility</p:attrName>
                                        </p:attrNameLst>
                                      </p:cBhvr>
                                      <p:to>
                                        <p:strVal val="visible"/>
                                      </p:to>
                                    </p:set>
                                    <p:anim calcmode="lin" valueType="num">
                                      <p:cBhvr additive="base">
                                        <p:cTn id="37" dur="500" fill="hold"/>
                                        <p:tgtEl>
                                          <p:spTgt spid="523272"/>
                                        </p:tgtEl>
                                        <p:attrNameLst>
                                          <p:attrName>ppt_x</p:attrName>
                                        </p:attrNameLst>
                                      </p:cBhvr>
                                      <p:tavLst>
                                        <p:tav tm="0">
                                          <p:val>
                                            <p:strVal val="#ppt_x"/>
                                          </p:val>
                                        </p:tav>
                                        <p:tav tm="100000">
                                          <p:val>
                                            <p:strVal val="#ppt_x"/>
                                          </p:val>
                                        </p:tav>
                                      </p:tavLst>
                                    </p:anim>
                                    <p:anim calcmode="lin" valueType="num">
                                      <p:cBhvr additive="base">
                                        <p:cTn id="38" dur="500" fill="hold"/>
                                        <p:tgtEl>
                                          <p:spTgt spid="523272"/>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523273"/>
                                        </p:tgtEl>
                                        <p:attrNameLst>
                                          <p:attrName>style.visibility</p:attrName>
                                        </p:attrNameLst>
                                      </p:cBhvr>
                                      <p:to>
                                        <p:strVal val="visible"/>
                                      </p:to>
                                    </p:set>
                                    <p:anim calcmode="lin" valueType="num">
                                      <p:cBhvr additive="base">
                                        <p:cTn id="43" dur="500" fill="hold"/>
                                        <p:tgtEl>
                                          <p:spTgt spid="523273"/>
                                        </p:tgtEl>
                                        <p:attrNameLst>
                                          <p:attrName>ppt_x</p:attrName>
                                        </p:attrNameLst>
                                      </p:cBhvr>
                                      <p:tavLst>
                                        <p:tav tm="0">
                                          <p:val>
                                            <p:strVal val="#ppt_x"/>
                                          </p:val>
                                        </p:tav>
                                        <p:tav tm="100000">
                                          <p:val>
                                            <p:strVal val="#ppt_x"/>
                                          </p:val>
                                        </p:tav>
                                      </p:tavLst>
                                    </p:anim>
                                    <p:anim calcmode="lin" valueType="num">
                                      <p:cBhvr additive="base">
                                        <p:cTn id="44" dur="500" fill="hold"/>
                                        <p:tgtEl>
                                          <p:spTgt spid="5232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6339" name="Picture 3"/>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827088" y="681038"/>
            <a:ext cx="8316912" cy="3302000"/>
          </a:xfrm>
          <a:prstGeom prst="rect">
            <a:avLst/>
          </a:prstGeom>
        </p:spPr>
      </p:pic>
      <p:pic>
        <p:nvPicPr>
          <p:cNvPr id="526341" name="Picture 5" descr="W020080205388466006792">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450" y="951310"/>
            <a:ext cx="7956550" cy="3296840"/>
          </a:xfrm>
          <a:prstGeom prst="rect">
            <a:avLst/>
          </a:prstGeom>
          <a:noFill/>
          <a:extLst>
            <a:ext uri="{909E8E84-426E-40DD-AFC4-6F175D3DCCD1}">
              <a14:hiddenFill xmlns:a14="http://schemas.microsoft.com/office/drawing/2010/main">
                <a:solidFill>
                  <a:srgbClr val="FFFFFF"/>
                </a:solidFill>
              </a14:hiddenFill>
            </a:ext>
          </a:extLst>
        </p:spPr>
      </p:pic>
      <p:pic>
        <p:nvPicPr>
          <p:cNvPr id="526343" name="Picture 7" descr="200866111113">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0113" y="573882"/>
            <a:ext cx="7993062" cy="44267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22195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290" name="Rectangle 2"/>
          <p:cNvSpPr>
            <a:spLocks noGrp="1" noChangeArrowheads="1"/>
          </p:cNvSpPr>
          <p:nvPr>
            <p:ph type="title" idx="4294967295"/>
          </p:nvPr>
        </p:nvSpPr>
        <p:spPr>
          <a:xfrm>
            <a:off x="1219200" y="0"/>
            <a:ext cx="7924800" cy="857250"/>
          </a:xfrm>
          <a:prstGeom prst="rect">
            <a:avLst/>
          </a:prstGeom>
        </p:spPr>
        <p:txBody>
          <a:bodyPr/>
          <a:lstStyle/>
          <a:p>
            <a:r>
              <a:rPr lang="zh-CN" altLang="en-US" dirty="0">
                <a:solidFill>
                  <a:schemeClr val="tx1"/>
                </a:solidFill>
                <a:effectLst/>
                <a:latin typeface="隶书" pitchFamily="49" charset="-122"/>
                <a:ea typeface="隶书" pitchFamily="49" charset="-122"/>
              </a:rPr>
              <a:t>案例</a:t>
            </a:r>
            <a:r>
              <a:rPr lang="en-US" altLang="zh-CN" dirty="0">
                <a:solidFill>
                  <a:schemeClr val="tx1"/>
                </a:solidFill>
                <a:effectLst/>
                <a:latin typeface="隶书" pitchFamily="49" charset="-122"/>
                <a:ea typeface="隶书" pitchFamily="49" charset="-122"/>
              </a:rPr>
              <a:t>1</a:t>
            </a:r>
            <a:r>
              <a:rPr lang="en-US" altLang="zh-CN" dirty="0">
                <a:solidFill>
                  <a:schemeClr val="tx1"/>
                </a:solidFill>
                <a:effectLst/>
                <a:latin typeface="Times New Roman"/>
                <a:ea typeface="隶书" pitchFamily="49" charset="-122"/>
              </a:rPr>
              <a:t>——</a:t>
            </a:r>
            <a:r>
              <a:rPr lang="zh-CN" altLang="en-US" dirty="0">
                <a:solidFill>
                  <a:schemeClr val="tx1"/>
                </a:solidFill>
                <a:effectLst/>
                <a:latin typeface="隶书" pitchFamily="49" charset="-122"/>
                <a:ea typeface="隶书" pitchFamily="49" charset="-122"/>
              </a:rPr>
              <a:t>国家体育场项目</a:t>
            </a:r>
          </a:p>
        </p:txBody>
      </p:sp>
      <p:sp>
        <p:nvSpPr>
          <p:cNvPr id="524291" name="Rectangle 3"/>
          <p:cNvSpPr>
            <a:spLocks noGrp="1" noChangeArrowheads="1"/>
          </p:cNvSpPr>
          <p:nvPr>
            <p:ph idx="4294967295"/>
          </p:nvPr>
        </p:nvSpPr>
        <p:spPr>
          <a:xfrm>
            <a:off x="0" y="844550"/>
            <a:ext cx="8853488" cy="3671888"/>
          </a:xfrm>
          <a:prstGeom prst="rect">
            <a:avLst/>
          </a:prstGeom>
        </p:spPr>
        <p:txBody>
          <a:bodyPr>
            <a:normAutofit fontScale="92500" lnSpcReduction="20000"/>
          </a:bodyPr>
          <a:lstStyle/>
          <a:p>
            <a:pPr>
              <a:lnSpc>
                <a:spcPct val="105000"/>
              </a:lnSpc>
            </a:pPr>
            <a:r>
              <a:rPr lang="zh-CN" altLang="en-US" sz="2800" b="1" dirty="0">
                <a:solidFill>
                  <a:schemeClr val="tx1"/>
                </a:solidFill>
                <a:latin typeface="黑体" pitchFamily="2" charset="-122"/>
              </a:rPr>
              <a:t>由中国中信集团公司作为牵头方的中信联合体与北京市国有资产经营有限责任公司共同组建项目公司，负责项目的融资、建设和赛后的运营、维护和移交等。</a:t>
            </a:r>
          </a:p>
          <a:p>
            <a:pPr>
              <a:lnSpc>
                <a:spcPct val="105000"/>
              </a:lnSpc>
            </a:pPr>
            <a:r>
              <a:rPr lang="en-US" altLang="zh-CN" sz="2800" b="1" dirty="0">
                <a:solidFill>
                  <a:schemeClr val="tx1"/>
                </a:solidFill>
                <a:latin typeface="黑体" pitchFamily="2" charset="-122"/>
              </a:rPr>
              <a:t>2003</a:t>
            </a:r>
            <a:r>
              <a:rPr lang="zh-CN" altLang="en-US" sz="2800" b="1" dirty="0">
                <a:solidFill>
                  <a:schemeClr val="tx1"/>
                </a:solidFill>
                <a:latin typeface="黑体" pitchFamily="2" charset="-122"/>
              </a:rPr>
              <a:t>年</a:t>
            </a:r>
            <a:r>
              <a:rPr lang="en-US" altLang="zh-CN" sz="2800" b="1" dirty="0">
                <a:solidFill>
                  <a:schemeClr val="tx1"/>
                </a:solidFill>
                <a:latin typeface="黑体" pitchFamily="2" charset="-122"/>
              </a:rPr>
              <a:t>8</a:t>
            </a:r>
            <a:r>
              <a:rPr lang="zh-CN" altLang="en-US" sz="2800" b="1" dirty="0">
                <a:solidFill>
                  <a:schemeClr val="tx1"/>
                </a:solidFill>
                <a:latin typeface="黑体" pitchFamily="2" charset="-122"/>
              </a:rPr>
              <a:t>月</a:t>
            </a:r>
            <a:r>
              <a:rPr lang="en-US" altLang="zh-CN" sz="2800" b="1" dirty="0">
                <a:solidFill>
                  <a:schemeClr val="tx1"/>
                </a:solidFill>
                <a:latin typeface="黑体" pitchFamily="2" charset="-122"/>
              </a:rPr>
              <a:t>9</a:t>
            </a:r>
            <a:r>
              <a:rPr lang="zh-CN" altLang="en-US" sz="2800" b="1" dirty="0">
                <a:solidFill>
                  <a:schemeClr val="tx1"/>
                </a:solidFill>
                <a:latin typeface="黑体" pitchFamily="2" charset="-122"/>
              </a:rPr>
              <a:t>日</a:t>
            </a:r>
            <a:r>
              <a:rPr lang="en-US" altLang="zh-CN" sz="2800" b="1" dirty="0">
                <a:solidFill>
                  <a:schemeClr val="tx1"/>
                </a:solidFill>
                <a:latin typeface="黑体" pitchFamily="2" charset="-122"/>
              </a:rPr>
              <a:t>,</a:t>
            </a:r>
            <a:r>
              <a:rPr lang="zh-CN" altLang="en-US" sz="2800" b="1" dirty="0">
                <a:solidFill>
                  <a:schemeClr val="tx1"/>
                </a:solidFill>
                <a:latin typeface="黑体" pitchFamily="2" charset="-122"/>
              </a:rPr>
              <a:t>中国中信集团联合体分别与北京市人民政府、北京奥组委、北京市国有资产有限责任公司分别签署了</a:t>
            </a:r>
            <a:r>
              <a:rPr lang="en-US" altLang="zh-CN" sz="2800" b="1" dirty="0">
                <a:solidFill>
                  <a:schemeClr val="tx1"/>
                </a:solidFill>
                <a:latin typeface="黑体" pitchFamily="2" charset="-122"/>
              </a:rPr>
              <a:t>《</a:t>
            </a:r>
            <a:r>
              <a:rPr lang="zh-CN" altLang="en-US" sz="2800" b="1" dirty="0">
                <a:solidFill>
                  <a:schemeClr val="tx1"/>
                </a:solidFill>
                <a:latin typeface="黑体" pitchFamily="2" charset="-122"/>
              </a:rPr>
              <a:t>特许权协议</a:t>
            </a:r>
            <a:r>
              <a:rPr lang="en-US" altLang="zh-CN" sz="2800" b="1" dirty="0">
                <a:solidFill>
                  <a:schemeClr val="tx1"/>
                </a:solidFill>
                <a:latin typeface="黑体" pitchFamily="2" charset="-122"/>
              </a:rPr>
              <a:t>》</a:t>
            </a:r>
            <a:r>
              <a:rPr lang="zh-CN" altLang="en-US" sz="2800" b="1" dirty="0">
                <a:solidFill>
                  <a:schemeClr val="tx1"/>
                </a:solidFill>
                <a:latin typeface="黑体" pitchFamily="2" charset="-122"/>
              </a:rPr>
              <a:t>、</a:t>
            </a:r>
            <a:r>
              <a:rPr lang="en-US" altLang="zh-CN" sz="2800" b="1" dirty="0">
                <a:solidFill>
                  <a:schemeClr val="tx1"/>
                </a:solidFill>
                <a:latin typeface="黑体" pitchFamily="2" charset="-122"/>
              </a:rPr>
              <a:t>《</a:t>
            </a:r>
            <a:r>
              <a:rPr lang="zh-CN" altLang="en-US" sz="2800" b="1" dirty="0">
                <a:solidFill>
                  <a:schemeClr val="tx1"/>
                </a:solidFill>
                <a:latin typeface="黑体" pitchFamily="2" charset="-122"/>
              </a:rPr>
              <a:t>国家体育场协议</a:t>
            </a:r>
            <a:r>
              <a:rPr lang="en-US" altLang="zh-CN" sz="2800" b="1" dirty="0">
                <a:solidFill>
                  <a:schemeClr val="tx1"/>
                </a:solidFill>
                <a:latin typeface="黑体" pitchFamily="2" charset="-122"/>
              </a:rPr>
              <a:t>》</a:t>
            </a:r>
            <a:r>
              <a:rPr lang="zh-CN" altLang="en-US" sz="2800" b="1" dirty="0">
                <a:solidFill>
                  <a:schemeClr val="tx1"/>
                </a:solidFill>
                <a:latin typeface="黑体" pitchFamily="2" charset="-122"/>
              </a:rPr>
              <a:t>和</a:t>
            </a:r>
            <a:r>
              <a:rPr lang="en-US" altLang="zh-CN" sz="2800" b="1" dirty="0">
                <a:solidFill>
                  <a:schemeClr val="tx1"/>
                </a:solidFill>
                <a:latin typeface="黑体" pitchFamily="2" charset="-122"/>
              </a:rPr>
              <a:t>《</a:t>
            </a:r>
            <a:r>
              <a:rPr lang="zh-CN" altLang="en-US" sz="2800" b="1" dirty="0">
                <a:solidFill>
                  <a:schemeClr val="tx1"/>
                </a:solidFill>
                <a:latin typeface="黑体" pitchFamily="2" charset="-122"/>
              </a:rPr>
              <a:t>合作经营合同</a:t>
            </a:r>
            <a:r>
              <a:rPr lang="en-US" altLang="zh-CN" sz="2800" b="1" dirty="0">
                <a:solidFill>
                  <a:schemeClr val="tx1"/>
                </a:solidFill>
                <a:latin typeface="黑体" pitchFamily="2" charset="-122"/>
              </a:rPr>
              <a:t>》</a:t>
            </a:r>
            <a:r>
              <a:rPr lang="zh-CN" altLang="en-US" sz="2800" b="1" dirty="0">
                <a:solidFill>
                  <a:schemeClr val="tx1"/>
                </a:solidFill>
                <a:latin typeface="黑体" pitchFamily="2" charset="-122"/>
              </a:rPr>
              <a:t>。</a:t>
            </a:r>
          </a:p>
          <a:p>
            <a:pPr>
              <a:lnSpc>
                <a:spcPct val="105000"/>
              </a:lnSpc>
            </a:pPr>
            <a:r>
              <a:rPr lang="zh-CN" altLang="en-US" sz="2800" b="1" dirty="0">
                <a:solidFill>
                  <a:schemeClr val="tx1"/>
                </a:solidFill>
                <a:latin typeface="黑体" pitchFamily="2" charset="-122"/>
              </a:rPr>
              <a:t>项目公司将获得</a:t>
            </a:r>
            <a:r>
              <a:rPr lang="en-US" altLang="zh-CN" sz="2800" b="1" dirty="0">
                <a:solidFill>
                  <a:schemeClr val="tx1"/>
                </a:solidFill>
                <a:latin typeface="黑体" pitchFamily="2" charset="-122"/>
              </a:rPr>
              <a:t>2008</a:t>
            </a:r>
            <a:r>
              <a:rPr lang="zh-CN" altLang="en-US" sz="2800" b="1" dirty="0">
                <a:solidFill>
                  <a:schemeClr val="tx1"/>
                </a:solidFill>
                <a:latin typeface="黑体" pitchFamily="2" charset="-122"/>
              </a:rPr>
              <a:t>年奥运会后</a:t>
            </a:r>
            <a:r>
              <a:rPr lang="en-US" altLang="zh-CN" sz="2800" b="1" dirty="0">
                <a:solidFill>
                  <a:schemeClr val="tx1"/>
                </a:solidFill>
                <a:latin typeface="黑体" pitchFamily="2" charset="-122"/>
              </a:rPr>
              <a:t>30</a:t>
            </a:r>
            <a:r>
              <a:rPr lang="zh-CN" altLang="en-US" sz="2800" b="1" dirty="0">
                <a:solidFill>
                  <a:schemeClr val="tx1"/>
                </a:solidFill>
                <a:latin typeface="黑体" pitchFamily="2" charset="-122"/>
              </a:rPr>
              <a:t>年的国家体育场经营权，中信联合体通过</a:t>
            </a:r>
            <a:r>
              <a:rPr lang="en-US" altLang="zh-CN" sz="2800" b="1" dirty="0">
                <a:solidFill>
                  <a:schemeClr val="tx1"/>
                </a:solidFill>
                <a:latin typeface="黑体" pitchFamily="2" charset="-122"/>
              </a:rPr>
              <a:t>30</a:t>
            </a:r>
            <a:r>
              <a:rPr lang="zh-CN" altLang="en-US" sz="2800" b="1" dirty="0">
                <a:solidFill>
                  <a:schemeClr val="tx1"/>
                </a:solidFill>
                <a:latin typeface="黑体" pitchFamily="2" charset="-122"/>
              </a:rPr>
              <a:t>年的运行回收投资，</a:t>
            </a:r>
            <a:r>
              <a:rPr lang="en-US" altLang="zh-CN" sz="2800" b="1" dirty="0">
                <a:solidFill>
                  <a:schemeClr val="tx1"/>
                </a:solidFill>
                <a:latin typeface="黑体" pitchFamily="2" charset="-122"/>
              </a:rPr>
              <a:t>2038</a:t>
            </a:r>
            <a:r>
              <a:rPr lang="zh-CN" altLang="en-US" sz="2800" b="1" dirty="0">
                <a:solidFill>
                  <a:schemeClr val="tx1"/>
                </a:solidFill>
                <a:latin typeface="黑体" pitchFamily="2" charset="-122"/>
              </a:rPr>
              <a:t>年将国家体育场移交给北京市人民政府或其指定的接收人。</a:t>
            </a:r>
          </a:p>
        </p:txBody>
      </p:sp>
    </p:spTree>
    <p:extLst>
      <p:ext uri="{BB962C8B-B14F-4D97-AF65-F5344CB8AC3E}">
        <p14:creationId xmlns:p14="http://schemas.microsoft.com/office/powerpoint/2010/main" val="423517938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314" name="Rectangle 2"/>
          <p:cNvSpPr>
            <a:spLocks noGrp="1" noChangeArrowheads="1"/>
          </p:cNvSpPr>
          <p:nvPr>
            <p:ph type="title" idx="4294967295"/>
          </p:nvPr>
        </p:nvSpPr>
        <p:spPr>
          <a:xfrm>
            <a:off x="1219200" y="195263"/>
            <a:ext cx="7924800" cy="857250"/>
          </a:xfrm>
          <a:prstGeom prst="rect">
            <a:avLst/>
          </a:prstGeom>
        </p:spPr>
        <p:txBody>
          <a:bodyPr/>
          <a:lstStyle/>
          <a:p>
            <a:r>
              <a:rPr lang="zh-CN" altLang="en-US" dirty="0">
                <a:solidFill>
                  <a:schemeClr val="tx1"/>
                </a:solidFill>
                <a:effectLst/>
                <a:latin typeface="隶书" pitchFamily="49" charset="-122"/>
                <a:ea typeface="隶书" pitchFamily="49" charset="-122"/>
              </a:rPr>
              <a:t>案例</a:t>
            </a:r>
            <a:r>
              <a:rPr lang="en-US" altLang="zh-CN" dirty="0">
                <a:solidFill>
                  <a:schemeClr val="tx1"/>
                </a:solidFill>
                <a:effectLst/>
                <a:latin typeface="隶书" pitchFamily="49" charset="-122"/>
                <a:ea typeface="隶书" pitchFamily="49" charset="-122"/>
              </a:rPr>
              <a:t>1</a:t>
            </a:r>
            <a:r>
              <a:rPr lang="en-US" altLang="zh-CN" dirty="0">
                <a:solidFill>
                  <a:schemeClr val="tx1"/>
                </a:solidFill>
                <a:effectLst/>
                <a:latin typeface="Times New Roman"/>
                <a:ea typeface="隶书" pitchFamily="49" charset="-122"/>
              </a:rPr>
              <a:t>——</a:t>
            </a:r>
            <a:r>
              <a:rPr lang="zh-CN" altLang="en-US" dirty="0">
                <a:solidFill>
                  <a:schemeClr val="tx1"/>
                </a:solidFill>
                <a:effectLst/>
                <a:latin typeface="隶书" pitchFamily="49" charset="-122"/>
                <a:ea typeface="隶书" pitchFamily="49" charset="-122"/>
              </a:rPr>
              <a:t>国家体育场项目</a:t>
            </a:r>
          </a:p>
        </p:txBody>
      </p:sp>
      <p:sp>
        <p:nvSpPr>
          <p:cNvPr id="525315" name="Rectangle 3"/>
          <p:cNvSpPr>
            <a:spLocks noGrp="1" noChangeArrowheads="1"/>
          </p:cNvSpPr>
          <p:nvPr>
            <p:ph type="body" sz="half" idx="4294967295"/>
          </p:nvPr>
        </p:nvSpPr>
        <p:spPr>
          <a:xfrm>
            <a:off x="841375" y="1384300"/>
            <a:ext cx="8302625" cy="506413"/>
          </a:xfrm>
          <a:prstGeom prst="rect">
            <a:avLst/>
          </a:prstGeom>
        </p:spPr>
        <p:txBody>
          <a:bodyPr/>
          <a:lstStyle/>
          <a:p>
            <a:r>
              <a:rPr lang="zh-CN" altLang="en-US" b="1">
                <a:solidFill>
                  <a:schemeClr val="tx1"/>
                </a:solidFill>
                <a:ea typeface="楷体_GB2312" pitchFamily="49" charset="-122"/>
              </a:rPr>
              <a:t>项目融资结构：</a:t>
            </a:r>
          </a:p>
        </p:txBody>
      </p:sp>
      <p:graphicFrame>
        <p:nvGraphicFramePr>
          <p:cNvPr id="525338" name="Group 26"/>
          <p:cNvGraphicFramePr>
            <a:graphicFrameLocks noGrp="1"/>
          </p:cNvGraphicFramePr>
          <p:nvPr>
            <p:ph sz="half" idx="4294967295"/>
            <p:extLst>
              <p:ext uri="{D42A27DB-BD31-4B8C-83A1-F6EECF244321}">
                <p14:modId xmlns:p14="http://schemas.microsoft.com/office/powerpoint/2010/main" val="1698267714"/>
              </p:ext>
            </p:extLst>
          </p:nvPr>
        </p:nvGraphicFramePr>
        <p:xfrm>
          <a:off x="0" y="2144713"/>
          <a:ext cx="7073900" cy="2171700"/>
        </p:xfrm>
        <a:graphic>
          <a:graphicData uri="http://schemas.openxmlformats.org/drawingml/2006/table">
            <a:tbl>
              <a:tblPr/>
              <a:tblGrid>
                <a:gridCol w="2414588"/>
                <a:gridCol w="2755900"/>
                <a:gridCol w="1903412"/>
              </a:tblGrid>
              <a:tr h="434340">
                <a:tc gridSpan="2">
                  <a:txBody>
                    <a:bodyPr/>
                    <a:lstStyle>
                      <a:lvl1pPr algn="l">
                        <a:defRPr kumimoji="1" sz="2800">
                          <a:solidFill>
                            <a:schemeClr val="tx1"/>
                          </a:solidFill>
                          <a:latin typeface="Gulim" pitchFamily="34" charset="-127"/>
                          <a:ea typeface="Gulim" pitchFamily="34" charset="-127"/>
                        </a:defRPr>
                      </a:lvl1pPr>
                      <a:lvl2pPr algn="l">
                        <a:buClr>
                          <a:schemeClr val="tx1"/>
                        </a:buClr>
                        <a:buSzPct val="90000"/>
                        <a:defRPr kumimoji="1" sz="2400">
                          <a:solidFill>
                            <a:schemeClr val="tx1"/>
                          </a:solidFill>
                          <a:latin typeface="Gulim" pitchFamily="34" charset="-127"/>
                          <a:ea typeface="Gulim" pitchFamily="34" charset="-127"/>
                        </a:defRPr>
                      </a:lvl2pPr>
                      <a:lvl3pPr algn="l">
                        <a:buClr>
                          <a:schemeClr val="accent1"/>
                        </a:buClr>
                        <a:buSzPct val="60000"/>
                        <a:defRPr kumimoji="1" sz="2000">
                          <a:solidFill>
                            <a:schemeClr val="tx1"/>
                          </a:solidFill>
                          <a:latin typeface="Gulim" pitchFamily="34" charset="-127"/>
                          <a:ea typeface="Gulim" pitchFamily="34" charset="-127"/>
                        </a:defRPr>
                      </a:lvl3pPr>
                      <a:lvl4pPr algn="l">
                        <a:buClr>
                          <a:schemeClr val="tx1"/>
                        </a:buClr>
                        <a:defRPr kumimoji="1">
                          <a:solidFill>
                            <a:schemeClr val="tx1"/>
                          </a:solidFill>
                          <a:latin typeface="Gulim" pitchFamily="34" charset="-127"/>
                          <a:ea typeface="Gulim" pitchFamily="34" charset="-127"/>
                        </a:defRPr>
                      </a:lvl4pPr>
                      <a:lvl5pPr algn="l">
                        <a:buClr>
                          <a:schemeClr val="accent1"/>
                        </a:buClr>
                        <a:defRPr kumimoji="1">
                          <a:solidFill>
                            <a:schemeClr val="tx1"/>
                          </a:solidFill>
                          <a:latin typeface="Gulim" pitchFamily="34" charset="-127"/>
                          <a:ea typeface="Gulim" pitchFamily="34" charset="-127"/>
                        </a:defRPr>
                      </a:lvl5pPr>
                      <a:lvl6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6pPr>
                      <a:lvl7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7pPr>
                      <a:lvl8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8pPr>
                      <a:lvl9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9pPr>
                    </a:lstStyle>
                    <a:p>
                      <a:pPr marL="0" marR="0" lvl="0" indent="0" algn="ctr" defTabSz="914400" rtl="0" eaLnBrk="1" fontAlgn="base" latinLnBrk="1" hangingPunct="1">
                        <a:lnSpc>
                          <a:spcPct val="100000"/>
                        </a:lnSpc>
                        <a:spcBef>
                          <a:spcPct val="0"/>
                        </a:spcBef>
                        <a:spcAft>
                          <a:spcPct val="0"/>
                        </a:spcAft>
                        <a:buClr>
                          <a:schemeClr val="accent2"/>
                        </a:buClr>
                        <a:buSzPct val="80000"/>
                        <a:buFont typeface="Wingdings" pitchFamily="2" charset="2"/>
                        <a:buNone/>
                        <a:tabLst/>
                      </a:pPr>
                      <a:r>
                        <a:rPr kumimoji="1" lang="zh-CN" altLang="en-US" sz="2400" b="1" i="0" u="none" strike="noStrike" cap="none" normalizeH="0" baseline="0" dirty="0" smtClean="0">
                          <a:ln>
                            <a:noFill/>
                          </a:ln>
                          <a:solidFill>
                            <a:schemeClr val="tx1"/>
                          </a:solidFill>
                          <a:effectLst/>
                          <a:latin typeface="楷体_GB2312" pitchFamily="49" charset="-122"/>
                          <a:ea typeface="楷体_GB2312" pitchFamily="49" charset="-122"/>
                        </a:rPr>
                        <a:t>出资方</a:t>
                      </a:r>
                    </a:p>
                  </a:txBody>
                  <a:tcPr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lvl1pPr algn="l">
                        <a:defRPr kumimoji="1" sz="2800">
                          <a:solidFill>
                            <a:schemeClr val="tx1"/>
                          </a:solidFill>
                          <a:latin typeface="Gulim" pitchFamily="34" charset="-127"/>
                          <a:ea typeface="Gulim" pitchFamily="34" charset="-127"/>
                        </a:defRPr>
                      </a:lvl1pPr>
                      <a:lvl2pPr algn="l">
                        <a:buClr>
                          <a:schemeClr val="tx1"/>
                        </a:buClr>
                        <a:buSzPct val="90000"/>
                        <a:defRPr kumimoji="1" sz="2400">
                          <a:solidFill>
                            <a:schemeClr val="tx1"/>
                          </a:solidFill>
                          <a:latin typeface="Gulim" pitchFamily="34" charset="-127"/>
                          <a:ea typeface="Gulim" pitchFamily="34" charset="-127"/>
                        </a:defRPr>
                      </a:lvl2pPr>
                      <a:lvl3pPr algn="l">
                        <a:buClr>
                          <a:schemeClr val="accent1"/>
                        </a:buClr>
                        <a:buSzPct val="60000"/>
                        <a:defRPr kumimoji="1" sz="2000">
                          <a:solidFill>
                            <a:schemeClr val="tx1"/>
                          </a:solidFill>
                          <a:latin typeface="Gulim" pitchFamily="34" charset="-127"/>
                          <a:ea typeface="Gulim" pitchFamily="34" charset="-127"/>
                        </a:defRPr>
                      </a:lvl3pPr>
                      <a:lvl4pPr algn="l">
                        <a:buClr>
                          <a:schemeClr val="tx1"/>
                        </a:buClr>
                        <a:defRPr kumimoji="1">
                          <a:solidFill>
                            <a:schemeClr val="tx1"/>
                          </a:solidFill>
                          <a:latin typeface="Gulim" pitchFamily="34" charset="-127"/>
                          <a:ea typeface="Gulim" pitchFamily="34" charset="-127"/>
                        </a:defRPr>
                      </a:lvl4pPr>
                      <a:lvl5pPr algn="l">
                        <a:buClr>
                          <a:schemeClr val="accent1"/>
                        </a:buClr>
                        <a:defRPr kumimoji="1">
                          <a:solidFill>
                            <a:schemeClr val="tx1"/>
                          </a:solidFill>
                          <a:latin typeface="Gulim" pitchFamily="34" charset="-127"/>
                          <a:ea typeface="Gulim" pitchFamily="34" charset="-127"/>
                        </a:defRPr>
                      </a:lvl5pPr>
                      <a:lvl6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6pPr>
                      <a:lvl7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7pPr>
                      <a:lvl8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8pPr>
                      <a:lvl9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9pPr>
                    </a:lstStyle>
                    <a:p>
                      <a:pPr marL="0" marR="0" lvl="0" indent="0" algn="ctr" defTabSz="914400" rtl="0" eaLnBrk="1" fontAlgn="base" latinLnBrk="1" hangingPunct="1">
                        <a:lnSpc>
                          <a:spcPct val="100000"/>
                        </a:lnSpc>
                        <a:spcBef>
                          <a:spcPct val="0"/>
                        </a:spcBef>
                        <a:spcAft>
                          <a:spcPct val="0"/>
                        </a:spcAft>
                        <a:buClr>
                          <a:schemeClr val="accent2"/>
                        </a:buClr>
                        <a:buSzPct val="80000"/>
                        <a:buFont typeface="Wingdings" pitchFamily="2" charset="2"/>
                        <a:buNone/>
                        <a:tabLst/>
                      </a:pPr>
                      <a:r>
                        <a:rPr kumimoji="1" lang="zh-CN" altLang="en-US" sz="2400" b="1" i="0" u="none" strike="noStrike" cap="none" normalizeH="0" baseline="0" smtClean="0">
                          <a:ln>
                            <a:noFill/>
                          </a:ln>
                          <a:solidFill>
                            <a:schemeClr val="tx1"/>
                          </a:solidFill>
                          <a:effectLst/>
                          <a:latin typeface="楷体_GB2312" pitchFamily="49" charset="-122"/>
                          <a:ea typeface="楷体_GB2312" pitchFamily="49" charset="-122"/>
                        </a:rPr>
                        <a:t>出资比例</a:t>
                      </a:r>
                    </a:p>
                  </a:txBody>
                  <a:tcPr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4340">
                <a:tc gridSpan="2">
                  <a:txBody>
                    <a:bodyPr/>
                    <a:lstStyle>
                      <a:lvl1pPr algn="l">
                        <a:defRPr kumimoji="1" sz="2800">
                          <a:solidFill>
                            <a:schemeClr val="tx1"/>
                          </a:solidFill>
                          <a:latin typeface="Gulim" pitchFamily="34" charset="-127"/>
                          <a:ea typeface="Gulim" pitchFamily="34" charset="-127"/>
                        </a:defRPr>
                      </a:lvl1pPr>
                      <a:lvl2pPr algn="l">
                        <a:buClr>
                          <a:schemeClr val="tx1"/>
                        </a:buClr>
                        <a:buSzPct val="90000"/>
                        <a:defRPr kumimoji="1" sz="2400">
                          <a:solidFill>
                            <a:schemeClr val="tx1"/>
                          </a:solidFill>
                          <a:latin typeface="Gulim" pitchFamily="34" charset="-127"/>
                          <a:ea typeface="Gulim" pitchFamily="34" charset="-127"/>
                        </a:defRPr>
                      </a:lvl2pPr>
                      <a:lvl3pPr algn="l">
                        <a:buClr>
                          <a:schemeClr val="accent1"/>
                        </a:buClr>
                        <a:buSzPct val="60000"/>
                        <a:defRPr kumimoji="1" sz="2000">
                          <a:solidFill>
                            <a:schemeClr val="tx1"/>
                          </a:solidFill>
                          <a:latin typeface="Gulim" pitchFamily="34" charset="-127"/>
                          <a:ea typeface="Gulim" pitchFamily="34" charset="-127"/>
                        </a:defRPr>
                      </a:lvl3pPr>
                      <a:lvl4pPr algn="l">
                        <a:buClr>
                          <a:schemeClr val="tx1"/>
                        </a:buClr>
                        <a:defRPr kumimoji="1">
                          <a:solidFill>
                            <a:schemeClr val="tx1"/>
                          </a:solidFill>
                          <a:latin typeface="Gulim" pitchFamily="34" charset="-127"/>
                          <a:ea typeface="Gulim" pitchFamily="34" charset="-127"/>
                        </a:defRPr>
                      </a:lvl4pPr>
                      <a:lvl5pPr algn="l">
                        <a:buClr>
                          <a:schemeClr val="accent1"/>
                        </a:buClr>
                        <a:defRPr kumimoji="1">
                          <a:solidFill>
                            <a:schemeClr val="tx1"/>
                          </a:solidFill>
                          <a:latin typeface="Gulim" pitchFamily="34" charset="-127"/>
                          <a:ea typeface="Gulim" pitchFamily="34" charset="-127"/>
                        </a:defRPr>
                      </a:lvl5pPr>
                      <a:lvl6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6pPr>
                      <a:lvl7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7pPr>
                      <a:lvl8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8pPr>
                      <a:lvl9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9pPr>
                    </a:lstStyle>
                    <a:p>
                      <a:pPr marL="0" marR="0" lvl="0" indent="0" algn="ctr" defTabSz="914400" rtl="0" eaLnBrk="1" fontAlgn="base" latinLnBrk="1" hangingPunct="1">
                        <a:lnSpc>
                          <a:spcPct val="100000"/>
                        </a:lnSpc>
                        <a:spcBef>
                          <a:spcPct val="0"/>
                        </a:spcBef>
                        <a:spcAft>
                          <a:spcPct val="0"/>
                        </a:spcAft>
                        <a:buClr>
                          <a:schemeClr val="accent2"/>
                        </a:buClr>
                        <a:buSzPct val="80000"/>
                        <a:buFont typeface="Wingdings" pitchFamily="2" charset="2"/>
                        <a:buNone/>
                        <a:tabLst/>
                      </a:pPr>
                      <a:r>
                        <a:rPr kumimoji="1" lang="zh-CN" altLang="en-US" sz="2400" b="1" i="0" u="none" strike="noStrike" cap="none" normalizeH="0" baseline="0" smtClean="0">
                          <a:ln>
                            <a:noFill/>
                          </a:ln>
                          <a:solidFill>
                            <a:schemeClr val="tx1"/>
                          </a:solidFill>
                          <a:effectLst/>
                          <a:latin typeface="楷体_GB2312" pitchFamily="49" charset="-122"/>
                          <a:ea typeface="楷体_GB2312" pitchFamily="49" charset="-122"/>
                        </a:rPr>
                        <a:t>北京市国资公司</a:t>
                      </a:r>
                      <a:endParaRPr kumimoji="1" lang="zh-CN" altLang="en-US" sz="2400" b="1" i="0" u="none" strike="noStrike" cap="none" normalizeH="0" baseline="0" smtClean="0">
                        <a:ln>
                          <a:noFill/>
                        </a:ln>
                        <a:solidFill>
                          <a:schemeClr val="tx1"/>
                        </a:solidFill>
                        <a:effectLst/>
                        <a:latin typeface="楷体_GB2312" pitchFamily="49" charset="-122"/>
                        <a:ea typeface="楷体_GB2312" pitchFamily="49" charset="-122"/>
                        <a:cs typeface="Times New Roman" pitchFamily="18" charset="0"/>
                      </a:endParaRPr>
                    </a:p>
                  </a:txBody>
                  <a:tcPr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lvl1pPr algn="l">
                        <a:defRPr kumimoji="1" sz="2800">
                          <a:solidFill>
                            <a:schemeClr val="tx1"/>
                          </a:solidFill>
                          <a:latin typeface="Gulim" pitchFamily="34" charset="-127"/>
                          <a:ea typeface="Gulim" pitchFamily="34" charset="-127"/>
                        </a:defRPr>
                      </a:lvl1pPr>
                      <a:lvl2pPr algn="l">
                        <a:buClr>
                          <a:schemeClr val="tx1"/>
                        </a:buClr>
                        <a:buSzPct val="90000"/>
                        <a:defRPr kumimoji="1" sz="2400">
                          <a:solidFill>
                            <a:schemeClr val="tx1"/>
                          </a:solidFill>
                          <a:latin typeface="Gulim" pitchFamily="34" charset="-127"/>
                          <a:ea typeface="Gulim" pitchFamily="34" charset="-127"/>
                        </a:defRPr>
                      </a:lvl2pPr>
                      <a:lvl3pPr algn="l">
                        <a:buClr>
                          <a:schemeClr val="accent1"/>
                        </a:buClr>
                        <a:buSzPct val="60000"/>
                        <a:defRPr kumimoji="1" sz="2000">
                          <a:solidFill>
                            <a:schemeClr val="tx1"/>
                          </a:solidFill>
                          <a:latin typeface="Gulim" pitchFamily="34" charset="-127"/>
                          <a:ea typeface="Gulim" pitchFamily="34" charset="-127"/>
                        </a:defRPr>
                      </a:lvl3pPr>
                      <a:lvl4pPr algn="l">
                        <a:buClr>
                          <a:schemeClr val="tx1"/>
                        </a:buClr>
                        <a:defRPr kumimoji="1">
                          <a:solidFill>
                            <a:schemeClr val="tx1"/>
                          </a:solidFill>
                          <a:latin typeface="Gulim" pitchFamily="34" charset="-127"/>
                          <a:ea typeface="Gulim" pitchFamily="34" charset="-127"/>
                        </a:defRPr>
                      </a:lvl4pPr>
                      <a:lvl5pPr algn="l">
                        <a:buClr>
                          <a:schemeClr val="accent1"/>
                        </a:buClr>
                        <a:defRPr kumimoji="1">
                          <a:solidFill>
                            <a:schemeClr val="tx1"/>
                          </a:solidFill>
                          <a:latin typeface="Gulim" pitchFamily="34" charset="-127"/>
                          <a:ea typeface="Gulim" pitchFamily="34" charset="-127"/>
                        </a:defRPr>
                      </a:lvl5pPr>
                      <a:lvl6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6pPr>
                      <a:lvl7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7pPr>
                      <a:lvl8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8pPr>
                      <a:lvl9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9pPr>
                    </a:lstStyle>
                    <a:p>
                      <a:pPr marL="0" marR="0" lvl="0" indent="0" algn="ctr" defTabSz="914400" rtl="0" eaLnBrk="1" fontAlgn="base" latinLnBrk="1" hangingPunct="1">
                        <a:lnSpc>
                          <a:spcPct val="100000"/>
                        </a:lnSpc>
                        <a:spcBef>
                          <a:spcPct val="0"/>
                        </a:spcBef>
                        <a:spcAft>
                          <a:spcPct val="0"/>
                        </a:spcAft>
                        <a:buClr>
                          <a:schemeClr val="accent2"/>
                        </a:buClr>
                        <a:buSzPct val="80000"/>
                        <a:buFont typeface="Wingdings" pitchFamily="2" charset="2"/>
                        <a:buNone/>
                        <a:tabLst/>
                      </a:pPr>
                      <a:r>
                        <a:rPr kumimoji="1" lang="en-US" altLang="zh-CN" sz="2400" b="1" i="0" u="none" strike="noStrike" cap="none" normalizeH="0" baseline="0" smtClean="0">
                          <a:ln>
                            <a:noFill/>
                          </a:ln>
                          <a:solidFill>
                            <a:schemeClr val="tx1"/>
                          </a:solidFill>
                          <a:effectLst/>
                          <a:latin typeface="楷体_GB2312" pitchFamily="49" charset="-122"/>
                          <a:ea typeface="楷体_GB2312" pitchFamily="49" charset="-122"/>
                        </a:rPr>
                        <a:t>58%</a:t>
                      </a:r>
                    </a:p>
                  </a:txBody>
                  <a:tcPr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4340">
                <a:tc rowSpan="3">
                  <a:txBody>
                    <a:bodyPr/>
                    <a:lstStyle>
                      <a:lvl1pPr algn="l">
                        <a:defRPr kumimoji="1" sz="2800">
                          <a:solidFill>
                            <a:schemeClr val="tx1"/>
                          </a:solidFill>
                          <a:latin typeface="Gulim" pitchFamily="34" charset="-127"/>
                          <a:ea typeface="Gulim" pitchFamily="34" charset="-127"/>
                        </a:defRPr>
                      </a:lvl1pPr>
                      <a:lvl2pPr algn="l">
                        <a:buClr>
                          <a:schemeClr val="tx1"/>
                        </a:buClr>
                        <a:buSzPct val="90000"/>
                        <a:defRPr kumimoji="1" sz="2400">
                          <a:solidFill>
                            <a:schemeClr val="tx1"/>
                          </a:solidFill>
                          <a:latin typeface="Gulim" pitchFamily="34" charset="-127"/>
                          <a:ea typeface="Gulim" pitchFamily="34" charset="-127"/>
                        </a:defRPr>
                      </a:lvl2pPr>
                      <a:lvl3pPr algn="l">
                        <a:buClr>
                          <a:schemeClr val="accent1"/>
                        </a:buClr>
                        <a:buSzPct val="60000"/>
                        <a:defRPr kumimoji="1" sz="2000">
                          <a:solidFill>
                            <a:schemeClr val="tx1"/>
                          </a:solidFill>
                          <a:latin typeface="Gulim" pitchFamily="34" charset="-127"/>
                          <a:ea typeface="Gulim" pitchFamily="34" charset="-127"/>
                        </a:defRPr>
                      </a:lvl3pPr>
                      <a:lvl4pPr algn="l">
                        <a:buClr>
                          <a:schemeClr val="tx1"/>
                        </a:buClr>
                        <a:defRPr kumimoji="1">
                          <a:solidFill>
                            <a:schemeClr val="tx1"/>
                          </a:solidFill>
                          <a:latin typeface="Gulim" pitchFamily="34" charset="-127"/>
                          <a:ea typeface="Gulim" pitchFamily="34" charset="-127"/>
                        </a:defRPr>
                      </a:lvl4pPr>
                      <a:lvl5pPr algn="l">
                        <a:buClr>
                          <a:schemeClr val="accent1"/>
                        </a:buClr>
                        <a:defRPr kumimoji="1">
                          <a:solidFill>
                            <a:schemeClr val="tx1"/>
                          </a:solidFill>
                          <a:latin typeface="Gulim" pitchFamily="34" charset="-127"/>
                          <a:ea typeface="Gulim" pitchFamily="34" charset="-127"/>
                        </a:defRPr>
                      </a:lvl5pPr>
                      <a:lvl6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6pPr>
                      <a:lvl7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7pPr>
                      <a:lvl8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8pPr>
                      <a:lvl9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9pPr>
                    </a:lstStyle>
                    <a:p>
                      <a:pPr marL="0" marR="0" lvl="0" indent="0" algn="ctr" defTabSz="914400" rtl="0" eaLnBrk="1" fontAlgn="base" latinLnBrk="1" hangingPunct="1">
                        <a:lnSpc>
                          <a:spcPct val="100000"/>
                        </a:lnSpc>
                        <a:spcBef>
                          <a:spcPct val="0"/>
                        </a:spcBef>
                        <a:spcAft>
                          <a:spcPct val="0"/>
                        </a:spcAft>
                        <a:buClr>
                          <a:schemeClr val="accent2"/>
                        </a:buClr>
                        <a:buSzPct val="80000"/>
                        <a:buFont typeface="Wingdings" pitchFamily="2" charset="2"/>
                        <a:buNone/>
                        <a:tabLst/>
                      </a:pPr>
                      <a:r>
                        <a:rPr kumimoji="1" lang="zh-CN" altLang="en-US" sz="2400" b="1" i="0" u="none" strike="noStrike" cap="none" normalizeH="0" baseline="0" smtClean="0">
                          <a:ln>
                            <a:noFill/>
                          </a:ln>
                          <a:solidFill>
                            <a:schemeClr val="tx1"/>
                          </a:solidFill>
                          <a:effectLst/>
                          <a:latin typeface="楷体_GB2312" pitchFamily="49" charset="-122"/>
                          <a:ea typeface="楷体_GB2312" pitchFamily="49" charset="-122"/>
                        </a:rPr>
                        <a:t>中信集团联合体</a:t>
                      </a:r>
                    </a:p>
                  </a:txBody>
                  <a:tcPr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gn="l">
                        <a:defRPr kumimoji="1" sz="2800">
                          <a:solidFill>
                            <a:schemeClr val="tx1"/>
                          </a:solidFill>
                          <a:latin typeface="Gulim" pitchFamily="34" charset="-127"/>
                          <a:ea typeface="Gulim" pitchFamily="34" charset="-127"/>
                        </a:defRPr>
                      </a:lvl1pPr>
                      <a:lvl2pPr algn="l">
                        <a:buClr>
                          <a:schemeClr val="tx1"/>
                        </a:buClr>
                        <a:buSzPct val="90000"/>
                        <a:defRPr kumimoji="1" sz="2400">
                          <a:solidFill>
                            <a:schemeClr val="tx1"/>
                          </a:solidFill>
                          <a:latin typeface="Gulim" pitchFamily="34" charset="-127"/>
                          <a:ea typeface="Gulim" pitchFamily="34" charset="-127"/>
                        </a:defRPr>
                      </a:lvl2pPr>
                      <a:lvl3pPr algn="l">
                        <a:buClr>
                          <a:schemeClr val="accent1"/>
                        </a:buClr>
                        <a:buSzPct val="60000"/>
                        <a:defRPr kumimoji="1" sz="2000">
                          <a:solidFill>
                            <a:schemeClr val="tx1"/>
                          </a:solidFill>
                          <a:latin typeface="Gulim" pitchFamily="34" charset="-127"/>
                          <a:ea typeface="Gulim" pitchFamily="34" charset="-127"/>
                        </a:defRPr>
                      </a:lvl3pPr>
                      <a:lvl4pPr algn="l">
                        <a:buClr>
                          <a:schemeClr val="tx1"/>
                        </a:buClr>
                        <a:defRPr kumimoji="1">
                          <a:solidFill>
                            <a:schemeClr val="tx1"/>
                          </a:solidFill>
                          <a:latin typeface="Gulim" pitchFamily="34" charset="-127"/>
                          <a:ea typeface="Gulim" pitchFamily="34" charset="-127"/>
                        </a:defRPr>
                      </a:lvl4pPr>
                      <a:lvl5pPr algn="l">
                        <a:buClr>
                          <a:schemeClr val="accent1"/>
                        </a:buClr>
                        <a:defRPr kumimoji="1">
                          <a:solidFill>
                            <a:schemeClr val="tx1"/>
                          </a:solidFill>
                          <a:latin typeface="Gulim" pitchFamily="34" charset="-127"/>
                          <a:ea typeface="Gulim" pitchFamily="34" charset="-127"/>
                        </a:defRPr>
                      </a:lvl5pPr>
                      <a:lvl6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6pPr>
                      <a:lvl7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7pPr>
                      <a:lvl8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8pPr>
                      <a:lvl9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9pPr>
                    </a:lstStyle>
                    <a:p>
                      <a:pPr marL="0" marR="0" lvl="0" indent="0" algn="ctr" defTabSz="914400" rtl="0" eaLnBrk="1" fontAlgn="base" latinLnBrk="1" hangingPunct="1">
                        <a:lnSpc>
                          <a:spcPct val="100000"/>
                        </a:lnSpc>
                        <a:spcBef>
                          <a:spcPct val="0"/>
                        </a:spcBef>
                        <a:spcAft>
                          <a:spcPct val="0"/>
                        </a:spcAft>
                        <a:buClr>
                          <a:schemeClr val="accent2"/>
                        </a:buClr>
                        <a:buSzPct val="80000"/>
                        <a:buFont typeface="Wingdings" pitchFamily="2" charset="2"/>
                        <a:buNone/>
                        <a:tabLst/>
                      </a:pPr>
                      <a:r>
                        <a:rPr kumimoji="1" lang="zh-CN" altLang="en-US" sz="2400" b="1" i="0" u="none" strike="noStrike" cap="none" normalizeH="0" baseline="0" smtClean="0">
                          <a:ln>
                            <a:noFill/>
                          </a:ln>
                          <a:solidFill>
                            <a:schemeClr val="tx1"/>
                          </a:solidFill>
                          <a:effectLst/>
                          <a:latin typeface="楷体_GB2312" pitchFamily="49" charset="-122"/>
                          <a:ea typeface="楷体_GB2312" pitchFamily="49" charset="-122"/>
                        </a:rPr>
                        <a:t>中信集团公司</a:t>
                      </a:r>
                    </a:p>
                  </a:txBody>
                  <a:tcPr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gn="l">
                        <a:defRPr kumimoji="1" sz="2800">
                          <a:solidFill>
                            <a:schemeClr val="tx1"/>
                          </a:solidFill>
                          <a:latin typeface="Gulim" pitchFamily="34" charset="-127"/>
                          <a:ea typeface="Gulim" pitchFamily="34" charset="-127"/>
                        </a:defRPr>
                      </a:lvl1pPr>
                      <a:lvl2pPr algn="l">
                        <a:buClr>
                          <a:schemeClr val="tx1"/>
                        </a:buClr>
                        <a:buSzPct val="90000"/>
                        <a:defRPr kumimoji="1" sz="2400">
                          <a:solidFill>
                            <a:schemeClr val="tx1"/>
                          </a:solidFill>
                          <a:latin typeface="Gulim" pitchFamily="34" charset="-127"/>
                          <a:ea typeface="Gulim" pitchFamily="34" charset="-127"/>
                        </a:defRPr>
                      </a:lvl2pPr>
                      <a:lvl3pPr algn="l">
                        <a:buClr>
                          <a:schemeClr val="accent1"/>
                        </a:buClr>
                        <a:buSzPct val="60000"/>
                        <a:defRPr kumimoji="1" sz="2000">
                          <a:solidFill>
                            <a:schemeClr val="tx1"/>
                          </a:solidFill>
                          <a:latin typeface="Gulim" pitchFamily="34" charset="-127"/>
                          <a:ea typeface="Gulim" pitchFamily="34" charset="-127"/>
                        </a:defRPr>
                      </a:lvl3pPr>
                      <a:lvl4pPr algn="l">
                        <a:buClr>
                          <a:schemeClr val="tx1"/>
                        </a:buClr>
                        <a:defRPr kumimoji="1">
                          <a:solidFill>
                            <a:schemeClr val="tx1"/>
                          </a:solidFill>
                          <a:latin typeface="Gulim" pitchFamily="34" charset="-127"/>
                          <a:ea typeface="Gulim" pitchFamily="34" charset="-127"/>
                        </a:defRPr>
                      </a:lvl4pPr>
                      <a:lvl5pPr algn="l">
                        <a:buClr>
                          <a:schemeClr val="accent1"/>
                        </a:buClr>
                        <a:defRPr kumimoji="1">
                          <a:solidFill>
                            <a:schemeClr val="tx1"/>
                          </a:solidFill>
                          <a:latin typeface="Gulim" pitchFamily="34" charset="-127"/>
                          <a:ea typeface="Gulim" pitchFamily="34" charset="-127"/>
                        </a:defRPr>
                      </a:lvl5pPr>
                      <a:lvl6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6pPr>
                      <a:lvl7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7pPr>
                      <a:lvl8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8pPr>
                      <a:lvl9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9pPr>
                    </a:lstStyle>
                    <a:p>
                      <a:pPr marL="0" marR="0" lvl="0" indent="0" algn="ctr" defTabSz="914400" rtl="0" eaLnBrk="1" fontAlgn="base" latinLnBrk="1" hangingPunct="1">
                        <a:lnSpc>
                          <a:spcPct val="100000"/>
                        </a:lnSpc>
                        <a:spcBef>
                          <a:spcPct val="0"/>
                        </a:spcBef>
                        <a:spcAft>
                          <a:spcPct val="0"/>
                        </a:spcAft>
                        <a:buClr>
                          <a:schemeClr val="accent2"/>
                        </a:buClr>
                        <a:buSzPct val="80000"/>
                        <a:buFont typeface="Wingdings" pitchFamily="2" charset="2"/>
                        <a:buNone/>
                        <a:tabLst/>
                      </a:pPr>
                      <a:r>
                        <a:rPr kumimoji="1" lang="en-US" altLang="zh-CN" sz="2400" b="1" i="0" u="none" strike="noStrike" cap="none" normalizeH="0" baseline="0" smtClean="0">
                          <a:ln>
                            <a:noFill/>
                          </a:ln>
                          <a:solidFill>
                            <a:schemeClr val="tx1"/>
                          </a:solidFill>
                          <a:effectLst/>
                          <a:latin typeface="楷体_GB2312" pitchFamily="49" charset="-122"/>
                          <a:ea typeface="楷体_GB2312" pitchFamily="49" charset="-122"/>
                        </a:rPr>
                        <a:t>27.30%</a:t>
                      </a:r>
                    </a:p>
                  </a:txBody>
                  <a:tcPr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4340">
                <a:tc vMerge="1">
                  <a:txBody>
                    <a:bodyPr/>
                    <a:lstStyle/>
                    <a:p>
                      <a:endParaRPr lang="zh-CN" altLang="en-US"/>
                    </a:p>
                  </a:txBody>
                  <a:tcPr/>
                </a:tc>
                <a:tc>
                  <a:txBody>
                    <a:bodyPr/>
                    <a:lstStyle>
                      <a:lvl1pPr algn="l">
                        <a:defRPr kumimoji="1" sz="2800">
                          <a:solidFill>
                            <a:schemeClr val="tx1"/>
                          </a:solidFill>
                          <a:latin typeface="Gulim" pitchFamily="34" charset="-127"/>
                          <a:ea typeface="Gulim" pitchFamily="34" charset="-127"/>
                        </a:defRPr>
                      </a:lvl1pPr>
                      <a:lvl2pPr algn="l">
                        <a:buClr>
                          <a:schemeClr val="tx1"/>
                        </a:buClr>
                        <a:buSzPct val="90000"/>
                        <a:defRPr kumimoji="1" sz="2400">
                          <a:solidFill>
                            <a:schemeClr val="tx1"/>
                          </a:solidFill>
                          <a:latin typeface="Gulim" pitchFamily="34" charset="-127"/>
                          <a:ea typeface="Gulim" pitchFamily="34" charset="-127"/>
                        </a:defRPr>
                      </a:lvl2pPr>
                      <a:lvl3pPr algn="l">
                        <a:buClr>
                          <a:schemeClr val="accent1"/>
                        </a:buClr>
                        <a:buSzPct val="60000"/>
                        <a:defRPr kumimoji="1" sz="2000">
                          <a:solidFill>
                            <a:schemeClr val="tx1"/>
                          </a:solidFill>
                          <a:latin typeface="Gulim" pitchFamily="34" charset="-127"/>
                          <a:ea typeface="Gulim" pitchFamily="34" charset="-127"/>
                        </a:defRPr>
                      </a:lvl3pPr>
                      <a:lvl4pPr algn="l">
                        <a:buClr>
                          <a:schemeClr val="tx1"/>
                        </a:buClr>
                        <a:defRPr kumimoji="1">
                          <a:solidFill>
                            <a:schemeClr val="tx1"/>
                          </a:solidFill>
                          <a:latin typeface="Gulim" pitchFamily="34" charset="-127"/>
                          <a:ea typeface="Gulim" pitchFamily="34" charset="-127"/>
                        </a:defRPr>
                      </a:lvl4pPr>
                      <a:lvl5pPr algn="l">
                        <a:buClr>
                          <a:schemeClr val="accent1"/>
                        </a:buClr>
                        <a:defRPr kumimoji="1">
                          <a:solidFill>
                            <a:schemeClr val="tx1"/>
                          </a:solidFill>
                          <a:latin typeface="Gulim" pitchFamily="34" charset="-127"/>
                          <a:ea typeface="Gulim" pitchFamily="34" charset="-127"/>
                        </a:defRPr>
                      </a:lvl5pPr>
                      <a:lvl6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6pPr>
                      <a:lvl7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7pPr>
                      <a:lvl8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8pPr>
                      <a:lvl9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9pPr>
                    </a:lstStyle>
                    <a:p>
                      <a:pPr marL="0" marR="0" lvl="0" indent="0" algn="ctr" defTabSz="914400" rtl="0" eaLnBrk="1" fontAlgn="base" latinLnBrk="1" hangingPunct="1">
                        <a:lnSpc>
                          <a:spcPct val="100000"/>
                        </a:lnSpc>
                        <a:spcBef>
                          <a:spcPct val="0"/>
                        </a:spcBef>
                        <a:spcAft>
                          <a:spcPct val="0"/>
                        </a:spcAft>
                        <a:buClr>
                          <a:schemeClr val="accent2"/>
                        </a:buClr>
                        <a:buSzPct val="80000"/>
                        <a:buFont typeface="Wingdings" pitchFamily="2" charset="2"/>
                        <a:buNone/>
                        <a:tabLst/>
                      </a:pPr>
                      <a:r>
                        <a:rPr kumimoji="1" lang="zh-CN" altLang="en-US" sz="2400" b="1" i="0" u="none" strike="noStrike" cap="none" normalizeH="0" baseline="0" smtClean="0">
                          <a:ln>
                            <a:noFill/>
                          </a:ln>
                          <a:solidFill>
                            <a:schemeClr val="tx1"/>
                          </a:solidFill>
                          <a:effectLst/>
                          <a:latin typeface="楷体_GB2312" pitchFamily="49" charset="-122"/>
                          <a:ea typeface="楷体_GB2312" pitchFamily="49" charset="-122"/>
                        </a:rPr>
                        <a:t>北京城建集团</a:t>
                      </a:r>
                    </a:p>
                  </a:txBody>
                  <a:tcPr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gn="l">
                        <a:defRPr kumimoji="1" sz="2800">
                          <a:solidFill>
                            <a:schemeClr val="tx1"/>
                          </a:solidFill>
                          <a:latin typeface="Gulim" pitchFamily="34" charset="-127"/>
                          <a:ea typeface="Gulim" pitchFamily="34" charset="-127"/>
                        </a:defRPr>
                      </a:lvl1pPr>
                      <a:lvl2pPr algn="l">
                        <a:buClr>
                          <a:schemeClr val="tx1"/>
                        </a:buClr>
                        <a:buSzPct val="90000"/>
                        <a:defRPr kumimoji="1" sz="2400">
                          <a:solidFill>
                            <a:schemeClr val="tx1"/>
                          </a:solidFill>
                          <a:latin typeface="Gulim" pitchFamily="34" charset="-127"/>
                          <a:ea typeface="Gulim" pitchFamily="34" charset="-127"/>
                        </a:defRPr>
                      </a:lvl2pPr>
                      <a:lvl3pPr algn="l">
                        <a:buClr>
                          <a:schemeClr val="accent1"/>
                        </a:buClr>
                        <a:buSzPct val="60000"/>
                        <a:defRPr kumimoji="1" sz="2000">
                          <a:solidFill>
                            <a:schemeClr val="tx1"/>
                          </a:solidFill>
                          <a:latin typeface="Gulim" pitchFamily="34" charset="-127"/>
                          <a:ea typeface="Gulim" pitchFamily="34" charset="-127"/>
                        </a:defRPr>
                      </a:lvl3pPr>
                      <a:lvl4pPr algn="l">
                        <a:buClr>
                          <a:schemeClr val="tx1"/>
                        </a:buClr>
                        <a:defRPr kumimoji="1">
                          <a:solidFill>
                            <a:schemeClr val="tx1"/>
                          </a:solidFill>
                          <a:latin typeface="Gulim" pitchFamily="34" charset="-127"/>
                          <a:ea typeface="Gulim" pitchFamily="34" charset="-127"/>
                        </a:defRPr>
                      </a:lvl4pPr>
                      <a:lvl5pPr algn="l">
                        <a:buClr>
                          <a:schemeClr val="accent1"/>
                        </a:buClr>
                        <a:defRPr kumimoji="1">
                          <a:solidFill>
                            <a:schemeClr val="tx1"/>
                          </a:solidFill>
                          <a:latin typeface="Gulim" pitchFamily="34" charset="-127"/>
                          <a:ea typeface="Gulim" pitchFamily="34" charset="-127"/>
                        </a:defRPr>
                      </a:lvl5pPr>
                      <a:lvl6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6pPr>
                      <a:lvl7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7pPr>
                      <a:lvl8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8pPr>
                      <a:lvl9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9pPr>
                    </a:lstStyle>
                    <a:p>
                      <a:pPr marL="0" marR="0" lvl="0" indent="0" algn="ctr" defTabSz="914400" rtl="0" eaLnBrk="1" fontAlgn="base" latinLnBrk="1" hangingPunct="1">
                        <a:lnSpc>
                          <a:spcPct val="100000"/>
                        </a:lnSpc>
                        <a:spcBef>
                          <a:spcPct val="0"/>
                        </a:spcBef>
                        <a:spcAft>
                          <a:spcPct val="0"/>
                        </a:spcAft>
                        <a:buClr>
                          <a:schemeClr val="accent2"/>
                        </a:buClr>
                        <a:buSzPct val="80000"/>
                        <a:buFont typeface="Wingdings" pitchFamily="2" charset="2"/>
                        <a:buNone/>
                        <a:tabLst/>
                      </a:pPr>
                      <a:r>
                        <a:rPr kumimoji="1" lang="en-US" altLang="zh-CN" sz="2400" b="1" i="0" u="none" strike="noStrike" cap="none" normalizeH="0" baseline="0" smtClean="0">
                          <a:ln>
                            <a:noFill/>
                          </a:ln>
                          <a:solidFill>
                            <a:schemeClr val="tx1"/>
                          </a:solidFill>
                          <a:effectLst/>
                          <a:latin typeface="楷体_GB2312" pitchFamily="49" charset="-122"/>
                          <a:ea typeface="楷体_GB2312" pitchFamily="49" charset="-122"/>
                        </a:rPr>
                        <a:t>12.60%</a:t>
                      </a:r>
                    </a:p>
                  </a:txBody>
                  <a:tcPr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4340">
                <a:tc vMerge="1">
                  <a:txBody>
                    <a:bodyPr/>
                    <a:lstStyle/>
                    <a:p>
                      <a:endParaRPr lang="zh-CN" altLang="en-US"/>
                    </a:p>
                  </a:txBody>
                  <a:tcPr/>
                </a:tc>
                <a:tc>
                  <a:txBody>
                    <a:bodyPr/>
                    <a:lstStyle>
                      <a:lvl1pPr algn="l">
                        <a:defRPr kumimoji="1" sz="2800">
                          <a:solidFill>
                            <a:schemeClr val="tx1"/>
                          </a:solidFill>
                          <a:latin typeface="Gulim" pitchFamily="34" charset="-127"/>
                          <a:ea typeface="Gulim" pitchFamily="34" charset="-127"/>
                        </a:defRPr>
                      </a:lvl1pPr>
                      <a:lvl2pPr algn="l">
                        <a:buClr>
                          <a:schemeClr val="tx1"/>
                        </a:buClr>
                        <a:buSzPct val="90000"/>
                        <a:defRPr kumimoji="1" sz="2400">
                          <a:solidFill>
                            <a:schemeClr val="tx1"/>
                          </a:solidFill>
                          <a:latin typeface="Gulim" pitchFamily="34" charset="-127"/>
                          <a:ea typeface="Gulim" pitchFamily="34" charset="-127"/>
                        </a:defRPr>
                      </a:lvl2pPr>
                      <a:lvl3pPr algn="l">
                        <a:buClr>
                          <a:schemeClr val="accent1"/>
                        </a:buClr>
                        <a:buSzPct val="60000"/>
                        <a:defRPr kumimoji="1" sz="2000">
                          <a:solidFill>
                            <a:schemeClr val="tx1"/>
                          </a:solidFill>
                          <a:latin typeface="Gulim" pitchFamily="34" charset="-127"/>
                          <a:ea typeface="Gulim" pitchFamily="34" charset="-127"/>
                        </a:defRPr>
                      </a:lvl3pPr>
                      <a:lvl4pPr algn="l">
                        <a:buClr>
                          <a:schemeClr val="tx1"/>
                        </a:buClr>
                        <a:defRPr kumimoji="1">
                          <a:solidFill>
                            <a:schemeClr val="tx1"/>
                          </a:solidFill>
                          <a:latin typeface="Gulim" pitchFamily="34" charset="-127"/>
                          <a:ea typeface="Gulim" pitchFamily="34" charset="-127"/>
                        </a:defRPr>
                      </a:lvl4pPr>
                      <a:lvl5pPr algn="l">
                        <a:buClr>
                          <a:schemeClr val="accent1"/>
                        </a:buClr>
                        <a:defRPr kumimoji="1">
                          <a:solidFill>
                            <a:schemeClr val="tx1"/>
                          </a:solidFill>
                          <a:latin typeface="Gulim" pitchFamily="34" charset="-127"/>
                          <a:ea typeface="Gulim" pitchFamily="34" charset="-127"/>
                        </a:defRPr>
                      </a:lvl5pPr>
                      <a:lvl6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6pPr>
                      <a:lvl7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7pPr>
                      <a:lvl8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8pPr>
                      <a:lvl9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9pPr>
                    </a:lstStyle>
                    <a:p>
                      <a:pPr marL="0" marR="0" lvl="0" indent="0" algn="ctr" defTabSz="914400" rtl="0" eaLnBrk="1" fontAlgn="base" latinLnBrk="1" hangingPunct="1">
                        <a:lnSpc>
                          <a:spcPct val="100000"/>
                        </a:lnSpc>
                        <a:spcBef>
                          <a:spcPct val="0"/>
                        </a:spcBef>
                        <a:spcAft>
                          <a:spcPct val="0"/>
                        </a:spcAft>
                        <a:buClr>
                          <a:schemeClr val="accent2"/>
                        </a:buClr>
                        <a:buSzPct val="80000"/>
                        <a:buFont typeface="Wingdings" pitchFamily="2" charset="2"/>
                        <a:buNone/>
                        <a:tabLst/>
                      </a:pPr>
                      <a:r>
                        <a:rPr kumimoji="1" lang="zh-CN" altLang="en-US" sz="2400" b="1" i="0" u="none" strike="noStrike" cap="none" normalizeH="0" baseline="0" smtClean="0">
                          <a:ln>
                            <a:noFill/>
                          </a:ln>
                          <a:solidFill>
                            <a:schemeClr val="tx1"/>
                          </a:solidFill>
                          <a:effectLst/>
                          <a:latin typeface="楷体_GB2312" pitchFamily="49" charset="-122"/>
                          <a:ea typeface="楷体_GB2312" pitchFamily="49" charset="-122"/>
                        </a:rPr>
                        <a:t>美国金州集团</a:t>
                      </a:r>
                    </a:p>
                  </a:txBody>
                  <a:tcPr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lgn="l">
                        <a:defRPr kumimoji="1" sz="2800">
                          <a:solidFill>
                            <a:schemeClr val="tx1"/>
                          </a:solidFill>
                          <a:latin typeface="Gulim" pitchFamily="34" charset="-127"/>
                          <a:ea typeface="Gulim" pitchFamily="34" charset="-127"/>
                        </a:defRPr>
                      </a:lvl1pPr>
                      <a:lvl2pPr algn="l">
                        <a:buClr>
                          <a:schemeClr val="tx1"/>
                        </a:buClr>
                        <a:buSzPct val="90000"/>
                        <a:defRPr kumimoji="1" sz="2400">
                          <a:solidFill>
                            <a:schemeClr val="tx1"/>
                          </a:solidFill>
                          <a:latin typeface="Gulim" pitchFamily="34" charset="-127"/>
                          <a:ea typeface="Gulim" pitchFamily="34" charset="-127"/>
                        </a:defRPr>
                      </a:lvl2pPr>
                      <a:lvl3pPr algn="l">
                        <a:buClr>
                          <a:schemeClr val="accent1"/>
                        </a:buClr>
                        <a:buSzPct val="60000"/>
                        <a:defRPr kumimoji="1" sz="2000">
                          <a:solidFill>
                            <a:schemeClr val="tx1"/>
                          </a:solidFill>
                          <a:latin typeface="Gulim" pitchFamily="34" charset="-127"/>
                          <a:ea typeface="Gulim" pitchFamily="34" charset="-127"/>
                        </a:defRPr>
                      </a:lvl3pPr>
                      <a:lvl4pPr algn="l">
                        <a:buClr>
                          <a:schemeClr val="tx1"/>
                        </a:buClr>
                        <a:defRPr kumimoji="1">
                          <a:solidFill>
                            <a:schemeClr val="tx1"/>
                          </a:solidFill>
                          <a:latin typeface="Gulim" pitchFamily="34" charset="-127"/>
                          <a:ea typeface="Gulim" pitchFamily="34" charset="-127"/>
                        </a:defRPr>
                      </a:lvl4pPr>
                      <a:lvl5pPr algn="l">
                        <a:buClr>
                          <a:schemeClr val="accent1"/>
                        </a:buClr>
                        <a:defRPr kumimoji="1">
                          <a:solidFill>
                            <a:schemeClr val="tx1"/>
                          </a:solidFill>
                          <a:latin typeface="Gulim" pitchFamily="34" charset="-127"/>
                          <a:ea typeface="Gulim" pitchFamily="34" charset="-127"/>
                        </a:defRPr>
                      </a:lvl5pPr>
                      <a:lvl6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6pPr>
                      <a:lvl7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7pPr>
                      <a:lvl8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8pPr>
                      <a:lvl9pPr fontAlgn="base" latinLnBrk="1">
                        <a:spcBef>
                          <a:spcPct val="20000"/>
                        </a:spcBef>
                        <a:spcAft>
                          <a:spcPct val="0"/>
                        </a:spcAft>
                        <a:buClr>
                          <a:schemeClr val="accent1"/>
                        </a:buClr>
                        <a:defRPr kumimoji="1">
                          <a:solidFill>
                            <a:schemeClr val="tx1"/>
                          </a:solidFill>
                          <a:latin typeface="Gulim" pitchFamily="34" charset="-127"/>
                          <a:ea typeface="Gulim" pitchFamily="34" charset="-127"/>
                        </a:defRPr>
                      </a:lvl9pPr>
                    </a:lstStyle>
                    <a:p>
                      <a:pPr marL="0" marR="0" lvl="0" indent="0" algn="ctr" defTabSz="914400" rtl="0" eaLnBrk="1" fontAlgn="base" latinLnBrk="1" hangingPunct="1">
                        <a:lnSpc>
                          <a:spcPct val="100000"/>
                        </a:lnSpc>
                        <a:spcBef>
                          <a:spcPct val="0"/>
                        </a:spcBef>
                        <a:spcAft>
                          <a:spcPct val="0"/>
                        </a:spcAft>
                        <a:buClr>
                          <a:schemeClr val="accent2"/>
                        </a:buClr>
                        <a:buSzPct val="80000"/>
                        <a:buFont typeface="Wingdings" pitchFamily="2" charset="2"/>
                        <a:buNone/>
                        <a:tabLst/>
                      </a:pPr>
                      <a:r>
                        <a:rPr kumimoji="1" lang="en-US" altLang="zh-CN" sz="2400" b="1" i="0" u="none" strike="noStrike" cap="none" normalizeH="0" baseline="0" dirty="0" smtClean="0">
                          <a:ln>
                            <a:noFill/>
                          </a:ln>
                          <a:solidFill>
                            <a:schemeClr val="tx1"/>
                          </a:solidFill>
                          <a:effectLst/>
                          <a:latin typeface="楷体_GB2312" pitchFamily="49" charset="-122"/>
                          <a:ea typeface="楷体_GB2312" pitchFamily="49" charset="-122"/>
                        </a:rPr>
                        <a:t>2.10%</a:t>
                      </a:r>
                    </a:p>
                  </a:txBody>
                  <a:tcPr marT="34290" marB="3429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26493934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bwMode="auto">
          <a:xfrm>
            <a:off x="0" y="1006475"/>
            <a:ext cx="7740650" cy="69532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eaLnBrk="1" fontAlgn="auto" hangingPunct="1">
              <a:spcAft>
                <a:spcPts val="0"/>
              </a:spcAft>
              <a:buFontTx/>
              <a:buChar char="•"/>
              <a:defRPr/>
            </a:pPr>
            <a:r>
              <a:rPr lang="zh-CN" altLang="en-US" sz="3200" dirty="0">
                <a:solidFill>
                  <a:schemeClr val="accent1">
                    <a:lumMod val="75000"/>
                  </a:schemeClr>
                </a:solidFill>
                <a:latin typeface="宋体" panose="02010600030101010101" pitchFamily="2" charset="-122"/>
              </a:rPr>
              <a:t>　三、</a:t>
            </a:r>
            <a:r>
              <a:rPr lang="zh-CN" altLang="en-US" sz="2800" dirty="0" smtClean="0">
                <a:solidFill>
                  <a:schemeClr val="accent1">
                    <a:lumMod val="75000"/>
                  </a:schemeClr>
                </a:solidFill>
                <a:latin typeface="宋体" panose="02010600030101010101" pitchFamily="2" charset="-122"/>
              </a:rPr>
              <a:t>建设工程招标的范围</a:t>
            </a:r>
            <a:r>
              <a:rPr lang="zh-CN" altLang="en-US" sz="2800" smtClean="0">
                <a:solidFill>
                  <a:schemeClr val="accent1">
                    <a:lumMod val="75000"/>
                  </a:schemeClr>
                </a:solidFill>
                <a:latin typeface="宋体" panose="02010600030101010101" pitchFamily="2" charset="-122"/>
              </a:rPr>
              <a:t>（</a:t>
            </a:r>
            <a:r>
              <a:rPr lang="en-US" altLang="zh-CN" sz="2800" dirty="0" smtClean="0">
                <a:solidFill>
                  <a:schemeClr val="accent1">
                    <a:lumMod val="75000"/>
                  </a:schemeClr>
                </a:solidFill>
                <a:latin typeface="宋体" panose="02010600030101010101" pitchFamily="2" charset="-122"/>
              </a:rPr>
              <a:t>2018.6</a:t>
            </a:r>
            <a:r>
              <a:rPr lang="zh-CN" altLang="en-US" sz="2800" dirty="0" smtClean="0">
                <a:solidFill>
                  <a:schemeClr val="accent1">
                    <a:lumMod val="75000"/>
                  </a:schemeClr>
                </a:solidFill>
                <a:latin typeface="宋体" panose="02010600030101010101" pitchFamily="2" charset="-122"/>
              </a:rPr>
              <a:t>开始施行）</a:t>
            </a:r>
            <a:r>
              <a:rPr lang="zh-CN" altLang="en-US" sz="4000" dirty="0" smtClean="0">
                <a:solidFill>
                  <a:schemeClr val="accent1">
                    <a:lumMod val="75000"/>
                  </a:schemeClr>
                </a:solidFill>
              </a:rPr>
              <a:t> </a:t>
            </a:r>
          </a:p>
        </p:txBody>
      </p:sp>
      <p:sp>
        <p:nvSpPr>
          <p:cNvPr id="54275" name="Rectangle 3"/>
          <p:cNvSpPr>
            <a:spLocks noGrp="1" noChangeArrowheads="1"/>
          </p:cNvSpPr>
          <p:nvPr>
            <p:ph type="body" idx="4294967295"/>
          </p:nvPr>
        </p:nvSpPr>
        <p:spPr>
          <a:xfrm>
            <a:off x="0" y="1635125"/>
            <a:ext cx="8624888" cy="3016250"/>
          </a:xfrm>
          <a:prstGeom prst="rect">
            <a:avLst/>
          </a:prstGeom>
        </p:spPr>
        <p:txBody>
          <a:bodyPr rtlCol="0">
            <a:normAutofit fontScale="85000" lnSpcReduction="20000"/>
          </a:bodyPr>
          <a:lstStyle/>
          <a:p>
            <a:pPr eaLnBrk="1" fontAlgn="auto" hangingPunct="1">
              <a:lnSpc>
                <a:spcPct val="135000"/>
              </a:lnSpc>
              <a:spcAft>
                <a:spcPts val="0"/>
              </a:spcAft>
              <a:buFontTx/>
              <a:buNone/>
              <a:defRPr/>
            </a:pPr>
            <a:endParaRPr dirty="0">
              <a:ea typeface="黑体" panose="02010600030101010101" pitchFamily="49" charset="-122"/>
            </a:endParaRPr>
          </a:p>
          <a:p>
            <a:r>
              <a:rPr sz="2400" dirty="0"/>
              <a:t>        </a:t>
            </a:r>
            <a:r>
              <a:rPr lang="zh-CN" altLang="zh-CN" sz="2400" dirty="0">
                <a:solidFill>
                  <a:srgbClr val="FF0000"/>
                </a:solidFill>
              </a:rPr>
              <a:t>《必须招标的工程项目规定》</a:t>
            </a:r>
            <a:r>
              <a:rPr sz="2400" dirty="0" smtClean="0">
                <a:solidFill>
                  <a:srgbClr val="FF0000"/>
                </a:solidFill>
                <a:latin typeface="宋体" panose="02010600030101010101" pitchFamily="2" charset="-122"/>
              </a:rPr>
              <a:t>有明确规定</a:t>
            </a:r>
            <a:r>
              <a:rPr lang="en-US" sz="2400" dirty="0" smtClean="0">
                <a:solidFill>
                  <a:srgbClr val="FF0000"/>
                </a:solidFill>
                <a:latin typeface="宋体" panose="02010600030101010101" pitchFamily="2" charset="-122"/>
              </a:rPr>
              <a:t>:</a:t>
            </a:r>
          </a:p>
          <a:p>
            <a:r>
              <a:rPr lang="zh-CN" altLang="zh-CN" sz="2400" dirty="0" smtClean="0">
                <a:solidFill>
                  <a:srgbClr val="FF0000"/>
                </a:solidFill>
              </a:rPr>
              <a:t>全部</a:t>
            </a:r>
            <a:r>
              <a:rPr lang="zh-CN" altLang="zh-CN" sz="2400" dirty="0">
                <a:solidFill>
                  <a:srgbClr val="FF0000"/>
                </a:solidFill>
              </a:rPr>
              <a:t>或者部分使用国有资金投资或者国家融资的项目包括：</a:t>
            </a:r>
          </a:p>
          <a:p>
            <a:r>
              <a:rPr lang="zh-CN" altLang="zh-CN" sz="2400" dirty="0">
                <a:solidFill>
                  <a:srgbClr val="FF0000"/>
                </a:solidFill>
              </a:rPr>
              <a:t>（一）使用预算资金</a:t>
            </a:r>
            <a:r>
              <a:rPr lang="en-US" altLang="zh-CN" sz="2400" dirty="0">
                <a:solidFill>
                  <a:srgbClr val="FF0000"/>
                </a:solidFill>
              </a:rPr>
              <a:t>200</a:t>
            </a:r>
            <a:r>
              <a:rPr lang="zh-CN" altLang="zh-CN" sz="2400" dirty="0">
                <a:solidFill>
                  <a:srgbClr val="FF0000"/>
                </a:solidFill>
              </a:rPr>
              <a:t>万元人民币以上，并且该资金占投资额</a:t>
            </a:r>
            <a:r>
              <a:rPr lang="en-US" altLang="zh-CN" sz="2400" dirty="0">
                <a:solidFill>
                  <a:srgbClr val="FF0000"/>
                </a:solidFill>
              </a:rPr>
              <a:t>10%</a:t>
            </a:r>
            <a:r>
              <a:rPr lang="zh-CN" altLang="zh-CN" sz="2400" dirty="0">
                <a:solidFill>
                  <a:srgbClr val="FF0000"/>
                </a:solidFill>
              </a:rPr>
              <a:t>以上的项目；</a:t>
            </a:r>
          </a:p>
          <a:p>
            <a:r>
              <a:rPr lang="zh-CN" altLang="zh-CN" sz="2400" dirty="0">
                <a:solidFill>
                  <a:srgbClr val="FF0000"/>
                </a:solidFill>
              </a:rPr>
              <a:t>（二）使用国有企业事业单位资金，并且该资金占控股或者主导地位的项目。</a:t>
            </a:r>
          </a:p>
          <a:p>
            <a:r>
              <a:rPr lang="zh-CN" altLang="zh-CN" sz="2400" dirty="0">
                <a:solidFill>
                  <a:srgbClr val="FF0000"/>
                </a:solidFill>
              </a:rPr>
              <a:t>使用国际组织或者外国政府贷款、援助资金的项目包括：</a:t>
            </a:r>
          </a:p>
          <a:p>
            <a:r>
              <a:rPr lang="zh-CN" altLang="zh-CN" sz="2400" dirty="0">
                <a:solidFill>
                  <a:srgbClr val="FF0000"/>
                </a:solidFill>
              </a:rPr>
              <a:t>（一）使用世界银行、亚洲开发银行等国际组织贷款、援助资金的项目；</a:t>
            </a:r>
          </a:p>
          <a:p>
            <a:r>
              <a:rPr lang="zh-CN" altLang="zh-CN" sz="2400" dirty="0">
                <a:solidFill>
                  <a:srgbClr val="FF0000"/>
                </a:solidFill>
              </a:rPr>
              <a:t>（二）使用外国政府及其机构贷款、援助资金的项目。</a:t>
            </a:r>
          </a:p>
          <a:p>
            <a:pPr eaLnBrk="1" fontAlgn="auto" hangingPunct="1">
              <a:lnSpc>
                <a:spcPct val="135000"/>
              </a:lnSpc>
              <a:spcAft>
                <a:spcPts val="0"/>
              </a:spcAft>
              <a:buFontTx/>
              <a:buNone/>
              <a:defRPr/>
            </a:pPr>
            <a:endParaRPr sz="2400" dirty="0">
              <a:latin typeface="宋体" panose="02010600030101010101" pitchFamily="2" charset="-122"/>
            </a:endParaRPr>
          </a:p>
        </p:txBody>
      </p:sp>
    </p:spTree>
  </p:cSld>
  <p:clrMapOvr>
    <a:masterClrMapping/>
  </p:clrMapOvr>
  <p:transition>
    <p:strips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3"/>
          <p:cNvSpPr>
            <a:spLocks noGrp="1" noChangeArrowheads="1"/>
          </p:cNvSpPr>
          <p:nvPr>
            <p:ph type="body" idx="4294967295"/>
          </p:nvPr>
        </p:nvSpPr>
        <p:spPr>
          <a:xfrm>
            <a:off x="0" y="915988"/>
            <a:ext cx="8507413" cy="4344987"/>
          </a:xfrm>
          <a:prstGeom prst="rect">
            <a:avLst/>
          </a:prstGeom>
        </p:spPr>
        <p:txBody>
          <a:bodyPr rtlCol="0">
            <a:normAutofit/>
          </a:bodyPr>
          <a:lstStyle/>
          <a:p>
            <a:r>
              <a:rPr lang="zh-CN" altLang="zh-CN" sz="2400" dirty="0">
                <a:solidFill>
                  <a:srgbClr val="FF0000"/>
                </a:solidFill>
              </a:rPr>
              <a:t>规定范围内的项目，其勘察、设计、施工、监理以及与工程建设有关的重要设备、材料等的采购达到下列标准之一的，必须招标：</a:t>
            </a:r>
          </a:p>
          <a:p>
            <a:r>
              <a:rPr lang="zh-CN" altLang="zh-CN" sz="2400" dirty="0">
                <a:solidFill>
                  <a:srgbClr val="FF0000"/>
                </a:solidFill>
              </a:rPr>
              <a:t>（一）施工单项合同估算价在</a:t>
            </a:r>
            <a:r>
              <a:rPr lang="en-US" altLang="zh-CN" sz="2400" dirty="0">
                <a:solidFill>
                  <a:srgbClr val="FF0000"/>
                </a:solidFill>
              </a:rPr>
              <a:t>400</a:t>
            </a:r>
            <a:r>
              <a:rPr lang="zh-CN" altLang="zh-CN" sz="2400" dirty="0">
                <a:solidFill>
                  <a:srgbClr val="FF0000"/>
                </a:solidFill>
              </a:rPr>
              <a:t>万元人民币以上；</a:t>
            </a:r>
          </a:p>
          <a:p>
            <a:r>
              <a:rPr lang="zh-CN" altLang="zh-CN" sz="2400" dirty="0">
                <a:solidFill>
                  <a:srgbClr val="FF0000"/>
                </a:solidFill>
              </a:rPr>
              <a:t>（二）重要设备、材料等货物的采购，单项合同估算价在</a:t>
            </a:r>
            <a:r>
              <a:rPr lang="en-US" altLang="zh-CN" sz="2400" dirty="0">
                <a:solidFill>
                  <a:srgbClr val="FF0000"/>
                </a:solidFill>
              </a:rPr>
              <a:t>200</a:t>
            </a:r>
            <a:r>
              <a:rPr lang="zh-CN" altLang="zh-CN" sz="2400" dirty="0">
                <a:solidFill>
                  <a:srgbClr val="FF0000"/>
                </a:solidFill>
              </a:rPr>
              <a:t>万元人民币以上；</a:t>
            </a:r>
          </a:p>
          <a:p>
            <a:r>
              <a:rPr lang="zh-CN" altLang="zh-CN" sz="2400" dirty="0">
                <a:solidFill>
                  <a:srgbClr val="FF0000"/>
                </a:solidFill>
              </a:rPr>
              <a:t>（三）勘察、设计、监理等服务的采购，单项合同估算价在</a:t>
            </a:r>
            <a:r>
              <a:rPr lang="en-US" altLang="zh-CN" sz="2400" dirty="0">
                <a:solidFill>
                  <a:srgbClr val="FF0000"/>
                </a:solidFill>
              </a:rPr>
              <a:t>100</a:t>
            </a:r>
            <a:r>
              <a:rPr lang="zh-CN" altLang="zh-CN" sz="2400" dirty="0">
                <a:solidFill>
                  <a:srgbClr val="FF0000"/>
                </a:solidFill>
              </a:rPr>
              <a:t>万元人民币以上。</a:t>
            </a:r>
          </a:p>
          <a:p>
            <a:r>
              <a:rPr lang="zh-CN" altLang="zh-CN" sz="2400" dirty="0">
                <a:solidFill>
                  <a:srgbClr val="FF0000"/>
                </a:solidFill>
              </a:rPr>
              <a:t>同一项目中可以合并进行的勘察、设计、施工、监理以及与工程建设有关的重要设备、材料等的采购，合同估算价合计达到前款规定标准的，必须招标</a:t>
            </a:r>
            <a:r>
              <a:rPr lang="zh-CN" altLang="zh-CN" sz="2400" dirty="0" smtClean="0">
                <a:solidFill>
                  <a:srgbClr val="FF0000"/>
                </a:solidFill>
              </a:rPr>
              <a:t>。</a:t>
            </a:r>
            <a:r>
              <a:rPr sz="2000" dirty="0" smtClean="0">
                <a:solidFill>
                  <a:srgbClr val="FF0000"/>
                </a:solidFill>
              </a:rPr>
              <a:t>􀀁􀀁􀀁􀀁􀀁􀀁􀀁􀀁􀀁􀀁􀀁</a:t>
            </a:r>
            <a:r>
              <a:rPr sz="2000" i="1" dirty="0" smtClean="0">
                <a:solidFill>
                  <a:srgbClr val="FF0000"/>
                </a:solidFill>
              </a:rPr>
              <a:t>􀀁􁮉􁄫</a:t>
            </a:r>
            <a:r>
              <a:rPr sz="2000" i="1" dirty="0" smtClean="0"/>
              <a:t>􀋞􁊭􁦉􁫂􀩺􀑍</a:t>
            </a:r>
            <a:endParaRPr sz="2000" i="1"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idx="4294967295"/>
          </p:nvPr>
        </p:nvSpPr>
        <p:spPr>
          <a:xfrm>
            <a:off x="925513" y="236538"/>
            <a:ext cx="8218487" cy="101282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lstStyle/>
          <a:p>
            <a:pPr eaLnBrk="1" hangingPunct="1">
              <a:lnSpc>
                <a:spcPct val="90000"/>
              </a:lnSpc>
            </a:pPr>
            <a:r>
              <a:rPr sz="2400" dirty="0" smtClean="0">
                <a:solidFill>
                  <a:srgbClr val="FF3300"/>
                </a:solidFill>
              </a:rPr>
              <a:t>可以不进行招标的工程建设项目</a:t>
            </a:r>
          </a:p>
        </p:txBody>
      </p:sp>
      <p:sp>
        <p:nvSpPr>
          <p:cNvPr id="2" name="TextBox 1"/>
          <p:cNvSpPr txBox="1"/>
          <p:nvPr/>
        </p:nvSpPr>
        <p:spPr>
          <a:xfrm>
            <a:off x="684213" y="1347788"/>
            <a:ext cx="3311525" cy="2852737"/>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a:lnSpc>
                <a:spcPct val="130000"/>
              </a:lnSpc>
              <a:defRPr/>
            </a:pPr>
            <a:r>
              <a:rPr lang="zh-CN" altLang="zh-CN" sz="1600" dirty="0"/>
              <a:t>《招标投标法》第六十六条规定：涉及国家安全、国家秘密、抢险救灾或者属于利用扶贫资金实行以工代赈、需要使用农民工等特殊情况，不适宜进行招标的项目，按照国家规定可以不进行招标。</a:t>
            </a:r>
          </a:p>
          <a:p>
            <a:pPr>
              <a:lnSpc>
                <a:spcPct val="130000"/>
              </a:lnSpc>
              <a:defRPr/>
            </a:pPr>
            <a:endParaRPr lang="en-US" altLang="zh-CN" sz="1400" dirty="0">
              <a:latin typeface="Arial" panose="020B0604020202020204" pitchFamily="34" charset="0"/>
              <a:ea typeface="微软雅黑" panose="020B0703020204020201" pitchFamily="34" charset="-122"/>
            </a:endParaRPr>
          </a:p>
          <a:p>
            <a:pPr>
              <a:lnSpc>
                <a:spcPct val="130000"/>
              </a:lnSpc>
              <a:defRPr/>
            </a:pPr>
            <a:endParaRPr lang="en-US" altLang="zh-CN" sz="1400" dirty="0">
              <a:latin typeface="Arial" panose="020B0604020202020204" pitchFamily="34" charset="0"/>
              <a:ea typeface="微软雅黑" panose="020B0703020204020201" pitchFamily="34" charset="-122"/>
            </a:endParaRPr>
          </a:p>
          <a:p>
            <a:pPr>
              <a:lnSpc>
                <a:spcPct val="130000"/>
              </a:lnSpc>
              <a:defRPr/>
            </a:pPr>
            <a:endParaRPr lang="zh-CN" altLang="en-US" sz="1400" dirty="0">
              <a:latin typeface="Arial" panose="020B0604020202020204" pitchFamily="34" charset="0"/>
              <a:ea typeface="微软雅黑" panose="020B0703020204020201" pitchFamily="34" charset="-122"/>
            </a:endParaRPr>
          </a:p>
        </p:txBody>
      </p:sp>
      <p:sp>
        <p:nvSpPr>
          <p:cNvPr id="3" name="TextBox 2"/>
          <p:cNvSpPr txBox="1"/>
          <p:nvPr/>
        </p:nvSpPr>
        <p:spPr>
          <a:xfrm>
            <a:off x="4140200" y="1282700"/>
            <a:ext cx="4464050" cy="2932113"/>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a:lnSpc>
                <a:spcPct val="130000"/>
              </a:lnSpc>
              <a:defRPr/>
            </a:pPr>
            <a:r>
              <a:rPr lang="zh-CN" altLang="zh-CN" sz="1600" dirty="0"/>
              <a:t>在《招标投标法实施条例》第九条还规定了以下五种情形可以不进行招标：</a:t>
            </a:r>
            <a:r>
              <a:rPr lang="en-US" altLang="zh-CN" sz="1600" dirty="0"/>
              <a:t>(1)</a:t>
            </a:r>
            <a:r>
              <a:rPr lang="zh-CN" altLang="zh-CN" sz="1600" dirty="0"/>
              <a:t>需要采用不可替代的专利或者专有技术；（</a:t>
            </a:r>
            <a:r>
              <a:rPr lang="en-US" altLang="zh-CN" sz="1600" dirty="0"/>
              <a:t>2</a:t>
            </a:r>
            <a:r>
              <a:rPr lang="zh-CN" altLang="zh-CN" sz="1600" dirty="0"/>
              <a:t>）采购人依法能够自行建设、生产或者提供；（</a:t>
            </a:r>
            <a:r>
              <a:rPr lang="en-US" altLang="zh-CN" sz="1600" dirty="0"/>
              <a:t>3</a:t>
            </a:r>
            <a:r>
              <a:rPr lang="zh-CN" altLang="zh-CN" sz="1600" dirty="0"/>
              <a:t>）已通过招标方式选定的特许经营项目投资人依法能够自行建设、生产或者提供；（</a:t>
            </a:r>
            <a:r>
              <a:rPr lang="en-US" altLang="zh-CN" sz="1600" dirty="0"/>
              <a:t>4</a:t>
            </a:r>
            <a:r>
              <a:rPr lang="zh-CN" altLang="zh-CN" sz="1600" dirty="0"/>
              <a:t>）需要向原中标人采购工程、货物或者服务，否则将影响施工或者功能配套要求；（</a:t>
            </a:r>
            <a:r>
              <a:rPr lang="en-US" altLang="zh-CN" sz="1600" dirty="0"/>
              <a:t>5</a:t>
            </a:r>
            <a:r>
              <a:rPr lang="zh-CN" altLang="zh-CN" sz="1600" dirty="0"/>
              <a:t>）国家规定的其他特殊情形。</a:t>
            </a:r>
          </a:p>
          <a:p>
            <a:pPr>
              <a:lnSpc>
                <a:spcPct val="130000"/>
              </a:lnSpc>
              <a:defRPr/>
            </a:pPr>
            <a:endParaRPr lang="zh-CN" altLang="en-US" sz="1400" dirty="0">
              <a:latin typeface="Arial" panose="020B0604020202020204" pitchFamily="34" charset="0"/>
              <a:ea typeface="微软雅黑" panose="020B0703020204020201"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txBox="1">
            <a:spLocks noGrp="1"/>
          </p:cNvSpPr>
          <p:nvPr>
            <p:ph idx="4294967295"/>
          </p:nvPr>
        </p:nvSpPr>
        <p:spPr>
          <a:xfrm>
            <a:off x="1104900" y="841375"/>
            <a:ext cx="8039100" cy="3983038"/>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a:defRPr/>
            </a:pPr>
            <a:r>
              <a:rPr lang="zh-CN" altLang="en-US" b="1" dirty="0">
                <a:solidFill>
                  <a:srgbClr val="4480D0"/>
                </a:solidFill>
                <a:latin typeface="+mn-ea"/>
              </a:rPr>
              <a:t>（</a:t>
            </a:r>
            <a:r>
              <a:rPr lang="en-US" altLang="zh-CN" b="1" dirty="0">
                <a:solidFill>
                  <a:srgbClr val="4480D0"/>
                </a:solidFill>
                <a:latin typeface="+mn-ea"/>
              </a:rPr>
              <a:t>—</a:t>
            </a:r>
            <a:r>
              <a:rPr lang="zh-CN" altLang="en-US" b="1" dirty="0">
                <a:solidFill>
                  <a:srgbClr val="4480D0"/>
                </a:solidFill>
                <a:latin typeface="+mn-ea"/>
              </a:rPr>
              <a:t>）公开招标</a:t>
            </a:r>
          </a:p>
          <a:p>
            <a:pPr>
              <a:defRPr/>
            </a:pPr>
            <a:r>
              <a:rPr lang="zh-CN" altLang="zh-CN" b="1" dirty="0">
                <a:solidFill>
                  <a:srgbClr val="4480D0"/>
                </a:solidFill>
                <a:latin typeface="+mn-ea"/>
              </a:rPr>
              <a:t>公开招标又称为无限竞争招标，是由招标单位通过报刊、广播、电视、网络等方式发布招标公告，有意的承包人均可参加资格审查，审查合格的承包人可购买招标文件并参加投标的招标方式。</a:t>
            </a:r>
          </a:p>
          <a:p>
            <a:pPr>
              <a:lnSpc>
                <a:spcPct val="130000"/>
              </a:lnSpc>
              <a:defRPr/>
            </a:pPr>
            <a:endParaRPr lang="zh-CN" altLang="en-US" sz="1400" dirty="0">
              <a:latin typeface="Arial" panose="020B0604020202020204" pitchFamily="34" charset="0"/>
              <a:ea typeface="微软雅黑" panose="020B0703020204020201" pitchFamily="34" charset="-122"/>
            </a:endParaRPr>
          </a:p>
        </p:txBody>
      </p:sp>
      <p:sp>
        <p:nvSpPr>
          <p:cNvPr id="9" name="Rectangle 2"/>
          <p:cNvSpPr>
            <a:spLocks noGrp="1" noChangeArrowheads="1"/>
          </p:cNvSpPr>
          <p:nvPr>
            <p:ph type="title" idx="4294967295"/>
          </p:nvPr>
        </p:nvSpPr>
        <p:spPr bwMode="auto">
          <a:xfrm>
            <a:off x="0" y="123825"/>
            <a:ext cx="8229600" cy="8572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Aft>
                <a:spcPts val="0"/>
              </a:spcAft>
              <a:buFontTx/>
              <a:buChar char="•"/>
              <a:defRPr/>
            </a:pPr>
            <a:r>
              <a:rPr kumimoji="1" lang="en-US" altLang="zh-CN" sz="3200" dirty="0" smtClean="0">
                <a:solidFill>
                  <a:schemeClr val="accent1">
                    <a:lumMod val="75000"/>
                  </a:schemeClr>
                </a:solidFill>
                <a:latin typeface="宋体" panose="02010600030101010101" pitchFamily="2" charset="-122"/>
              </a:rPr>
              <a:t> </a:t>
            </a:r>
            <a:r>
              <a:rPr kumimoji="1" lang="zh-CN" altLang="en-US" sz="3200" dirty="0" smtClean="0">
                <a:solidFill>
                  <a:schemeClr val="accent1">
                    <a:lumMod val="75000"/>
                  </a:schemeClr>
                </a:solidFill>
                <a:latin typeface="宋体" panose="02010600030101010101" pitchFamily="2" charset="-122"/>
              </a:rPr>
              <a:t>四、建设工程招标方式</a:t>
            </a:r>
          </a:p>
        </p:txBody>
      </p:sp>
      <p:sp>
        <p:nvSpPr>
          <p:cNvPr id="3" name="矩形 2"/>
          <p:cNvSpPr/>
          <p:nvPr/>
        </p:nvSpPr>
        <p:spPr>
          <a:xfrm>
            <a:off x="899592" y="2499741"/>
            <a:ext cx="7272808" cy="1200329"/>
          </a:xfrm>
          <a:prstGeom prst="rect">
            <a:avLst/>
          </a:prstGeom>
        </p:spPr>
        <p:txBody>
          <a:bodyPr wrap="square">
            <a:spAutoFit/>
          </a:bodyPr>
          <a:lstStyle/>
          <a:p>
            <a:pPr eaLnBrk="1" fontAlgn="auto" hangingPunct="1">
              <a:spcAft>
                <a:spcPts val="0"/>
              </a:spcAft>
              <a:defRPr/>
            </a:pPr>
            <a:r>
              <a:rPr lang="zh-CN" altLang="en-US" b="1" dirty="0">
                <a:solidFill>
                  <a:srgbClr val="4480D0"/>
                </a:solidFill>
                <a:latin typeface="+mn-ea"/>
                <a:ea typeface="+mn-ea"/>
              </a:rPr>
              <a:t>公开招标的优点是：投标的承包人多，范围广，竞争激烈，业主有较大的选择余地，有利于降低工程造价，提高工程质量和缩短工期。</a:t>
            </a:r>
            <a:endParaRPr lang="en-US" altLang="zh-CN" b="1" dirty="0">
              <a:solidFill>
                <a:srgbClr val="4480D0"/>
              </a:solidFill>
              <a:latin typeface="+mn-ea"/>
              <a:ea typeface="+mn-ea"/>
            </a:endParaRPr>
          </a:p>
          <a:p>
            <a:pPr eaLnBrk="1" fontAlgn="auto" hangingPunct="1">
              <a:spcAft>
                <a:spcPts val="0"/>
              </a:spcAft>
              <a:defRPr/>
            </a:pPr>
            <a:r>
              <a:rPr lang="zh-CN" altLang="en-US" b="1" dirty="0">
                <a:solidFill>
                  <a:srgbClr val="4480D0"/>
                </a:solidFill>
                <a:latin typeface="+mn-ea"/>
                <a:ea typeface="+mn-ea"/>
              </a:rPr>
              <a:t>缺点是：由于投标的承包人多，招标工作量大，组织工作复杂，需投入较多的人力、物力，招标过程所需要的时间较长。</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MH_Others_1"/>
          <p:cNvSpPr/>
          <p:nvPr>
            <p:custDataLst>
              <p:tags r:id="rId2"/>
            </p:custDataLst>
          </p:nvPr>
        </p:nvSpPr>
        <p:spPr>
          <a:xfrm>
            <a:off x="1306513" y="715963"/>
            <a:ext cx="71437" cy="4427537"/>
          </a:xfrm>
          <a:custGeom>
            <a:avLst/>
            <a:gdLst>
              <a:gd name="connsiteX0" fmla="*/ 0 w 72000"/>
              <a:gd name="connsiteY0" fmla="*/ 0 h 5904140"/>
              <a:gd name="connsiteX1" fmla="*/ 72000 w 72000"/>
              <a:gd name="connsiteY1" fmla="*/ 0 h 5904140"/>
              <a:gd name="connsiteX2" fmla="*/ 72000 w 72000"/>
              <a:gd name="connsiteY2" fmla="*/ 5904140 h 5904140"/>
              <a:gd name="connsiteX3" fmla="*/ 0 w 72000"/>
              <a:gd name="connsiteY3" fmla="*/ 5904140 h 5904140"/>
            </a:gdLst>
            <a:ahLst/>
            <a:cxnLst>
              <a:cxn ang="0">
                <a:pos x="connsiteX0" y="connsiteY0"/>
              </a:cxn>
              <a:cxn ang="0">
                <a:pos x="connsiteX1" y="connsiteY1"/>
              </a:cxn>
              <a:cxn ang="0">
                <a:pos x="connsiteX2" y="connsiteY2"/>
              </a:cxn>
              <a:cxn ang="0">
                <a:pos x="connsiteX3" y="connsiteY3"/>
              </a:cxn>
            </a:cxnLst>
            <a:rect l="l" t="t" r="r" b="b"/>
            <a:pathLst>
              <a:path w="72000" h="5904140">
                <a:moveTo>
                  <a:pt x="0" y="0"/>
                </a:moveTo>
                <a:lnTo>
                  <a:pt x="72000" y="0"/>
                </a:lnTo>
                <a:lnTo>
                  <a:pt x="72000" y="5904140"/>
                </a:lnTo>
                <a:lnTo>
                  <a:pt x="0" y="5904140"/>
                </a:lnTo>
                <a:close/>
              </a:path>
            </a:pathLst>
          </a:custGeom>
          <a:solidFill>
            <a:schemeClr val="accent1"/>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微软雅黑" panose="020B0703020204020201" pitchFamily="34" charset="-122"/>
              <a:ea typeface="微软雅黑" panose="020B0703020204020201" pitchFamily="34" charset="-122"/>
            </a:endParaRPr>
          </a:p>
        </p:txBody>
      </p:sp>
      <p:sp>
        <p:nvSpPr>
          <p:cNvPr id="88" name="MH_Others_2"/>
          <p:cNvSpPr/>
          <p:nvPr>
            <p:custDataLst>
              <p:tags r:id="rId3"/>
            </p:custDataLst>
          </p:nvPr>
        </p:nvSpPr>
        <p:spPr>
          <a:xfrm>
            <a:off x="683568" y="252768"/>
            <a:ext cx="1318304" cy="988728"/>
          </a:xfrm>
          <a:prstGeom prst="ellipse">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600" b="1">
                <a:solidFill>
                  <a:srgbClr val="FFFFFF"/>
                </a:solidFill>
                <a:latin typeface="微软雅黑" panose="020B0703020204020201" pitchFamily="34" charset="-122"/>
                <a:ea typeface="微软雅黑" panose="020B0703020204020201" pitchFamily="34" charset="-122"/>
                <a:cs typeface="Arial" panose="020B0604020202020204" pitchFamily="34" charset="0"/>
              </a:rPr>
              <a:t>目录</a:t>
            </a:r>
          </a:p>
        </p:txBody>
      </p:sp>
      <p:sp>
        <p:nvSpPr>
          <p:cNvPr id="86" name="MH_Number_1">
            <a:hlinkClick r:id="rId27" action="ppaction://hlinksldjump"/>
          </p:cNvPr>
          <p:cNvSpPr/>
          <p:nvPr>
            <p:custDataLst>
              <p:tags r:id="rId4"/>
            </p:custDataLst>
          </p:nvPr>
        </p:nvSpPr>
        <p:spPr>
          <a:xfrm>
            <a:off x="1169988" y="1574800"/>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FFFFFF"/>
                </a:solidFill>
                <a:cs typeface="Arial" panose="020B0604020202020204" pitchFamily="34" charset="0"/>
              </a:rPr>
              <a:t>1</a:t>
            </a:r>
            <a:endParaRPr lang="zh-CN" altLang="en-US">
              <a:solidFill>
                <a:srgbClr val="FFFFFF"/>
              </a:solidFill>
              <a:cs typeface="Arial" panose="020B0604020202020204" pitchFamily="34" charset="0"/>
            </a:endParaRPr>
          </a:p>
        </p:txBody>
      </p:sp>
      <p:sp>
        <p:nvSpPr>
          <p:cNvPr id="23" name="MH_Entry_1">
            <a:hlinkClick r:id="rId27" action="ppaction://hlinksldjump"/>
          </p:cNvPr>
          <p:cNvSpPr txBox="1"/>
          <p:nvPr>
            <p:custDataLst>
              <p:tags r:id="rId5"/>
            </p:custDataLst>
          </p:nvPr>
        </p:nvSpPr>
        <p:spPr>
          <a:xfrm>
            <a:off x="1651000" y="1495425"/>
            <a:ext cx="5343525" cy="331788"/>
          </a:xfrm>
          <a:prstGeom prst="rect">
            <a:avLst/>
          </a:prstGeom>
          <a:noFill/>
        </p:spPr>
        <p:txBody>
          <a:bodyPr lIns="0" tIns="0" rIns="0" bIns="0" anchor="ctr">
            <a:normAutofit/>
          </a:bodyPr>
          <a:lstStyle>
            <a:defPPr>
              <a:defRPr lang="zh-CN"/>
            </a:defPPr>
            <a:lvl1pPr>
              <a:defRPr sz="1600" spc="200">
                <a:solidFill>
                  <a:srgbClr val="C0C0C0"/>
                </a:solidFill>
              </a:defRPr>
            </a:lvl1pPr>
          </a:lstStyle>
          <a:p>
            <a:pPr>
              <a:defRPr/>
            </a:pPr>
            <a:r>
              <a:rPr lang="zh-CN" altLang="en-US" dirty="0" smtClean="0">
                <a:latin typeface="Arial" panose="020B0604020202020204" pitchFamily="34" charset="0"/>
                <a:ea typeface="宋体" panose="02010600030101010101" pitchFamily="2" charset="-122"/>
              </a:rPr>
              <a:t>工程招投标与建筑市场</a:t>
            </a:r>
            <a:endParaRPr lang="zh-CN" altLang="en-US" dirty="0">
              <a:latin typeface="Arial" panose="020B0604020202020204" pitchFamily="34" charset="0"/>
              <a:ea typeface="宋体" panose="02010600030101010101" pitchFamily="2" charset="-122"/>
            </a:endParaRPr>
          </a:p>
        </p:txBody>
      </p:sp>
      <p:sp>
        <p:nvSpPr>
          <p:cNvPr id="114" name="MH_Number_2"/>
          <p:cNvSpPr/>
          <p:nvPr>
            <p:custDataLst>
              <p:tags r:id="rId6"/>
            </p:custDataLst>
          </p:nvPr>
        </p:nvSpPr>
        <p:spPr>
          <a:xfrm>
            <a:off x="1169988" y="2009775"/>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FFFFFF"/>
                </a:solidFill>
                <a:cs typeface="Arial" panose="020B0604020202020204" pitchFamily="34" charset="0"/>
              </a:rPr>
              <a:t>2</a:t>
            </a:r>
            <a:endParaRPr lang="zh-CN" altLang="en-US">
              <a:solidFill>
                <a:srgbClr val="FFFFFF"/>
              </a:solidFill>
              <a:cs typeface="Arial" panose="020B0604020202020204" pitchFamily="34" charset="0"/>
            </a:endParaRPr>
          </a:p>
        </p:txBody>
      </p:sp>
      <p:sp>
        <p:nvSpPr>
          <p:cNvPr id="115" name="MH_Entry_2"/>
          <p:cNvSpPr txBox="1"/>
          <p:nvPr>
            <p:custDataLst>
              <p:tags r:id="rId7"/>
            </p:custDataLst>
          </p:nvPr>
        </p:nvSpPr>
        <p:spPr>
          <a:xfrm>
            <a:off x="1651000" y="1930400"/>
            <a:ext cx="5343525" cy="331788"/>
          </a:xfrm>
          <a:prstGeom prst="rect">
            <a:avLst/>
          </a:prstGeom>
          <a:noFill/>
        </p:spPr>
        <p:txBody>
          <a:bodyPr lIns="0" tIns="0" rIns="0" bIns="0" anchor="ctr"/>
          <a:lstStyle>
            <a:defPPr>
              <a:defRPr lang="zh-CN"/>
            </a:defPPr>
            <a:lvl1pPr>
              <a:defRPr spc="200">
                <a:solidFill>
                  <a:schemeClr val="tx1">
                    <a:lumMod val="65000"/>
                    <a:lumOff val="35000"/>
                  </a:schemeClr>
                </a:solidFill>
              </a:defRPr>
            </a:lvl1pPr>
          </a:lstStyle>
          <a:p>
            <a:pPr>
              <a:defRPr/>
            </a:pPr>
            <a:r>
              <a:rPr lang="zh-CN" altLang="en-US" sz="2400" b="1" dirty="0" smtClean="0">
                <a:solidFill>
                  <a:srgbClr val="FF0000"/>
                </a:solidFill>
                <a:latin typeface="Arial" panose="020B0604020202020204" pitchFamily="34" charset="0"/>
                <a:ea typeface="宋体" panose="02010600030101010101" pitchFamily="2" charset="-122"/>
              </a:rPr>
              <a:t>建设工程招标</a:t>
            </a:r>
            <a:endParaRPr lang="zh-CN" altLang="en-US" sz="2400" b="1" dirty="0">
              <a:solidFill>
                <a:srgbClr val="FF0000"/>
              </a:solidFill>
              <a:latin typeface="Arial" panose="020B0604020202020204" pitchFamily="34" charset="0"/>
              <a:ea typeface="宋体" panose="02010600030101010101" pitchFamily="2" charset="-122"/>
            </a:endParaRPr>
          </a:p>
        </p:txBody>
      </p:sp>
      <p:sp>
        <p:nvSpPr>
          <p:cNvPr id="117" name="MH_Number_3"/>
          <p:cNvSpPr/>
          <p:nvPr>
            <p:custDataLst>
              <p:tags r:id="rId8"/>
            </p:custDataLst>
          </p:nvPr>
        </p:nvSpPr>
        <p:spPr>
          <a:xfrm>
            <a:off x="1169988" y="2444750"/>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FFFFFF"/>
                </a:solidFill>
                <a:cs typeface="Arial" panose="020B0604020202020204" pitchFamily="34" charset="0"/>
              </a:rPr>
              <a:t>3</a:t>
            </a:r>
            <a:endParaRPr lang="zh-CN" altLang="en-US">
              <a:solidFill>
                <a:srgbClr val="FFFFFF"/>
              </a:solidFill>
              <a:cs typeface="Arial" panose="020B0604020202020204" pitchFamily="34" charset="0"/>
            </a:endParaRPr>
          </a:p>
        </p:txBody>
      </p:sp>
      <p:sp>
        <p:nvSpPr>
          <p:cNvPr id="118" name="MH_Entry_3"/>
          <p:cNvSpPr txBox="1"/>
          <p:nvPr>
            <p:custDataLst>
              <p:tags r:id="rId9"/>
            </p:custDataLst>
          </p:nvPr>
        </p:nvSpPr>
        <p:spPr>
          <a:xfrm>
            <a:off x="1651000" y="2365375"/>
            <a:ext cx="5343525" cy="331788"/>
          </a:xfrm>
          <a:prstGeom prst="rect">
            <a:avLst/>
          </a:prstGeom>
          <a:noFill/>
        </p:spPr>
        <p:txBody>
          <a:bodyPr lIns="0" tIns="0" rIns="0" bIns="0" anchor="ctr">
            <a:normAutofit/>
          </a:bodyPr>
          <a:lstStyle>
            <a:defPPr>
              <a:defRPr lang="zh-CN"/>
            </a:defPPr>
            <a:lvl1pPr>
              <a:defRPr sz="1600" spc="200">
                <a:solidFill>
                  <a:srgbClr val="C0C0C0"/>
                </a:solidFill>
              </a:defRPr>
            </a:lvl1pPr>
          </a:lstStyle>
          <a:p>
            <a:pPr>
              <a:defRPr/>
            </a:pPr>
            <a:r>
              <a:rPr lang="zh-CN" altLang="en-US" smtClean="0">
                <a:latin typeface="Arial" panose="020B0604020202020204" pitchFamily="34" charset="0"/>
                <a:ea typeface="宋体" panose="02010600030101010101" pitchFamily="2" charset="-122"/>
              </a:rPr>
              <a:t>建设工程投标</a:t>
            </a:r>
            <a:endParaRPr lang="zh-CN" altLang="en-US">
              <a:latin typeface="Arial" panose="020B0604020202020204" pitchFamily="34" charset="0"/>
              <a:ea typeface="宋体" panose="02010600030101010101" pitchFamily="2" charset="-122"/>
            </a:endParaRPr>
          </a:p>
        </p:txBody>
      </p:sp>
      <p:sp>
        <p:nvSpPr>
          <p:cNvPr id="120" name="MH_Number_4"/>
          <p:cNvSpPr/>
          <p:nvPr>
            <p:custDataLst>
              <p:tags r:id="rId10"/>
            </p:custDataLst>
          </p:nvPr>
        </p:nvSpPr>
        <p:spPr>
          <a:xfrm>
            <a:off x="1169988" y="2879725"/>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FFFFFF"/>
                </a:solidFill>
                <a:cs typeface="Arial" panose="020B0604020202020204" pitchFamily="34" charset="0"/>
              </a:rPr>
              <a:t>4</a:t>
            </a:r>
            <a:endParaRPr lang="zh-CN" altLang="en-US">
              <a:solidFill>
                <a:srgbClr val="FFFFFF"/>
              </a:solidFill>
              <a:cs typeface="Arial" panose="020B0604020202020204" pitchFamily="34" charset="0"/>
            </a:endParaRPr>
          </a:p>
        </p:txBody>
      </p:sp>
      <p:sp>
        <p:nvSpPr>
          <p:cNvPr id="121" name="MH_Entry_4"/>
          <p:cNvSpPr txBox="1"/>
          <p:nvPr>
            <p:custDataLst>
              <p:tags r:id="rId11"/>
            </p:custDataLst>
          </p:nvPr>
        </p:nvSpPr>
        <p:spPr>
          <a:xfrm>
            <a:off x="1651000" y="2800350"/>
            <a:ext cx="5343525" cy="331788"/>
          </a:xfrm>
          <a:prstGeom prst="rect">
            <a:avLst/>
          </a:prstGeom>
          <a:noFill/>
        </p:spPr>
        <p:txBody>
          <a:bodyPr lIns="0" tIns="0" rIns="0" bIns="0" anchor="ctr">
            <a:normAutofit/>
          </a:bodyPr>
          <a:lstStyle>
            <a:defPPr>
              <a:defRPr lang="zh-CN"/>
            </a:defPPr>
            <a:lvl1pPr>
              <a:defRPr sz="1600" spc="200">
                <a:solidFill>
                  <a:srgbClr val="C0C0C0"/>
                </a:solidFill>
              </a:defRPr>
            </a:lvl1pPr>
          </a:lstStyle>
          <a:p>
            <a:pPr>
              <a:defRPr/>
            </a:pPr>
            <a:r>
              <a:rPr lang="zh-CN" altLang="en-US" dirty="0" smtClean="0">
                <a:latin typeface="Arial" panose="020B0604020202020204" pitchFamily="34" charset="0"/>
                <a:ea typeface="宋体" panose="02010600030101010101" pitchFamily="2" charset="-122"/>
              </a:rPr>
              <a:t>建设工程开标、评标与定标</a:t>
            </a:r>
            <a:endParaRPr lang="zh-CN" altLang="en-US" dirty="0">
              <a:latin typeface="Arial" panose="020B0604020202020204" pitchFamily="34" charset="0"/>
              <a:ea typeface="宋体" panose="02010600030101010101" pitchFamily="2" charset="-122"/>
            </a:endParaRPr>
          </a:p>
        </p:txBody>
      </p:sp>
      <p:sp>
        <p:nvSpPr>
          <p:cNvPr id="123" name="MH_Number_5"/>
          <p:cNvSpPr/>
          <p:nvPr>
            <p:custDataLst>
              <p:tags r:id="rId12"/>
            </p:custDataLst>
          </p:nvPr>
        </p:nvSpPr>
        <p:spPr>
          <a:xfrm>
            <a:off x="1169988" y="3314700"/>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FFFFFF"/>
                </a:solidFill>
                <a:cs typeface="Arial" panose="020B0604020202020204" pitchFamily="34" charset="0"/>
              </a:rPr>
              <a:t>5</a:t>
            </a:r>
            <a:endParaRPr lang="zh-CN" altLang="en-US">
              <a:solidFill>
                <a:srgbClr val="FFFFFF"/>
              </a:solidFill>
              <a:cs typeface="Arial" panose="020B0604020202020204" pitchFamily="34" charset="0"/>
            </a:endParaRPr>
          </a:p>
        </p:txBody>
      </p:sp>
      <p:sp>
        <p:nvSpPr>
          <p:cNvPr id="124" name="MH_Entry_5"/>
          <p:cNvSpPr txBox="1"/>
          <p:nvPr>
            <p:custDataLst>
              <p:tags r:id="rId13"/>
            </p:custDataLst>
          </p:nvPr>
        </p:nvSpPr>
        <p:spPr>
          <a:xfrm>
            <a:off x="1651000" y="3235325"/>
            <a:ext cx="5343525" cy="331788"/>
          </a:xfrm>
          <a:prstGeom prst="rect">
            <a:avLst/>
          </a:prstGeom>
          <a:noFill/>
        </p:spPr>
        <p:txBody>
          <a:bodyPr lIns="0" tIns="0" rIns="0" bIns="0" anchor="ctr">
            <a:normAutofit/>
          </a:bodyPr>
          <a:lstStyle>
            <a:defPPr>
              <a:defRPr lang="zh-CN"/>
            </a:defPPr>
            <a:lvl1pPr>
              <a:defRPr sz="1600" spc="200">
                <a:solidFill>
                  <a:srgbClr val="C0C0C0"/>
                </a:solidFill>
              </a:defRPr>
            </a:lvl1pPr>
          </a:lstStyle>
          <a:p>
            <a:pPr>
              <a:defRPr/>
            </a:pPr>
            <a:r>
              <a:rPr lang="zh-CN" altLang="en-US" smtClean="0">
                <a:latin typeface="Arial" panose="020B0604020202020204" pitchFamily="34" charset="0"/>
                <a:ea typeface="宋体" panose="02010600030101010101" pitchFamily="2" charset="-122"/>
              </a:rPr>
              <a:t>建设工程施工合同管理</a:t>
            </a:r>
            <a:endParaRPr lang="zh-CN" altLang="en-US">
              <a:latin typeface="Arial" panose="020B0604020202020204" pitchFamily="34" charset="0"/>
              <a:ea typeface="宋体" panose="02010600030101010101" pitchFamily="2" charset="-122"/>
            </a:endParaRPr>
          </a:p>
        </p:txBody>
      </p:sp>
      <p:sp>
        <p:nvSpPr>
          <p:cNvPr id="126" name="MH_Number_6"/>
          <p:cNvSpPr/>
          <p:nvPr>
            <p:custDataLst>
              <p:tags r:id="rId14"/>
            </p:custDataLst>
          </p:nvPr>
        </p:nvSpPr>
        <p:spPr>
          <a:xfrm>
            <a:off x="1169988" y="3749675"/>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FFFFFF"/>
                </a:solidFill>
                <a:cs typeface="Arial" panose="020B0604020202020204" pitchFamily="34" charset="0"/>
              </a:rPr>
              <a:t>6</a:t>
            </a:r>
            <a:endParaRPr lang="zh-CN" altLang="en-US">
              <a:solidFill>
                <a:srgbClr val="FFFFFF"/>
              </a:solidFill>
              <a:cs typeface="Arial" panose="020B0604020202020204" pitchFamily="34" charset="0"/>
            </a:endParaRPr>
          </a:p>
        </p:txBody>
      </p:sp>
      <p:sp>
        <p:nvSpPr>
          <p:cNvPr id="127" name="MH_Entry_6"/>
          <p:cNvSpPr txBox="1"/>
          <p:nvPr>
            <p:custDataLst>
              <p:tags r:id="rId15"/>
            </p:custDataLst>
          </p:nvPr>
        </p:nvSpPr>
        <p:spPr>
          <a:xfrm>
            <a:off x="1651000" y="3670300"/>
            <a:ext cx="5343525" cy="331788"/>
          </a:xfrm>
          <a:prstGeom prst="rect">
            <a:avLst/>
          </a:prstGeom>
          <a:noFill/>
        </p:spPr>
        <p:txBody>
          <a:bodyPr lIns="0" tIns="0" rIns="0" bIns="0" anchor="ctr">
            <a:normAutofit/>
          </a:bodyPr>
          <a:lstStyle>
            <a:defPPr>
              <a:defRPr lang="zh-CN"/>
            </a:defPPr>
            <a:lvl1pPr>
              <a:defRPr sz="1600" spc="200">
                <a:solidFill>
                  <a:srgbClr val="C0C0C0"/>
                </a:solidFill>
              </a:defRPr>
            </a:lvl1pPr>
          </a:lstStyle>
          <a:p>
            <a:pPr>
              <a:defRPr/>
            </a:pPr>
            <a:r>
              <a:rPr lang="zh-CN" altLang="en-US" smtClean="0">
                <a:latin typeface="Arial" panose="020B0604020202020204" pitchFamily="34" charset="0"/>
                <a:ea typeface="宋体" panose="02010600030101010101" pitchFamily="2" charset="-122"/>
              </a:rPr>
              <a:t>建设工程监理合同管理</a:t>
            </a:r>
            <a:endParaRPr lang="zh-CN" altLang="en-US">
              <a:latin typeface="Arial" panose="020B0604020202020204" pitchFamily="34" charset="0"/>
              <a:ea typeface="宋体" panose="02010600030101010101" pitchFamily="2" charset="-122"/>
            </a:endParaRPr>
          </a:p>
        </p:txBody>
      </p:sp>
      <p:sp>
        <p:nvSpPr>
          <p:cNvPr id="129" name="MH_Number_7"/>
          <p:cNvSpPr/>
          <p:nvPr>
            <p:custDataLst>
              <p:tags r:id="rId16"/>
            </p:custDataLst>
          </p:nvPr>
        </p:nvSpPr>
        <p:spPr>
          <a:xfrm>
            <a:off x="1169988" y="4184650"/>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FFFFFF"/>
                </a:solidFill>
                <a:cs typeface="Arial" panose="020B0604020202020204" pitchFamily="34" charset="0"/>
              </a:rPr>
              <a:t>7</a:t>
            </a:r>
            <a:endParaRPr lang="zh-CN" altLang="en-US">
              <a:solidFill>
                <a:srgbClr val="FFFFFF"/>
              </a:solidFill>
              <a:cs typeface="Arial" panose="020B0604020202020204" pitchFamily="34" charset="0"/>
            </a:endParaRPr>
          </a:p>
        </p:txBody>
      </p:sp>
      <p:sp>
        <p:nvSpPr>
          <p:cNvPr id="130" name="MH_Entry_7"/>
          <p:cNvSpPr txBox="1"/>
          <p:nvPr>
            <p:custDataLst>
              <p:tags r:id="rId17"/>
            </p:custDataLst>
          </p:nvPr>
        </p:nvSpPr>
        <p:spPr>
          <a:xfrm>
            <a:off x="1651000" y="4105275"/>
            <a:ext cx="5343525" cy="331788"/>
          </a:xfrm>
          <a:prstGeom prst="rect">
            <a:avLst/>
          </a:prstGeom>
          <a:noFill/>
        </p:spPr>
        <p:txBody>
          <a:bodyPr lIns="0" tIns="0" rIns="0" bIns="0" anchor="ctr">
            <a:normAutofit/>
          </a:bodyPr>
          <a:lstStyle>
            <a:defPPr>
              <a:defRPr lang="zh-CN"/>
            </a:defPPr>
            <a:lvl1pPr>
              <a:defRPr sz="1600" spc="200">
                <a:solidFill>
                  <a:srgbClr val="C0C0C0"/>
                </a:solidFill>
              </a:defRPr>
            </a:lvl1pPr>
          </a:lstStyle>
          <a:p>
            <a:pPr>
              <a:defRPr/>
            </a:pPr>
            <a:r>
              <a:rPr lang="en-US" altLang="zh-CN" smtClean="0">
                <a:latin typeface="Arial" panose="020B0604020202020204" pitchFamily="34" charset="0"/>
                <a:ea typeface="宋体" panose="02010600030101010101" pitchFamily="2" charset="-122"/>
              </a:rPr>
              <a:t>FIDIC</a:t>
            </a:r>
            <a:r>
              <a:rPr lang="zh-CN" altLang="en-US" smtClean="0">
                <a:latin typeface="Arial" panose="020B0604020202020204" pitchFamily="34" charset="0"/>
                <a:ea typeface="宋体" panose="02010600030101010101" pitchFamily="2" charset="-122"/>
              </a:rPr>
              <a:t>施工合同条件简介</a:t>
            </a:r>
            <a:endParaRPr lang="zh-CN" altLang="en-US">
              <a:latin typeface="Arial" panose="020B0604020202020204" pitchFamily="34" charset="0"/>
              <a:ea typeface="宋体" panose="02010600030101010101" pitchFamily="2" charset="-122"/>
            </a:endParaRPr>
          </a:p>
        </p:txBody>
      </p:sp>
      <p:sp>
        <p:nvSpPr>
          <p:cNvPr id="25" name="MH_Others_3"/>
          <p:cNvSpPr/>
          <p:nvPr>
            <p:custDataLst>
              <p:tags r:id="rId18"/>
            </p:custDataLst>
          </p:nvPr>
        </p:nvSpPr>
        <p:spPr>
          <a:xfrm rot="5400000">
            <a:off x="1558925" y="1654175"/>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srgbClr val="FFFFFF"/>
              </a:solidFill>
            </a:endParaRPr>
          </a:p>
        </p:txBody>
      </p:sp>
      <p:sp>
        <p:nvSpPr>
          <p:cNvPr id="138" name="MH_Others_4"/>
          <p:cNvSpPr/>
          <p:nvPr>
            <p:custDataLst>
              <p:tags r:id="rId19"/>
            </p:custDataLst>
          </p:nvPr>
        </p:nvSpPr>
        <p:spPr>
          <a:xfrm rot="5400000">
            <a:off x="1558925" y="2089150"/>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srgbClr val="FFFFFF"/>
              </a:solidFill>
            </a:endParaRPr>
          </a:p>
        </p:txBody>
      </p:sp>
      <p:sp>
        <p:nvSpPr>
          <p:cNvPr id="139" name="MH_Others_5"/>
          <p:cNvSpPr/>
          <p:nvPr>
            <p:custDataLst>
              <p:tags r:id="rId20"/>
            </p:custDataLst>
          </p:nvPr>
        </p:nvSpPr>
        <p:spPr>
          <a:xfrm rot="5400000">
            <a:off x="1558925" y="2524125"/>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srgbClr val="FFFFFF"/>
              </a:solidFill>
            </a:endParaRPr>
          </a:p>
        </p:txBody>
      </p:sp>
      <p:sp>
        <p:nvSpPr>
          <p:cNvPr id="140" name="MH_Others_6"/>
          <p:cNvSpPr/>
          <p:nvPr>
            <p:custDataLst>
              <p:tags r:id="rId21"/>
            </p:custDataLst>
          </p:nvPr>
        </p:nvSpPr>
        <p:spPr>
          <a:xfrm rot="5400000">
            <a:off x="1558925" y="2959100"/>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srgbClr val="FFFFFF"/>
              </a:solidFill>
            </a:endParaRPr>
          </a:p>
        </p:txBody>
      </p:sp>
      <p:sp>
        <p:nvSpPr>
          <p:cNvPr id="141" name="MH_Others_7"/>
          <p:cNvSpPr/>
          <p:nvPr>
            <p:custDataLst>
              <p:tags r:id="rId22"/>
            </p:custDataLst>
          </p:nvPr>
        </p:nvSpPr>
        <p:spPr>
          <a:xfrm rot="5400000">
            <a:off x="1558925" y="3394075"/>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srgbClr val="FFFFFF"/>
              </a:solidFill>
            </a:endParaRPr>
          </a:p>
        </p:txBody>
      </p:sp>
      <p:sp>
        <p:nvSpPr>
          <p:cNvPr id="142" name="MH_Others_8"/>
          <p:cNvSpPr/>
          <p:nvPr>
            <p:custDataLst>
              <p:tags r:id="rId23"/>
            </p:custDataLst>
          </p:nvPr>
        </p:nvSpPr>
        <p:spPr>
          <a:xfrm rot="5400000">
            <a:off x="1558925" y="3829050"/>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srgbClr val="FFFFFF"/>
              </a:solidFill>
            </a:endParaRPr>
          </a:p>
        </p:txBody>
      </p:sp>
      <p:sp>
        <p:nvSpPr>
          <p:cNvPr id="143" name="MH_Others_9"/>
          <p:cNvSpPr/>
          <p:nvPr>
            <p:custDataLst>
              <p:tags r:id="rId24"/>
            </p:custDataLst>
          </p:nvPr>
        </p:nvSpPr>
        <p:spPr>
          <a:xfrm rot="5400000">
            <a:off x="1558925" y="4264025"/>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srgbClr val="FFFFFF"/>
              </a:solidFill>
            </a:endParaRPr>
          </a:p>
        </p:txBody>
      </p:sp>
      <p:pic>
        <p:nvPicPr>
          <p:cNvPr id="5147" name="Picture 5" descr="20110325152931390_FJ1"/>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5111750" y="2036763"/>
            <a:ext cx="4032250" cy="178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示 4"/>
          <p:cNvGraphicFramePr/>
          <p:nvPr/>
        </p:nvGraphicFramePr>
        <p:xfrm>
          <a:off x="1071934" y="57404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矩形 3"/>
          <p:cNvSpPr/>
          <p:nvPr/>
        </p:nvSpPr>
        <p:spPr>
          <a:xfrm rot="20589468">
            <a:off x="2816373" y="1188844"/>
            <a:ext cx="2607124" cy="530915"/>
          </a:xfrm>
          <a:prstGeom prst="rect">
            <a:avLst/>
          </a:prstGeom>
        </p:spPr>
        <p:txBody>
          <a:bodyPr wrap="none" lIns="68580" tIns="34290" rIns="68580" bIns="34290">
            <a:spAutoFit/>
          </a:bodyPr>
          <a:lstStyle/>
          <a:p>
            <a:pPr lvl="2"/>
            <a:r>
              <a:rPr lang="zh-CN" altLang="en-US" sz="3000" b="1" dirty="0">
                <a:solidFill>
                  <a:schemeClr val="accent1">
                    <a:lumMod val="75000"/>
                  </a:schemeClr>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适用项目</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67544" y="987574"/>
            <a:ext cx="2755433" cy="3613297"/>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nSpc>
                <a:spcPct val="130000"/>
              </a:lnSpc>
              <a:defRPr/>
            </a:pPr>
            <a:r>
              <a:rPr lang="zh-CN" altLang="en-US" b="1" dirty="0">
                <a:solidFill>
                  <a:srgbClr val="4480D0"/>
                </a:solidFill>
                <a:latin typeface="+mn-ea"/>
              </a:rPr>
              <a:t>（二）邀请招标</a:t>
            </a:r>
            <a:endParaRPr lang="en-US" altLang="zh-CN" b="1" dirty="0">
              <a:solidFill>
                <a:srgbClr val="4480D0"/>
              </a:solidFill>
              <a:latin typeface="+mn-ea"/>
            </a:endParaRPr>
          </a:p>
          <a:p>
            <a:pPr>
              <a:lnSpc>
                <a:spcPct val="130000"/>
              </a:lnSpc>
              <a:defRPr/>
            </a:pPr>
            <a:r>
              <a:rPr lang="zh-CN" altLang="zh-CN" b="1" dirty="0">
                <a:solidFill>
                  <a:srgbClr val="4480D0"/>
                </a:solidFill>
                <a:latin typeface="+mn-ea"/>
              </a:rPr>
              <a:t>邀请招标又称有限竞争性招标，这种方式不发布广告，业主根据自己的经验和所掌握的信息资料，向有承担该项工程施工能力的三个以上承包人发出投标邀请书，受到邀请书的单位才有资格参加投标。</a:t>
            </a:r>
          </a:p>
          <a:p>
            <a:pPr>
              <a:lnSpc>
                <a:spcPct val="130000"/>
              </a:lnSpc>
              <a:defRPr/>
            </a:pPr>
            <a:endParaRPr lang="zh-CN" altLang="en-US" sz="1400" dirty="0">
              <a:latin typeface="Arial" panose="020B0604020202020204" pitchFamily="34" charset="0"/>
              <a:ea typeface="微软雅黑" panose="020B0703020204020201" pitchFamily="34" charset="-122"/>
            </a:endParaRPr>
          </a:p>
        </p:txBody>
      </p:sp>
      <p:sp>
        <p:nvSpPr>
          <p:cNvPr id="2" name="矩形 1"/>
          <p:cNvSpPr/>
          <p:nvPr/>
        </p:nvSpPr>
        <p:spPr>
          <a:xfrm>
            <a:off x="3995936" y="1347614"/>
            <a:ext cx="4572000" cy="2031325"/>
          </a:xfrm>
          <a:prstGeom prst="rect">
            <a:avLst/>
          </a:prstGeom>
        </p:spPr>
        <p:txBody>
          <a:bodyPr>
            <a:spAutoFit/>
          </a:bodyPr>
          <a:lstStyle/>
          <a:p>
            <a:pPr eaLnBrk="1" fontAlgn="auto" hangingPunct="1">
              <a:spcAft>
                <a:spcPts val="0"/>
              </a:spcAft>
              <a:defRPr/>
            </a:pPr>
            <a:r>
              <a:rPr lang="zh-CN" altLang="en-US" b="1" dirty="0">
                <a:solidFill>
                  <a:srgbClr val="4480D0"/>
                </a:solidFill>
                <a:latin typeface="+mn-ea"/>
                <a:ea typeface="+mn-ea"/>
              </a:rPr>
              <a:t>邀请招标的优点是：目标集中，招标的组织工作较容易，工作量较少。其缺点是：由于参加的投标单位较少，竞争性较差，使招标单位对投标单位的选择余地较少，如果招标单位在选择邀请单位前所掌握的信息资料不足，则会失去发现最适合承担该项目的承包人的机会。</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图示 5"/>
          <p:cNvGraphicFramePr/>
          <p:nvPr/>
        </p:nvGraphicFramePr>
        <p:xfrm>
          <a:off x="1341120" y="502920"/>
          <a:ext cx="6096000" cy="33032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矩形 6"/>
          <p:cNvSpPr/>
          <p:nvPr/>
        </p:nvSpPr>
        <p:spPr>
          <a:xfrm>
            <a:off x="632621" y="4287742"/>
            <a:ext cx="5917326" cy="401648"/>
          </a:xfrm>
          <a:prstGeom prst="rect">
            <a:avLst/>
          </a:prstGeom>
        </p:spPr>
        <p:txBody>
          <a:bodyPr wrap="none" lIns="68580" tIns="34290" rIns="68580" bIns="34290">
            <a:spAutoFit/>
          </a:bodyPr>
          <a:lstStyle/>
          <a:p>
            <a:pPr lvl="2">
              <a:lnSpc>
                <a:spcPct val="80000"/>
              </a:lnSpc>
            </a:pPr>
            <a:r>
              <a:rPr lang="zh-CN" altLang="en-US" sz="2700" b="1" dirty="0">
                <a:solidFill>
                  <a:schemeClr val="accent2"/>
                </a:solidFill>
                <a:latin typeface="宋体" panose="02010600030101010101" pitchFamily="2" charset="-122"/>
                <a:ea typeface="宋体" panose="02010600030101010101" pitchFamily="2" charset="-122"/>
              </a:rPr>
              <a:t>邀请数量：</a:t>
            </a:r>
            <a:r>
              <a:rPr lang="en-US" altLang="zh-CN" sz="2700" dirty="0">
                <a:latin typeface="宋体" panose="02010600030101010101" pitchFamily="2" charset="-122"/>
                <a:ea typeface="宋体" panose="02010600030101010101" pitchFamily="2" charset="-122"/>
              </a:rPr>
              <a:t>3</a:t>
            </a:r>
            <a:r>
              <a:rPr lang="zh-CN" altLang="en-US" sz="2700" dirty="0">
                <a:latin typeface="宋体" panose="02010600030101010101" pitchFamily="2" charset="-122"/>
                <a:ea typeface="宋体" panose="02010600030101010101" pitchFamily="2" charset="-122"/>
              </a:rPr>
              <a:t>家以上，</a:t>
            </a:r>
            <a:r>
              <a:rPr lang="en-US" altLang="zh-CN" sz="2700" dirty="0">
                <a:latin typeface="宋体" panose="02010600030101010101" pitchFamily="2" charset="-122"/>
                <a:ea typeface="宋体" panose="02010600030101010101" pitchFamily="2" charset="-122"/>
              </a:rPr>
              <a:t>5-7</a:t>
            </a:r>
            <a:r>
              <a:rPr lang="zh-CN" altLang="en-US" sz="2700" dirty="0">
                <a:latin typeface="宋体" panose="02010600030101010101" pitchFamily="2" charset="-122"/>
                <a:ea typeface="宋体" panose="02010600030101010101" pitchFamily="2" charset="-122"/>
              </a:rPr>
              <a:t>家为宜</a:t>
            </a:r>
          </a:p>
        </p:txBody>
      </p:sp>
      <p:sp>
        <p:nvSpPr>
          <p:cNvPr id="8" name="右箭头标注 7"/>
          <p:cNvSpPr/>
          <p:nvPr/>
        </p:nvSpPr>
        <p:spPr>
          <a:xfrm>
            <a:off x="297180" y="1223010"/>
            <a:ext cx="982980" cy="2217420"/>
          </a:xfrm>
          <a:prstGeom prst="rightArrowCallou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700" dirty="0"/>
              <a:t>适用项目</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7" grpId="0"/>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5790" y="674370"/>
            <a:ext cx="7246620" cy="3190104"/>
          </a:xfrm>
          <a:prstGeom prst="rect">
            <a:avLst/>
          </a:prstGeom>
          <a:noFill/>
        </p:spPr>
        <p:txBody>
          <a:bodyPr wrap="square" lIns="68580" tIns="34290" rIns="68580" bIns="34290" rtlCol="0">
            <a:spAutoFit/>
          </a:bodyPr>
          <a:lstStyle/>
          <a:p>
            <a:pPr>
              <a:lnSpc>
                <a:spcPct val="130000"/>
              </a:lnSpc>
            </a:pPr>
            <a:r>
              <a:rPr lang="zh-CN" altLang="en-US" sz="2100" dirty="0" smtClean="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**我国</a:t>
            </a:r>
            <a:r>
              <a:rPr lang="en-US" altLang="zh-CN"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a:t>
            </a:r>
            <a:r>
              <a:rPr lang="zh-CN" altLang="en-US"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工程建设项目施工招投标办法</a:t>
            </a:r>
            <a:r>
              <a:rPr lang="en-US" altLang="zh-CN"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a:t>
            </a:r>
            <a:r>
              <a:rPr lang="zh-CN" altLang="en-US"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规定，应当公开招标的，但经批准可以进行邀请招标方式的情形有：</a:t>
            </a:r>
            <a:endParaRPr lang="en-US" altLang="zh-CN"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a:p>
            <a:pPr>
              <a:lnSpc>
                <a:spcPct val="130000"/>
              </a:lnSpc>
            </a:pPr>
            <a:endParaRPr lang="en-US" altLang="zh-CN" sz="900" dirty="0">
              <a:latin typeface="宋体" panose="02010600030101010101" pitchFamily="2" charset="-122"/>
              <a:ea typeface="宋体" panose="02010600030101010101" pitchFamily="2" charset="-122"/>
            </a:endParaRPr>
          </a:p>
          <a:p>
            <a:pPr marL="257175" indent="-257175">
              <a:lnSpc>
                <a:spcPct val="130000"/>
              </a:lnSpc>
              <a:buFont typeface="+mj-ea"/>
              <a:buAutoNum type="circleNumDbPlain"/>
            </a:pPr>
            <a:r>
              <a:rPr lang="zh-CN" altLang="en-US" sz="2100" dirty="0">
                <a:solidFill>
                  <a:srgbClr val="FFC000"/>
                </a:solidFill>
                <a:latin typeface="宋体" panose="02010600030101010101" pitchFamily="2" charset="-122"/>
                <a:ea typeface="宋体" panose="02010600030101010101" pitchFamily="2" charset="-122"/>
              </a:rPr>
              <a:t>项目技术复杂、有特殊要求或者受自然环境限制，只有少量潜在投标人可供选择；</a:t>
            </a:r>
            <a:endParaRPr lang="en-US" altLang="zh-CN" sz="2100" dirty="0">
              <a:solidFill>
                <a:srgbClr val="FFC000"/>
              </a:solidFill>
              <a:latin typeface="宋体" panose="02010600030101010101" pitchFamily="2" charset="-122"/>
              <a:ea typeface="宋体" panose="02010600030101010101" pitchFamily="2" charset="-122"/>
            </a:endParaRPr>
          </a:p>
          <a:p>
            <a:pPr marL="257175" indent="-257175">
              <a:lnSpc>
                <a:spcPct val="130000"/>
              </a:lnSpc>
              <a:buFont typeface="+mj-ea"/>
              <a:buAutoNum type="circleNumDbPlain"/>
            </a:pPr>
            <a:r>
              <a:rPr lang="zh-CN" altLang="en-US" sz="2100" dirty="0">
                <a:solidFill>
                  <a:srgbClr val="FFC000"/>
                </a:solidFill>
                <a:latin typeface="宋体" panose="02010600030101010101" pitchFamily="2" charset="-122"/>
                <a:ea typeface="宋体" panose="02010600030101010101" pitchFamily="2" charset="-122"/>
              </a:rPr>
              <a:t>涉及国家安全、国家秘密、抢险救灾，适宜招标但不宜采用公开招标的；</a:t>
            </a:r>
            <a:endParaRPr lang="en-US" altLang="zh-CN" sz="2100" dirty="0">
              <a:solidFill>
                <a:srgbClr val="FFC000"/>
              </a:solidFill>
              <a:latin typeface="宋体" panose="02010600030101010101" pitchFamily="2" charset="-122"/>
              <a:ea typeface="宋体" panose="02010600030101010101" pitchFamily="2" charset="-122"/>
            </a:endParaRPr>
          </a:p>
          <a:p>
            <a:pPr marL="257175" indent="-257175">
              <a:lnSpc>
                <a:spcPct val="130000"/>
              </a:lnSpc>
              <a:buFont typeface="+mj-ea"/>
              <a:buAutoNum type="circleNumDbPlain"/>
            </a:pPr>
            <a:r>
              <a:rPr lang="zh-CN" altLang="en-US" sz="2100" dirty="0">
                <a:solidFill>
                  <a:srgbClr val="FFC000"/>
                </a:solidFill>
                <a:latin typeface="宋体" panose="02010600030101010101" pitchFamily="2" charset="-122"/>
                <a:ea typeface="宋体" panose="02010600030101010101" pitchFamily="2" charset="-122"/>
              </a:rPr>
              <a:t>采用公开招标方式的费用占项目合同金额的比例过大。</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 calcmode="lin" valueType="num">
                                      <p:cBhvr additive="base">
                                        <p:cTn id="14"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 calcmode="lin" valueType="num">
                                      <p:cBhvr additive="base">
                                        <p:cTn id="20"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
                                            <p:txEl>
                                              <p:pRg st="4" end="4"/>
                                            </p:txEl>
                                          </p:spTgt>
                                        </p:tgtEl>
                                        <p:attrNameLst>
                                          <p:attrName>style.visibility</p:attrName>
                                        </p:attrNameLst>
                                      </p:cBhvr>
                                      <p:to>
                                        <p:strVal val="visible"/>
                                      </p:to>
                                    </p:set>
                                    <p:animEffect transition="in" filter="fade">
                                      <p:cBhvr>
                                        <p:cTn id="26" dur="1000"/>
                                        <p:tgtEl>
                                          <p:spTgt spid="4">
                                            <p:txEl>
                                              <p:pRg st="4" end="4"/>
                                            </p:txEl>
                                          </p:spTgt>
                                        </p:tgtEl>
                                      </p:cBhvr>
                                    </p:animEffect>
                                    <p:anim calcmode="lin" valueType="num">
                                      <p:cBhvr>
                                        <p:cTn id="27"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MH_Others_1"/>
          <p:cNvSpPr/>
          <p:nvPr>
            <p:custDataLst>
              <p:tags r:id="rId2"/>
            </p:custDataLst>
          </p:nvPr>
        </p:nvSpPr>
        <p:spPr>
          <a:xfrm>
            <a:off x="3786188" y="1868488"/>
            <a:ext cx="1533525" cy="153352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rgbClr val="FFFFFF"/>
              </a:solidFill>
            </a:endParaRPr>
          </a:p>
        </p:txBody>
      </p:sp>
      <p:sp>
        <p:nvSpPr>
          <p:cNvPr id="3" name="MH_Others_2"/>
          <p:cNvSpPr/>
          <p:nvPr>
            <p:custDataLst>
              <p:tags r:id="rId3"/>
            </p:custDataLst>
          </p:nvPr>
        </p:nvSpPr>
        <p:spPr>
          <a:xfrm>
            <a:off x="3173413" y="1250950"/>
            <a:ext cx="2792412" cy="2790825"/>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rgbClr val="FFFFFF"/>
              </a:solidFill>
            </a:endParaRPr>
          </a:p>
        </p:txBody>
      </p:sp>
      <p:sp>
        <p:nvSpPr>
          <p:cNvPr id="4" name="MH_Others_3"/>
          <p:cNvSpPr/>
          <p:nvPr>
            <p:custDataLst>
              <p:tags r:id="rId4"/>
            </p:custDataLst>
          </p:nvPr>
        </p:nvSpPr>
        <p:spPr>
          <a:xfrm>
            <a:off x="3892550" y="1987550"/>
            <a:ext cx="1308100" cy="130968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zh-CN" altLang="en-US" sz="3600" dirty="0">
                <a:solidFill>
                  <a:srgbClr val="FFFFFF"/>
                </a:solidFill>
                <a:latin typeface="微软雅黑" panose="020B0703020204020201" pitchFamily="34" charset="-122"/>
                <a:ea typeface="微软雅黑" panose="020B0703020204020201" pitchFamily="34" charset="-122"/>
              </a:rPr>
              <a:t>任务</a:t>
            </a:r>
          </a:p>
        </p:txBody>
      </p:sp>
      <p:sp>
        <p:nvSpPr>
          <p:cNvPr id="7" name="MH_Entry_1">
            <a:hlinkClick r:id="rId18" action="ppaction://hlinksldjump"/>
          </p:cNvPr>
          <p:cNvSpPr>
            <a:spLocks noChangeArrowheads="1"/>
          </p:cNvSpPr>
          <p:nvPr>
            <p:custDataLst>
              <p:tags r:id="rId5"/>
            </p:custDataLst>
          </p:nvPr>
        </p:nvSpPr>
        <p:spPr bwMode="auto">
          <a:xfrm>
            <a:off x="523875" y="1069975"/>
            <a:ext cx="312896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学习建设工程招标</a:t>
            </a:r>
            <a:endParaRPr lang="zh-CN" altLang="en-US" sz="1200" dirty="0">
              <a:solidFill>
                <a:srgbClr val="A3A3A3"/>
              </a:solidFill>
              <a:latin typeface="+mn-lt"/>
              <a:ea typeface="+mn-ea"/>
            </a:endParaRPr>
          </a:p>
        </p:txBody>
      </p:sp>
      <p:sp>
        <p:nvSpPr>
          <p:cNvPr id="8" name="MH_Entry_2"/>
          <p:cNvSpPr>
            <a:spLocks noChangeArrowheads="1"/>
          </p:cNvSpPr>
          <p:nvPr>
            <p:custDataLst>
              <p:tags r:id="rId6"/>
            </p:custDataLst>
          </p:nvPr>
        </p:nvSpPr>
        <p:spPr bwMode="auto">
          <a:xfrm>
            <a:off x="5508625" y="1069975"/>
            <a:ext cx="31067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2400" b="1" dirty="0">
                <a:solidFill>
                  <a:srgbClr val="FF0000"/>
                </a:solidFill>
                <a:latin typeface="+mn-lt"/>
                <a:ea typeface="+mn-ea"/>
              </a:rPr>
              <a:t>认识建设工程招标代理</a:t>
            </a:r>
          </a:p>
        </p:txBody>
      </p:sp>
      <p:sp>
        <p:nvSpPr>
          <p:cNvPr id="19" name="MH_Entry_3"/>
          <p:cNvSpPr>
            <a:spLocks noChangeArrowheads="1"/>
          </p:cNvSpPr>
          <p:nvPr>
            <p:custDataLst>
              <p:tags r:id="rId7"/>
            </p:custDataLst>
          </p:nvPr>
        </p:nvSpPr>
        <p:spPr bwMode="auto">
          <a:xfrm>
            <a:off x="6181725" y="2282825"/>
            <a:ext cx="24336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学习建设工程招标程序</a:t>
            </a:r>
            <a:endParaRPr lang="zh-CN" altLang="en-US" sz="1200" dirty="0">
              <a:solidFill>
                <a:srgbClr val="A3A3A3"/>
              </a:solidFill>
              <a:latin typeface="+mn-lt"/>
              <a:ea typeface="+mn-ea"/>
            </a:endParaRPr>
          </a:p>
        </p:txBody>
      </p:sp>
      <p:sp>
        <p:nvSpPr>
          <p:cNvPr id="12" name="MH_Entry_4"/>
          <p:cNvSpPr>
            <a:spLocks noChangeArrowheads="1"/>
          </p:cNvSpPr>
          <p:nvPr>
            <p:custDataLst>
              <p:tags r:id="rId8"/>
            </p:custDataLst>
          </p:nvPr>
        </p:nvSpPr>
        <p:spPr bwMode="auto">
          <a:xfrm>
            <a:off x="5622925" y="3802063"/>
            <a:ext cx="2992438"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学习建设工程资格审查</a:t>
            </a:r>
            <a:endParaRPr lang="zh-CN" altLang="en-US" sz="1200" dirty="0">
              <a:solidFill>
                <a:srgbClr val="A3A3A3"/>
              </a:solidFill>
              <a:latin typeface="+mn-lt"/>
              <a:ea typeface="+mn-ea"/>
            </a:endParaRPr>
          </a:p>
        </p:txBody>
      </p:sp>
      <p:sp>
        <p:nvSpPr>
          <p:cNvPr id="14" name="MH_Entry_5"/>
          <p:cNvSpPr>
            <a:spLocks noChangeArrowheads="1"/>
          </p:cNvSpPr>
          <p:nvPr>
            <p:custDataLst>
              <p:tags r:id="rId9"/>
            </p:custDataLst>
          </p:nvPr>
        </p:nvSpPr>
        <p:spPr bwMode="auto">
          <a:xfrm>
            <a:off x="523875" y="3802063"/>
            <a:ext cx="310832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编制建设工程招标文件</a:t>
            </a:r>
            <a:endParaRPr lang="zh-CN" altLang="en-US" sz="1200" dirty="0">
              <a:solidFill>
                <a:srgbClr val="A3A3A3"/>
              </a:solidFill>
              <a:latin typeface="+mn-lt"/>
              <a:ea typeface="+mn-ea"/>
            </a:endParaRPr>
          </a:p>
        </p:txBody>
      </p:sp>
      <p:sp>
        <p:nvSpPr>
          <p:cNvPr id="27" name="MH_Entry_6"/>
          <p:cNvSpPr>
            <a:spLocks noChangeArrowheads="1"/>
          </p:cNvSpPr>
          <p:nvPr>
            <p:custDataLst>
              <p:tags r:id="rId10"/>
            </p:custDataLst>
          </p:nvPr>
        </p:nvSpPr>
        <p:spPr bwMode="auto">
          <a:xfrm>
            <a:off x="523875" y="2282825"/>
            <a:ext cx="247332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编制建设工程招标控制价</a:t>
            </a:r>
            <a:endParaRPr lang="zh-CN" altLang="en-US" sz="1200" dirty="0">
              <a:solidFill>
                <a:srgbClr val="A3A3A3"/>
              </a:solidFill>
              <a:latin typeface="+mn-lt"/>
              <a:ea typeface="+mn-ea"/>
            </a:endParaRPr>
          </a:p>
        </p:txBody>
      </p:sp>
      <p:sp>
        <p:nvSpPr>
          <p:cNvPr id="15" name="MH_Number_1">
            <a:hlinkClick r:id="rId18" action="ppaction://hlinksldjump"/>
          </p:cNvPr>
          <p:cNvSpPr/>
          <p:nvPr>
            <p:custDataLst>
              <p:tags r:id="rId11"/>
            </p:custDataLst>
          </p:nvPr>
        </p:nvSpPr>
        <p:spPr>
          <a:xfrm>
            <a:off x="3667125" y="1271588"/>
            <a:ext cx="412750" cy="4127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1</a:t>
            </a:r>
            <a:endParaRPr lang="zh-CN" altLang="en-US" dirty="0">
              <a:solidFill>
                <a:srgbClr val="FFFFFF"/>
              </a:solidFill>
              <a:cs typeface="Arial Unicode MS" panose="020B0604020202020204" pitchFamily="34" charset="-122"/>
            </a:endParaRPr>
          </a:p>
        </p:txBody>
      </p:sp>
      <p:sp>
        <p:nvSpPr>
          <p:cNvPr id="17" name="MH_Number_2"/>
          <p:cNvSpPr/>
          <p:nvPr>
            <p:custDataLst>
              <p:tags r:id="rId12"/>
            </p:custDataLst>
          </p:nvPr>
        </p:nvSpPr>
        <p:spPr>
          <a:xfrm>
            <a:off x="5046663" y="1271588"/>
            <a:ext cx="414337" cy="4127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2</a:t>
            </a:r>
            <a:endParaRPr lang="zh-CN" altLang="en-US" dirty="0">
              <a:solidFill>
                <a:srgbClr val="FFFFFF"/>
              </a:solidFill>
              <a:cs typeface="Arial Unicode MS" panose="020B0604020202020204" pitchFamily="34" charset="-122"/>
            </a:endParaRPr>
          </a:p>
        </p:txBody>
      </p:sp>
      <p:sp>
        <p:nvSpPr>
          <p:cNvPr id="21" name="MH_Number_3"/>
          <p:cNvSpPr/>
          <p:nvPr>
            <p:custDataLst>
              <p:tags r:id="rId13"/>
            </p:custDataLst>
          </p:nvPr>
        </p:nvSpPr>
        <p:spPr>
          <a:xfrm>
            <a:off x="5759450" y="2466975"/>
            <a:ext cx="412750" cy="4143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3</a:t>
            </a:r>
            <a:endParaRPr lang="zh-CN" altLang="en-US" dirty="0">
              <a:solidFill>
                <a:srgbClr val="FFFFFF"/>
              </a:solidFill>
              <a:cs typeface="Arial Unicode MS" panose="020B0604020202020204" pitchFamily="34" charset="-122"/>
            </a:endParaRPr>
          </a:p>
        </p:txBody>
      </p:sp>
      <p:sp>
        <p:nvSpPr>
          <p:cNvPr id="23" name="MH_Number_4"/>
          <p:cNvSpPr/>
          <p:nvPr>
            <p:custDataLst>
              <p:tags r:id="rId14"/>
            </p:custDataLst>
          </p:nvPr>
        </p:nvSpPr>
        <p:spPr>
          <a:xfrm>
            <a:off x="5089525" y="3663950"/>
            <a:ext cx="412750" cy="4127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4</a:t>
            </a:r>
            <a:endParaRPr lang="zh-CN" altLang="en-US" dirty="0">
              <a:solidFill>
                <a:srgbClr val="FFFFFF"/>
              </a:solidFill>
              <a:cs typeface="Arial Unicode MS" panose="020B0604020202020204" pitchFamily="34" charset="-122"/>
            </a:endParaRPr>
          </a:p>
        </p:txBody>
      </p:sp>
      <p:sp>
        <p:nvSpPr>
          <p:cNvPr id="6" name="MH_Number_5"/>
          <p:cNvSpPr/>
          <p:nvPr>
            <p:custDataLst>
              <p:tags r:id="rId15"/>
            </p:custDataLst>
          </p:nvPr>
        </p:nvSpPr>
        <p:spPr>
          <a:xfrm>
            <a:off x="3708400" y="3663950"/>
            <a:ext cx="412750" cy="4127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5</a:t>
            </a:r>
            <a:endParaRPr lang="zh-CN" altLang="en-US" dirty="0">
              <a:solidFill>
                <a:srgbClr val="FFFFFF"/>
              </a:solidFill>
              <a:cs typeface="Arial Unicode MS" panose="020B0604020202020204" pitchFamily="34" charset="-122"/>
            </a:endParaRPr>
          </a:p>
        </p:txBody>
      </p:sp>
      <p:sp>
        <p:nvSpPr>
          <p:cNvPr id="9" name="MH_Number_6"/>
          <p:cNvSpPr/>
          <p:nvPr>
            <p:custDataLst>
              <p:tags r:id="rId16"/>
            </p:custDataLst>
          </p:nvPr>
        </p:nvSpPr>
        <p:spPr>
          <a:xfrm>
            <a:off x="2997200" y="2466975"/>
            <a:ext cx="412750" cy="4143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6</a:t>
            </a:r>
            <a:endParaRPr lang="zh-CN" altLang="en-US" dirty="0">
              <a:solidFill>
                <a:srgbClr val="FFFFFF"/>
              </a:solidFill>
              <a:cs typeface="Arial Unicode MS" panose="020B0604020202020204" pitchFamily="34"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ChangeArrowheads="1"/>
          </p:cNvSpPr>
          <p:nvPr/>
        </p:nvSpPr>
        <p:spPr bwMode="auto">
          <a:xfrm>
            <a:off x="179388" y="1870075"/>
            <a:ext cx="8785225" cy="167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20000"/>
              </a:spcBef>
            </a:pPr>
            <a:r>
              <a:rPr lang="zh-CN" altLang="en-US" sz="2800">
                <a:latin typeface="宋体" panose="02010600030101010101" pitchFamily="2" charset="-122"/>
              </a:rPr>
              <a:t>问题</a:t>
            </a:r>
            <a:r>
              <a:rPr lang="en-US" altLang="zh-CN" sz="2800">
                <a:latin typeface="宋体" panose="02010600030101010101" pitchFamily="2" charset="-122"/>
              </a:rPr>
              <a:t>1</a:t>
            </a:r>
            <a:r>
              <a:rPr lang="zh-CN" altLang="en-US" sz="2800">
                <a:latin typeface="宋体" panose="02010600030101010101" pitchFamily="2" charset="-122"/>
              </a:rPr>
              <a:t>：干什么的，招标代理机构属什么性质的公司？</a:t>
            </a:r>
          </a:p>
          <a:p>
            <a:pPr>
              <a:spcBef>
                <a:spcPct val="20000"/>
              </a:spcBef>
            </a:pPr>
            <a:r>
              <a:rPr lang="zh-CN" altLang="en-US" sz="2800">
                <a:latin typeface="宋体" panose="02010600030101010101" pitchFamily="2" charset="-122"/>
              </a:rPr>
              <a:t>问题</a:t>
            </a:r>
            <a:r>
              <a:rPr lang="en-US" altLang="zh-CN" sz="2800">
                <a:latin typeface="宋体" panose="02010600030101010101" pitchFamily="2" charset="-122"/>
              </a:rPr>
              <a:t>2</a:t>
            </a:r>
            <a:r>
              <a:rPr lang="zh-CN" altLang="en-US" sz="2800">
                <a:latin typeface="宋体" panose="02010600030101010101" pitchFamily="2" charset="-122"/>
              </a:rPr>
              <a:t>：该机构有怎样的法律行为和权利以及义务。</a:t>
            </a:r>
          </a:p>
        </p:txBody>
      </p:sp>
      <p:pic>
        <p:nvPicPr>
          <p:cNvPr id="20483" name="Picture 9" descr="http://img1.ooopic.cn/00/92/53/75bOOOPIC2f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6238" y="2932113"/>
            <a:ext cx="2627312" cy="197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1"/>
          <p:cNvSpPr txBox="1">
            <a:spLocks noChangeArrowheads="1"/>
          </p:cNvSpPr>
          <p:nvPr/>
        </p:nvSpPr>
        <p:spPr bwMode="auto">
          <a:xfrm>
            <a:off x="1042988" y="1131888"/>
            <a:ext cx="5832475"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en-US" altLang="zh-CN" sz="1400">
                <a:ea typeface="微软雅黑" panose="020B0703020204020201" pitchFamily="34" charset="-122"/>
              </a:rPr>
              <a:t> </a:t>
            </a:r>
            <a:r>
              <a:rPr lang="zh-CN" altLang="en-US">
                <a:ea typeface="微软雅黑" panose="020B0703020204020201" pitchFamily="34" charset="-122"/>
              </a:rPr>
              <a:t>一、招标人自行组织招标</a:t>
            </a:r>
            <a:endParaRPr lang="en-US" altLang="zh-CN">
              <a:ea typeface="微软雅黑" panose="020B0703020204020201" pitchFamily="34" charset="-122"/>
            </a:endParaRPr>
          </a:p>
          <a:p>
            <a:pPr eaLnBrk="1" hangingPunct="1">
              <a:lnSpc>
                <a:spcPct val="130000"/>
              </a:lnSpc>
            </a:pPr>
            <a:endParaRPr lang="zh-CN" altLang="en-US" sz="1400">
              <a:ea typeface="微软雅黑" panose="020B0703020204020201" pitchFamily="34" charset="-122"/>
            </a:endParaRPr>
          </a:p>
        </p:txBody>
      </p:sp>
      <p:pic>
        <p:nvPicPr>
          <p:cNvPr id="2150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635125"/>
            <a:ext cx="8504237" cy="2333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550" y="1058863"/>
            <a:ext cx="6624638" cy="401637"/>
          </a:xfrm>
          <a:prstGeom prst="rect">
            <a:avLst/>
          </a:prstGeom>
          <a:noFill/>
        </p:spPr>
        <p:txBody>
          <a:bodyPr>
            <a:spAutoFit/>
          </a:bodyPr>
          <a:lstStyle/>
          <a:p>
            <a:pPr>
              <a:lnSpc>
                <a:spcPct val="130000"/>
              </a:lnSpc>
              <a:defRPr/>
            </a:pPr>
            <a:r>
              <a:rPr lang="zh-CN" altLang="en-US" b="1" dirty="0">
                <a:solidFill>
                  <a:srgbClr val="4480D0"/>
                </a:solidFill>
                <a:latin typeface="+mn-ea"/>
                <a:ea typeface="+mn-ea"/>
              </a:rPr>
              <a:t>二、招标人委托招标代理机构组织招标</a:t>
            </a:r>
          </a:p>
        </p:txBody>
      </p:sp>
      <p:sp>
        <p:nvSpPr>
          <p:cNvPr id="22531" name="Rectangle 3"/>
          <p:cNvSpPr txBox="1">
            <a:spLocks noChangeArrowheads="1"/>
          </p:cNvSpPr>
          <p:nvPr/>
        </p:nvSpPr>
        <p:spPr bwMode="auto">
          <a:xfrm>
            <a:off x="561975" y="1563688"/>
            <a:ext cx="8039100" cy="326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71780" indent="-271780" algn="just" defTabSz="514350" eaLnBrk="0" hangingPunct="0">
              <a:lnSpc>
                <a:spcPct val="110000"/>
              </a:lnSpc>
              <a:spcBef>
                <a:spcPts val="900"/>
              </a:spcBef>
              <a:buClr>
                <a:schemeClr val="accent1"/>
              </a:buClr>
              <a:buSzPct val="50000"/>
              <a:buFont typeface="Wingdings 3" panose="05040102010807070707" pitchFamily="18" charset="2"/>
              <a:buChar char="p"/>
              <a:defRPr b="1">
                <a:solidFill>
                  <a:srgbClr val="4480D0"/>
                </a:solidFill>
                <a:latin typeface="幼圆" pitchFamily="49" charset="-122"/>
                <a:ea typeface="幼圆" pitchFamily="49" charset="-122"/>
              </a:defRPr>
            </a:lvl1pPr>
            <a:lvl2pPr marL="271780" indent="-271780" algn="just" defTabSz="514350" eaLnBrk="0" hangingPunct="0">
              <a:lnSpc>
                <a:spcPct val="120000"/>
              </a:lnSpc>
              <a:spcAft>
                <a:spcPts val="900"/>
              </a:spcAft>
              <a:buClr>
                <a:srgbClr val="70D4D7"/>
              </a:buClr>
              <a:buFont typeface="幼圆" pitchFamily="49" charset="-122"/>
              <a:buChar char=" "/>
              <a:defRPr sz="1400">
                <a:solidFill>
                  <a:schemeClr val="tx1"/>
                </a:solidFill>
                <a:latin typeface="幼圆" pitchFamily="49" charset="-122"/>
                <a:ea typeface="幼圆" pitchFamily="49" charset="-122"/>
              </a:defRPr>
            </a:lvl2pPr>
            <a:lvl3pPr marL="643255" indent="-128905" defTabSz="514350" eaLnBrk="0" hangingPunct="0">
              <a:lnSpc>
                <a:spcPct val="90000"/>
              </a:lnSpc>
              <a:spcBef>
                <a:spcPts val="275"/>
              </a:spcBef>
              <a:buFont typeface="Arial" panose="020B0604020202020204" pitchFamily="34" charset="0"/>
              <a:buChar char="•"/>
              <a:defRPr sz="1100">
                <a:solidFill>
                  <a:schemeClr val="tx1"/>
                </a:solidFill>
                <a:latin typeface="Calibri" panose="020F0502020204030204" pitchFamily="34" charset="0"/>
                <a:ea typeface="幼圆" pitchFamily="49" charset="-122"/>
              </a:defRPr>
            </a:lvl3pPr>
            <a:lvl4pPr marL="900430" indent="-128905" defTabSz="514350" eaLnBrk="0" hangingPunct="0">
              <a:lnSpc>
                <a:spcPct val="90000"/>
              </a:lnSpc>
              <a:spcBef>
                <a:spcPts val="275"/>
              </a:spcBef>
              <a:buFont typeface="Arial" panose="020B0604020202020204" pitchFamily="34" charset="0"/>
              <a:buChar char="•"/>
              <a:defRPr sz="1000">
                <a:solidFill>
                  <a:schemeClr val="tx1"/>
                </a:solidFill>
                <a:latin typeface="Calibri" panose="020F0502020204030204" pitchFamily="34" charset="0"/>
                <a:ea typeface="幼圆" pitchFamily="49" charset="-122"/>
              </a:defRPr>
            </a:lvl4pPr>
            <a:lvl5pPr marL="1157605" indent="-128905" defTabSz="514350" eaLnBrk="0" hangingPunct="0">
              <a:lnSpc>
                <a:spcPct val="90000"/>
              </a:lnSpc>
              <a:spcBef>
                <a:spcPts val="275"/>
              </a:spcBef>
              <a:buFont typeface="Arial" panose="020B0604020202020204" pitchFamily="34" charset="0"/>
              <a:buChar char="•"/>
              <a:defRPr sz="1000">
                <a:solidFill>
                  <a:schemeClr val="tx1"/>
                </a:solidFill>
                <a:latin typeface="Calibri" panose="020F0502020204030204" pitchFamily="34" charset="0"/>
                <a:ea typeface="幼圆" pitchFamily="49" charset="-122"/>
              </a:defRPr>
            </a:lvl5pPr>
            <a:lvl6pPr marL="1614805" indent="-128905" defTabSz="514350" eaLnBrk="0" fontAlgn="base" hangingPunct="0">
              <a:lnSpc>
                <a:spcPct val="90000"/>
              </a:lnSpc>
              <a:spcBef>
                <a:spcPts val="275"/>
              </a:spcBef>
              <a:spcAft>
                <a:spcPct val="0"/>
              </a:spcAft>
              <a:buFont typeface="Arial" panose="020B0604020202020204" pitchFamily="34" charset="0"/>
              <a:buChar char="•"/>
              <a:defRPr sz="1000">
                <a:solidFill>
                  <a:schemeClr val="tx1"/>
                </a:solidFill>
                <a:latin typeface="Calibri" panose="020F0502020204030204" pitchFamily="34" charset="0"/>
                <a:ea typeface="幼圆" pitchFamily="49" charset="-122"/>
              </a:defRPr>
            </a:lvl6pPr>
            <a:lvl7pPr marL="2072005" indent="-128905" defTabSz="514350" eaLnBrk="0" fontAlgn="base" hangingPunct="0">
              <a:lnSpc>
                <a:spcPct val="90000"/>
              </a:lnSpc>
              <a:spcBef>
                <a:spcPts val="275"/>
              </a:spcBef>
              <a:spcAft>
                <a:spcPct val="0"/>
              </a:spcAft>
              <a:buFont typeface="Arial" panose="020B0604020202020204" pitchFamily="34" charset="0"/>
              <a:buChar char="•"/>
              <a:defRPr sz="1000">
                <a:solidFill>
                  <a:schemeClr val="tx1"/>
                </a:solidFill>
                <a:latin typeface="Calibri" panose="020F0502020204030204" pitchFamily="34" charset="0"/>
                <a:ea typeface="幼圆" pitchFamily="49" charset="-122"/>
              </a:defRPr>
            </a:lvl7pPr>
            <a:lvl8pPr marL="2529205" indent="-128905" defTabSz="514350" eaLnBrk="0" fontAlgn="base" hangingPunct="0">
              <a:lnSpc>
                <a:spcPct val="90000"/>
              </a:lnSpc>
              <a:spcBef>
                <a:spcPts val="275"/>
              </a:spcBef>
              <a:spcAft>
                <a:spcPct val="0"/>
              </a:spcAft>
              <a:buFont typeface="Arial" panose="020B0604020202020204" pitchFamily="34" charset="0"/>
              <a:buChar char="•"/>
              <a:defRPr sz="1000">
                <a:solidFill>
                  <a:schemeClr val="tx1"/>
                </a:solidFill>
                <a:latin typeface="Calibri" panose="020F0502020204030204" pitchFamily="34" charset="0"/>
                <a:ea typeface="幼圆" pitchFamily="49" charset="-122"/>
              </a:defRPr>
            </a:lvl8pPr>
            <a:lvl9pPr marL="2986405" indent="-128905" defTabSz="514350" eaLnBrk="0" fontAlgn="base" hangingPunct="0">
              <a:lnSpc>
                <a:spcPct val="90000"/>
              </a:lnSpc>
              <a:spcBef>
                <a:spcPts val="275"/>
              </a:spcBef>
              <a:spcAft>
                <a:spcPct val="0"/>
              </a:spcAft>
              <a:buFont typeface="Arial" panose="020B0604020202020204" pitchFamily="34" charset="0"/>
              <a:buChar char="•"/>
              <a:defRPr sz="1000">
                <a:solidFill>
                  <a:schemeClr val="tx1"/>
                </a:solidFill>
                <a:latin typeface="Calibri" panose="020F0502020204030204" pitchFamily="34" charset="0"/>
                <a:ea typeface="幼圆" pitchFamily="49" charset="-122"/>
              </a:defRPr>
            </a:lvl9pPr>
          </a:lstStyle>
          <a:p>
            <a:pPr eaLnBrk="1" hangingPunct="1"/>
            <a:r>
              <a:rPr lang="zh-CN" altLang="en-US"/>
              <a:t>建设工程招标代理的概念</a:t>
            </a:r>
          </a:p>
          <a:p>
            <a:pPr eaLnBrk="1" hangingPunct="1">
              <a:buFontTx/>
              <a:buNone/>
            </a:pPr>
            <a:r>
              <a:rPr lang="zh-CN" altLang="en-US"/>
              <a:t>   建设工程招标代理，是指建设工程招标人，将建设工程招标事务，委托给相应中介服务机构，由该服务机构在招标人委托授权的范围内，以委托的招标人的名义，同他人独立进行建设工程招标投标活动，由此产生的法律效果直接归属于招标人的一种制度。</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PA_MH_Entry_1"/>
          <p:cNvSpPr/>
          <p:nvPr>
            <p:custDataLst>
              <p:tags r:id="rId2"/>
            </p:custDataLst>
          </p:nvPr>
        </p:nvSpPr>
        <p:spPr>
          <a:xfrm>
            <a:off x="4394200" y="1090613"/>
            <a:ext cx="2849563" cy="374650"/>
          </a:xfrm>
          <a:custGeom>
            <a:avLst/>
            <a:gdLst>
              <a:gd name="connsiteX0" fmla="*/ 3322894 w 3376894"/>
              <a:gd name="connsiteY0" fmla="*/ 336884 h 444884"/>
              <a:gd name="connsiteX1" fmla="*/ 3376894 w 3376894"/>
              <a:gd name="connsiteY1" fmla="*/ 390884 h 444884"/>
              <a:gd name="connsiteX2" fmla="*/ 3322894 w 3376894"/>
              <a:gd name="connsiteY2" fmla="*/ 444884 h 444884"/>
              <a:gd name="connsiteX3" fmla="*/ 3284711 w 3376894"/>
              <a:gd name="connsiteY3" fmla="*/ 429068 h 444884"/>
              <a:gd name="connsiteX4" fmla="*/ 3277511 w 3376894"/>
              <a:gd name="connsiteY4" fmla="*/ 411686 h 444884"/>
              <a:gd name="connsiteX5" fmla="*/ 423171 w 3376894"/>
              <a:gd name="connsiteY5" fmla="*/ 411686 h 444884"/>
              <a:gd name="connsiteX6" fmla="*/ 423171 w 3376894"/>
              <a:gd name="connsiteY6" fmla="*/ 382886 h 444884"/>
              <a:gd name="connsiteX7" fmla="*/ 3272207 w 3376894"/>
              <a:gd name="connsiteY7" fmla="*/ 382886 h 444884"/>
              <a:gd name="connsiteX8" fmla="*/ 3284711 w 3376894"/>
              <a:gd name="connsiteY8" fmla="*/ 352700 h 444884"/>
              <a:gd name="connsiteX9" fmla="*/ 3322894 w 3376894"/>
              <a:gd name="connsiteY9" fmla="*/ 336884 h 444884"/>
              <a:gd name="connsiteX10" fmla="*/ 220963 w 3376894"/>
              <a:gd name="connsiteY10" fmla="*/ 0 h 444884"/>
              <a:gd name="connsiteX11" fmla="*/ 441926 w 3376894"/>
              <a:gd name="connsiteY11" fmla="*/ 220963 h 444884"/>
              <a:gd name="connsiteX12" fmla="*/ 220963 w 3376894"/>
              <a:gd name="connsiteY12" fmla="*/ 441926 h 444884"/>
              <a:gd name="connsiteX13" fmla="*/ 0 w 3376894"/>
              <a:gd name="connsiteY13" fmla="*/ 220963 h 444884"/>
              <a:gd name="connsiteX14" fmla="*/ 220963 w 3376894"/>
              <a:gd name="connsiteY14" fmla="*/ 0 h 444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376894" h="444884">
                <a:moveTo>
                  <a:pt x="3322894" y="336884"/>
                </a:moveTo>
                <a:cubicBezTo>
                  <a:pt x="3352717" y="336884"/>
                  <a:pt x="3376894" y="361061"/>
                  <a:pt x="3376894" y="390884"/>
                </a:cubicBezTo>
                <a:cubicBezTo>
                  <a:pt x="3376894" y="420707"/>
                  <a:pt x="3352717" y="444884"/>
                  <a:pt x="3322894" y="444884"/>
                </a:cubicBezTo>
                <a:cubicBezTo>
                  <a:pt x="3307983" y="444884"/>
                  <a:pt x="3294483" y="438840"/>
                  <a:pt x="3284711" y="429068"/>
                </a:cubicBezTo>
                <a:lnTo>
                  <a:pt x="3277511" y="411686"/>
                </a:lnTo>
                <a:lnTo>
                  <a:pt x="423171" y="411686"/>
                </a:lnTo>
                <a:lnTo>
                  <a:pt x="423171" y="382886"/>
                </a:lnTo>
                <a:lnTo>
                  <a:pt x="3272207" y="382886"/>
                </a:lnTo>
                <a:lnTo>
                  <a:pt x="3284711" y="352700"/>
                </a:lnTo>
                <a:cubicBezTo>
                  <a:pt x="3294483" y="342928"/>
                  <a:pt x="3307983" y="336884"/>
                  <a:pt x="3322894" y="336884"/>
                </a:cubicBezTo>
                <a:close/>
                <a:moveTo>
                  <a:pt x="220963" y="0"/>
                </a:moveTo>
                <a:cubicBezTo>
                  <a:pt x="342997" y="0"/>
                  <a:pt x="441926" y="98929"/>
                  <a:pt x="441926" y="220963"/>
                </a:cubicBezTo>
                <a:cubicBezTo>
                  <a:pt x="441926" y="342997"/>
                  <a:pt x="342997" y="441926"/>
                  <a:pt x="220963" y="441926"/>
                </a:cubicBezTo>
                <a:cubicBezTo>
                  <a:pt x="98929" y="441926"/>
                  <a:pt x="0" y="342997"/>
                  <a:pt x="0" y="220963"/>
                </a:cubicBezTo>
                <a:cubicBezTo>
                  <a:pt x="0" y="98929"/>
                  <a:pt x="98929" y="0"/>
                  <a:pt x="22096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54000" anchor="ctr">
            <a:normAutofit fontScale="32500" lnSpcReduction="20000"/>
          </a:bodyPr>
          <a:lstStyle/>
          <a:p>
            <a:pPr algn="r">
              <a:defRPr/>
            </a:pPr>
            <a:r>
              <a:rPr lang="zh-CN" altLang="en-US" sz="1400" dirty="0">
                <a:solidFill>
                  <a:schemeClr val="tx1"/>
                </a:solidFill>
              </a:rPr>
              <a:t>           </a:t>
            </a:r>
            <a:r>
              <a:rPr lang="zh-CN" altLang="en-US" sz="4000" dirty="0">
                <a:solidFill>
                  <a:schemeClr val="tx1"/>
                </a:solidFill>
              </a:rPr>
              <a:t>是依法设立的中介组织，具有独立法         人资格。</a:t>
            </a:r>
          </a:p>
        </p:txBody>
      </p:sp>
      <p:sp>
        <p:nvSpPr>
          <p:cNvPr id="75" name="PA_MH_Entry_2"/>
          <p:cNvSpPr/>
          <p:nvPr>
            <p:custDataLst>
              <p:tags r:id="rId3"/>
            </p:custDataLst>
          </p:nvPr>
        </p:nvSpPr>
        <p:spPr>
          <a:xfrm flipH="1">
            <a:off x="323034" y="1558044"/>
            <a:ext cx="4530030" cy="376238"/>
          </a:xfrm>
          <a:custGeom>
            <a:avLst/>
            <a:gdLst>
              <a:gd name="connsiteX0" fmla="*/ 3322894 w 3376894"/>
              <a:gd name="connsiteY0" fmla="*/ 336884 h 444884"/>
              <a:gd name="connsiteX1" fmla="*/ 3376894 w 3376894"/>
              <a:gd name="connsiteY1" fmla="*/ 390884 h 444884"/>
              <a:gd name="connsiteX2" fmla="*/ 3322894 w 3376894"/>
              <a:gd name="connsiteY2" fmla="*/ 444884 h 444884"/>
              <a:gd name="connsiteX3" fmla="*/ 3284711 w 3376894"/>
              <a:gd name="connsiteY3" fmla="*/ 429068 h 444884"/>
              <a:gd name="connsiteX4" fmla="*/ 3277511 w 3376894"/>
              <a:gd name="connsiteY4" fmla="*/ 411686 h 444884"/>
              <a:gd name="connsiteX5" fmla="*/ 423171 w 3376894"/>
              <a:gd name="connsiteY5" fmla="*/ 411686 h 444884"/>
              <a:gd name="connsiteX6" fmla="*/ 423171 w 3376894"/>
              <a:gd name="connsiteY6" fmla="*/ 382886 h 444884"/>
              <a:gd name="connsiteX7" fmla="*/ 3272207 w 3376894"/>
              <a:gd name="connsiteY7" fmla="*/ 382886 h 444884"/>
              <a:gd name="connsiteX8" fmla="*/ 3284711 w 3376894"/>
              <a:gd name="connsiteY8" fmla="*/ 352700 h 444884"/>
              <a:gd name="connsiteX9" fmla="*/ 3322894 w 3376894"/>
              <a:gd name="connsiteY9" fmla="*/ 336884 h 444884"/>
              <a:gd name="connsiteX10" fmla="*/ 220963 w 3376894"/>
              <a:gd name="connsiteY10" fmla="*/ 0 h 444884"/>
              <a:gd name="connsiteX11" fmla="*/ 441926 w 3376894"/>
              <a:gd name="connsiteY11" fmla="*/ 220963 h 444884"/>
              <a:gd name="connsiteX12" fmla="*/ 220963 w 3376894"/>
              <a:gd name="connsiteY12" fmla="*/ 441926 h 444884"/>
              <a:gd name="connsiteX13" fmla="*/ 0 w 3376894"/>
              <a:gd name="connsiteY13" fmla="*/ 220963 h 444884"/>
              <a:gd name="connsiteX14" fmla="*/ 220963 w 3376894"/>
              <a:gd name="connsiteY14" fmla="*/ 0 h 444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376894" h="444884">
                <a:moveTo>
                  <a:pt x="3322894" y="336884"/>
                </a:moveTo>
                <a:cubicBezTo>
                  <a:pt x="3352717" y="336884"/>
                  <a:pt x="3376894" y="361061"/>
                  <a:pt x="3376894" y="390884"/>
                </a:cubicBezTo>
                <a:cubicBezTo>
                  <a:pt x="3376894" y="420707"/>
                  <a:pt x="3352717" y="444884"/>
                  <a:pt x="3322894" y="444884"/>
                </a:cubicBezTo>
                <a:cubicBezTo>
                  <a:pt x="3307983" y="444884"/>
                  <a:pt x="3294483" y="438840"/>
                  <a:pt x="3284711" y="429068"/>
                </a:cubicBezTo>
                <a:lnTo>
                  <a:pt x="3277511" y="411686"/>
                </a:lnTo>
                <a:lnTo>
                  <a:pt x="423171" y="411686"/>
                </a:lnTo>
                <a:lnTo>
                  <a:pt x="423171" y="382886"/>
                </a:lnTo>
                <a:lnTo>
                  <a:pt x="3272207" y="382886"/>
                </a:lnTo>
                <a:lnTo>
                  <a:pt x="3284711" y="352700"/>
                </a:lnTo>
                <a:cubicBezTo>
                  <a:pt x="3294483" y="342928"/>
                  <a:pt x="3307983" y="336884"/>
                  <a:pt x="3322894" y="336884"/>
                </a:cubicBezTo>
                <a:close/>
                <a:moveTo>
                  <a:pt x="220963" y="0"/>
                </a:moveTo>
                <a:cubicBezTo>
                  <a:pt x="342997" y="0"/>
                  <a:pt x="441926" y="98929"/>
                  <a:pt x="441926" y="220963"/>
                </a:cubicBezTo>
                <a:cubicBezTo>
                  <a:pt x="441926" y="342997"/>
                  <a:pt x="342997" y="441926"/>
                  <a:pt x="220963" y="441926"/>
                </a:cubicBezTo>
                <a:cubicBezTo>
                  <a:pt x="98929" y="441926"/>
                  <a:pt x="0" y="342997"/>
                  <a:pt x="0" y="220963"/>
                </a:cubicBezTo>
                <a:cubicBezTo>
                  <a:pt x="0" y="98929"/>
                  <a:pt x="98929" y="0"/>
                  <a:pt x="22096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81000" bIns="54000" anchor="ctr">
            <a:noAutofit/>
          </a:bodyPr>
          <a:lstStyle/>
          <a:p>
            <a:pPr>
              <a:defRPr/>
            </a:pPr>
            <a:r>
              <a:rPr lang="zh-CN" altLang="en-US" sz="1600" dirty="0">
                <a:solidFill>
                  <a:schemeClr val="tx1"/>
                </a:solidFill>
              </a:rPr>
              <a:t>与行政机关和其他国家机关没有</a:t>
            </a:r>
            <a:r>
              <a:rPr lang="zh-CN" altLang="en-US" sz="1600" dirty="0" smtClean="0">
                <a:solidFill>
                  <a:schemeClr val="tx1"/>
                </a:solidFill>
              </a:rPr>
              <a:t>行政隶属</a:t>
            </a:r>
            <a:endParaRPr lang="en-US" altLang="zh-CN" sz="1600" dirty="0" smtClean="0">
              <a:solidFill>
                <a:schemeClr val="tx1"/>
              </a:solidFill>
            </a:endParaRPr>
          </a:p>
          <a:p>
            <a:pPr>
              <a:defRPr/>
            </a:pPr>
            <a:r>
              <a:rPr lang="zh-CN" altLang="en-US" sz="1600" dirty="0" smtClean="0">
                <a:solidFill>
                  <a:schemeClr val="tx1"/>
                </a:solidFill>
              </a:rPr>
              <a:t>关系</a:t>
            </a:r>
            <a:r>
              <a:rPr lang="zh-CN" altLang="en-US" sz="1600" dirty="0">
                <a:solidFill>
                  <a:schemeClr val="tx1"/>
                </a:solidFill>
              </a:rPr>
              <a:t>或者其他利益关系。</a:t>
            </a:r>
          </a:p>
        </p:txBody>
      </p:sp>
      <p:sp>
        <p:nvSpPr>
          <p:cNvPr id="78" name="PA_MH_Entry_3"/>
          <p:cNvSpPr/>
          <p:nvPr>
            <p:custDataLst>
              <p:tags r:id="rId4"/>
            </p:custDataLst>
          </p:nvPr>
        </p:nvSpPr>
        <p:spPr>
          <a:xfrm>
            <a:off x="4394200" y="2097088"/>
            <a:ext cx="3562176" cy="376237"/>
          </a:xfrm>
          <a:custGeom>
            <a:avLst/>
            <a:gdLst>
              <a:gd name="connsiteX0" fmla="*/ 3322894 w 3376894"/>
              <a:gd name="connsiteY0" fmla="*/ 336884 h 444884"/>
              <a:gd name="connsiteX1" fmla="*/ 3376894 w 3376894"/>
              <a:gd name="connsiteY1" fmla="*/ 390884 h 444884"/>
              <a:gd name="connsiteX2" fmla="*/ 3322894 w 3376894"/>
              <a:gd name="connsiteY2" fmla="*/ 444884 h 444884"/>
              <a:gd name="connsiteX3" fmla="*/ 3284711 w 3376894"/>
              <a:gd name="connsiteY3" fmla="*/ 429068 h 444884"/>
              <a:gd name="connsiteX4" fmla="*/ 3277511 w 3376894"/>
              <a:gd name="connsiteY4" fmla="*/ 411686 h 444884"/>
              <a:gd name="connsiteX5" fmla="*/ 423171 w 3376894"/>
              <a:gd name="connsiteY5" fmla="*/ 411686 h 444884"/>
              <a:gd name="connsiteX6" fmla="*/ 423171 w 3376894"/>
              <a:gd name="connsiteY6" fmla="*/ 382886 h 444884"/>
              <a:gd name="connsiteX7" fmla="*/ 3272207 w 3376894"/>
              <a:gd name="connsiteY7" fmla="*/ 382886 h 444884"/>
              <a:gd name="connsiteX8" fmla="*/ 3284711 w 3376894"/>
              <a:gd name="connsiteY8" fmla="*/ 352700 h 444884"/>
              <a:gd name="connsiteX9" fmla="*/ 3322894 w 3376894"/>
              <a:gd name="connsiteY9" fmla="*/ 336884 h 444884"/>
              <a:gd name="connsiteX10" fmla="*/ 220963 w 3376894"/>
              <a:gd name="connsiteY10" fmla="*/ 0 h 444884"/>
              <a:gd name="connsiteX11" fmla="*/ 441926 w 3376894"/>
              <a:gd name="connsiteY11" fmla="*/ 220963 h 444884"/>
              <a:gd name="connsiteX12" fmla="*/ 220963 w 3376894"/>
              <a:gd name="connsiteY12" fmla="*/ 441926 h 444884"/>
              <a:gd name="connsiteX13" fmla="*/ 0 w 3376894"/>
              <a:gd name="connsiteY13" fmla="*/ 220963 h 444884"/>
              <a:gd name="connsiteX14" fmla="*/ 220963 w 3376894"/>
              <a:gd name="connsiteY14" fmla="*/ 0 h 444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376894" h="444884">
                <a:moveTo>
                  <a:pt x="3322894" y="336884"/>
                </a:moveTo>
                <a:cubicBezTo>
                  <a:pt x="3352717" y="336884"/>
                  <a:pt x="3376894" y="361061"/>
                  <a:pt x="3376894" y="390884"/>
                </a:cubicBezTo>
                <a:cubicBezTo>
                  <a:pt x="3376894" y="420707"/>
                  <a:pt x="3352717" y="444884"/>
                  <a:pt x="3322894" y="444884"/>
                </a:cubicBezTo>
                <a:cubicBezTo>
                  <a:pt x="3307983" y="444884"/>
                  <a:pt x="3294483" y="438840"/>
                  <a:pt x="3284711" y="429068"/>
                </a:cubicBezTo>
                <a:lnTo>
                  <a:pt x="3277511" y="411686"/>
                </a:lnTo>
                <a:lnTo>
                  <a:pt x="423171" y="411686"/>
                </a:lnTo>
                <a:lnTo>
                  <a:pt x="423171" y="382886"/>
                </a:lnTo>
                <a:lnTo>
                  <a:pt x="3272207" y="382886"/>
                </a:lnTo>
                <a:lnTo>
                  <a:pt x="3284711" y="352700"/>
                </a:lnTo>
                <a:cubicBezTo>
                  <a:pt x="3294483" y="342928"/>
                  <a:pt x="3307983" y="336884"/>
                  <a:pt x="3322894" y="336884"/>
                </a:cubicBezTo>
                <a:close/>
                <a:moveTo>
                  <a:pt x="220963" y="0"/>
                </a:moveTo>
                <a:cubicBezTo>
                  <a:pt x="342997" y="0"/>
                  <a:pt x="441926" y="98929"/>
                  <a:pt x="441926" y="220963"/>
                </a:cubicBezTo>
                <a:cubicBezTo>
                  <a:pt x="441926" y="342997"/>
                  <a:pt x="342997" y="441926"/>
                  <a:pt x="220963" y="441926"/>
                </a:cubicBezTo>
                <a:cubicBezTo>
                  <a:pt x="98929" y="441926"/>
                  <a:pt x="0" y="342997"/>
                  <a:pt x="0" y="220963"/>
                </a:cubicBezTo>
                <a:cubicBezTo>
                  <a:pt x="0" y="98929"/>
                  <a:pt x="98929" y="0"/>
                  <a:pt x="22096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54000" anchor="ctr">
            <a:noAutofit/>
          </a:bodyPr>
          <a:lstStyle/>
          <a:p>
            <a:pPr algn="r">
              <a:defRPr/>
            </a:pPr>
            <a:r>
              <a:rPr lang="zh-CN" altLang="en-US" sz="1600" dirty="0">
                <a:solidFill>
                  <a:schemeClr val="tx1"/>
                </a:solidFill>
              </a:rPr>
              <a:t>           有固定的营 业场所和开展工程招标代理业务所需设施及办公条件。</a:t>
            </a:r>
          </a:p>
        </p:txBody>
      </p:sp>
      <p:sp>
        <p:nvSpPr>
          <p:cNvPr id="81" name="PA_MH_Entry_4"/>
          <p:cNvSpPr/>
          <p:nvPr>
            <p:custDataLst>
              <p:tags r:id="rId5"/>
            </p:custDataLst>
          </p:nvPr>
        </p:nvSpPr>
        <p:spPr>
          <a:xfrm flipH="1">
            <a:off x="1115616" y="2601913"/>
            <a:ext cx="3665934" cy="374650"/>
          </a:xfrm>
          <a:custGeom>
            <a:avLst/>
            <a:gdLst>
              <a:gd name="connsiteX0" fmla="*/ 3322894 w 3376894"/>
              <a:gd name="connsiteY0" fmla="*/ 336884 h 444884"/>
              <a:gd name="connsiteX1" fmla="*/ 3376894 w 3376894"/>
              <a:gd name="connsiteY1" fmla="*/ 390884 h 444884"/>
              <a:gd name="connsiteX2" fmla="*/ 3322894 w 3376894"/>
              <a:gd name="connsiteY2" fmla="*/ 444884 h 444884"/>
              <a:gd name="connsiteX3" fmla="*/ 3284711 w 3376894"/>
              <a:gd name="connsiteY3" fmla="*/ 429068 h 444884"/>
              <a:gd name="connsiteX4" fmla="*/ 3277511 w 3376894"/>
              <a:gd name="connsiteY4" fmla="*/ 411686 h 444884"/>
              <a:gd name="connsiteX5" fmla="*/ 423171 w 3376894"/>
              <a:gd name="connsiteY5" fmla="*/ 411686 h 444884"/>
              <a:gd name="connsiteX6" fmla="*/ 423171 w 3376894"/>
              <a:gd name="connsiteY6" fmla="*/ 382886 h 444884"/>
              <a:gd name="connsiteX7" fmla="*/ 3272207 w 3376894"/>
              <a:gd name="connsiteY7" fmla="*/ 382886 h 444884"/>
              <a:gd name="connsiteX8" fmla="*/ 3284711 w 3376894"/>
              <a:gd name="connsiteY8" fmla="*/ 352700 h 444884"/>
              <a:gd name="connsiteX9" fmla="*/ 3322894 w 3376894"/>
              <a:gd name="connsiteY9" fmla="*/ 336884 h 444884"/>
              <a:gd name="connsiteX10" fmla="*/ 220963 w 3376894"/>
              <a:gd name="connsiteY10" fmla="*/ 0 h 444884"/>
              <a:gd name="connsiteX11" fmla="*/ 441926 w 3376894"/>
              <a:gd name="connsiteY11" fmla="*/ 220963 h 444884"/>
              <a:gd name="connsiteX12" fmla="*/ 220963 w 3376894"/>
              <a:gd name="connsiteY12" fmla="*/ 441926 h 444884"/>
              <a:gd name="connsiteX13" fmla="*/ 0 w 3376894"/>
              <a:gd name="connsiteY13" fmla="*/ 220963 h 444884"/>
              <a:gd name="connsiteX14" fmla="*/ 220963 w 3376894"/>
              <a:gd name="connsiteY14" fmla="*/ 0 h 444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376894" h="444884">
                <a:moveTo>
                  <a:pt x="3322894" y="336884"/>
                </a:moveTo>
                <a:cubicBezTo>
                  <a:pt x="3352717" y="336884"/>
                  <a:pt x="3376894" y="361061"/>
                  <a:pt x="3376894" y="390884"/>
                </a:cubicBezTo>
                <a:cubicBezTo>
                  <a:pt x="3376894" y="420707"/>
                  <a:pt x="3352717" y="444884"/>
                  <a:pt x="3322894" y="444884"/>
                </a:cubicBezTo>
                <a:cubicBezTo>
                  <a:pt x="3307983" y="444884"/>
                  <a:pt x="3294483" y="438840"/>
                  <a:pt x="3284711" y="429068"/>
                </a:cubicBezTo>
                <a:lnTo>
                  <a:pt x="3277511" y="411686"/>
                </a:lnTo>
                <a:lnTo>
                  <a:pt x="423171" y="411686"/>
                </a:lnTo>
                <a:lnTo>
                  <a:pt x="423171" y="382886"/>
                </a:lnTo>
                <a:lnTo>
                  <a:pt x="3272207" y="382886"/>
                </a:lnTo>
                <a:lnTo>
                  <a:pt x="3284711" y="352700"/>
                </a:lnTo>
                <a:cubicBezTo>
                  <a:pt x="3294483" y="342928"/>
                  <a:pt x="3307983" y="336884"/>
                  <a:pt x="3322894" y="336884"/>
                </a:cubicBezTo>
                <a:close/>
                <a:moveTo>
                  <a:pt x="220963" y="0"/>
                </a:moveTo>
                <a:cubicBezTo>
                  <a:pt x="342997" y="0"/>
                  <a:pt x="441926" y="98929"/>
                  <a:pt x="441926" y="220963"/>
                </a:cubicBezTo>
                <a:cubicBezTo>
                  <a:pt x="441926" y="342997"/>
                  <a:pt x="342997" y="441926"/>
                  <a:pt x="220963" y="441926"/>
                </a:cubicBezTo>
                <a:cubicBezTo>
                  <a:pt x="98929" y="441926"/>
                  <a:pt x="0" y="342997"/>
                  <a:pt x="0" y="220963"/>
                </a:cubicBezTo>
                <a:cubicBezTo>
                  <a:pt x="0" y="98929"/>
                  <a:pt x="98929" y="0"/>
                  <a:pt x="22096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81000" bIns="54000" anchor="ctr">
            <a:noAutofit/>
          </a:bodyPr>
          <a:lstStyle/>
          <a:p>
            <a:pPr>
              <a:defRPr/>
            </a:pPr>
            <a:r>
              <a:rPr lang="zh-CN" altLang="en-US" sz="1600" dirty="0">
                <a:solidFill>
                  <a:schemeClr val="tx1"/>
                </a:solidFill>
              </a:rPr>
              <a:t>有健全的组织机构和内部管理的</a:t>
            </a:r>
            <a:endParaRPr lang="en-US" altLang="zh-CN" sz="1600" dirty="0">
              <a:solidFill>
                <a:schemeClr val="tx1"/>
              </a:solidFill>
            </a:endParaRPr>
          </a:p>
          <a:p>
            <a:pPr>
              <a:defRPr/>
            </a:pPr>
            <a:r>
              <a:rPr lang="zh-CN" altLang="en-US" sz="1600" dirty="0">
                <a:solidFill>
                  <a:schemeClr val="tx1"/>
                </a:solidFill>
              </a:rPr>
              <a:t>规章制度。</a:t>
            </a:r>
          </a:p>
        </p:txBody>
      </p:sp>
      <p:sp>
        <p:nvSpPr>
          <p:cNvPr id="84" name="PA_MH_Entry_5"/>
          <p:cNvSpPr/>
          <p:nvPr>
            <p:custDataLst>
              <p:tags r:id="rId6"/>
            </p:custDataLst>
          </p:nvPr>
        </p:nvSpPr>
        <p:spPr>
          <a:xfrm>
            <a:off x="4394200" y="3105150"/>
            <a:ext cx="3202136" cy="376238"/>
          </a:xfrm>
          <a:custGeom>
            <a:avLst/>
            <a:gdLst>
              <a:gd name="connsiteX0" fmla="*/ 3322894 w 3376894"/>
              <a:gd name="connsiteY0" fmla="*/ 336884 h 444884"/>
              <a:gd name="connsiteX1" fmla="*/ 3376894 w 3376894"/>
              <a:gd name="connsiteY1" fmla="*/ 390884 h 444884"/>
              <a:gd name="connsiteX2" fmla="*/ 3322894 w 3376894"/>
              <a:gd name="connsiteY2" fmla="*/ 444884 h 444884"/>
              <a:gd name="connsiteX3" fmla="*/ 3284711 w 3376894"/>
              <a:gd name="connsiteY3" fmla="*/ 429068 h 444884"/>
              <a:gd name="connsiteX4" fmla="*/ 3277511 w 3376894"/>
              <a:gd name="connsiteY4" fmla="*/ 411686 h 444884"/>
              <a:gd name="connsiteX5" fmla="*/ 423171 w 3376894"/>
              <a:gd name="connsiteY5" fmla="*/ 411686 h 444884"/>
              <a:gd name="connsiteX6" fmla="*/ 423171 w 3376894"/>
              <a:gd name="connsiteY6" fmla="*/ 382886 h 444884"/>
              <a:gd name="connsiteX7" fmla="*/ 3272207 w 3376894"/>
              <a:gd name="connsiteY7" fmla="*/ 382886 h 444884"/>
              <a:gd name="connsiteX8" fmla="*/ 3284711 w 3376894"/>
              <a:gd name="connsiteY8" fmla="*/ 352700 h 444884"/>
              <a:gd name="connsiteX9" fmla="*/ 3322894 w 3376894"/>
              <a:gd name="connsiteY9" fmla="*/ 336884 h 444884"/>
              <a:gd name="connsiteX10" fmla="*/ 220963 w 3376894"/>
              <a:gd name="connsiteY10" fmla="*/ 0 h 444884"/>
              <a:gd name="connsiteX11" fmla="*/ 441926 w 3376894"/>
              <a:gd name="connsiteY11" fmla="*/ 220963 h 444884"/>
              <a:gd name="connsiteX12" fmla="*/ 220963 w 3376894"/>
              <a:gd name="connsiteY12" fmla="*/ 441926 h 444884"/>
              <a:gd name="connsiteX13" fmla="*/ 0 w 3376894"/>
              <a:gd name="connsiteY13" fmla="*/ 220963 h 444884"/>
              <a:gd name="connsiteX14" fmla="*/ 220963 w 3376894"/>
              <a:gd name="connsiteY14" fmla="*/ 0 h 444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376894" h="444884">
                <a:moveTo>
                  <a:pt x="3322894" y="336884"/>
                </a:moveTo>
                <a:cubicBezTo>
                  <a:pt x="3352717" y="336884"/>
                  <a:pt x="3376894" y="361061"/>
                  <a:pt x="3376894" y="390884"/>
                </a:cubicBezTo>
                <a:cubicBezTo>
                  <a:pt x="3376894" y="420707"/>
                  <a:pt x="3352717" y="444884"/>
                  <a:pt x="3322894" y="444884"/>
                </a:cubicBezTo>
                <a:cubicBezTo>
                  <a:pt x="3307983" y="444884"/>
                  <a:pt x="3294483" y="438840"/>
                  <a:pt x="3284711" y="429068"/>
                </a:cubicBezTo>
                <a:lnTo>
                  <a:pt x="3277511" y="411686"/>
                </a:lnTo>
                <a:lnTo>
                  <a:pt x="423171" y="411686"/>
                </a:lnTo>
                <a:lnTo>
                  <a:pt x="423171" y="382886"/>
                </a:lnTo>
                <a:lnTo>
                  <a:pt x="3272207" y="382886"/>
                </a:lnTo>
                <a:lnTo>
                  <a:pt x="3284711" y="352700"/>
                </a:lnTo>
                <a:cubicBezTo>
                  <a:pt x="3294483" y="342928"/>
                  <a:pt x="3307983" y="336884"/>
                  <a:pt x="3322894" y="336884"/>
                </a:cubicBezTo>
                <a:close/>
                <a:moveTo>
                  <a:pt x="220963" y="0"/>
                </a:moveTo>
                <a:cubicBezTo>
                  <a:pt x="342997" y="0"/>
                  <a:pt x="441926" y="98929"/>
                  <a:pt x="441926" y="220963"/>
                </a:cubicBezTo>
                <a:cubicBezTo>
                  <a:pt x="441926" y="342997"/>
                  <a:pt x="342997" y="441926"/>
                  <a:pt x="220963" y="441926"/>
                </a:cubicBezTo>
                <a:cubicBezTo>
                  <a:pt x="98929" y="441926"/>
                  <a:pt x="0" y="342997"/>
                  <a:pt x="0" y="220963"/>
                </a:cubicBezTo>
                <a:cubicBezTo>
                  <a:pt x="0" y="98929"/>
                  <a:pt x="98929" y="0"/>
                  <a:pt x="22096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54000" anchor="ctr">
            <a:noAutofit/>
          </a:bodyPr>
          <a:lstStyle/>
          <a:p>
            <a:pPr algn="r">
              <a:defRPr/>
            </a:pPr>
            <a:r>
              <a:rPr lang="zh-CN" altLang="en-US" sz="1600" dirty="0">
                <a:solidFill>
                  <a:schemeClr val="tx1"/>
                </a:solidFill>
              </a:rPr>
              <a:t>            具备编制招标文件和组织评标的相应专业力量。</a:t>
            </a:r>
          </a:p>
        </p:txBody>
      </p:sp>
      <p:sp>
        <p:nvSpPr>
          <p:cNvPr id="87" name="PA_MH_Entry_6"/>
          <p:cNvSpPr/>
          <p:nvPr>
            <p:custDataLst>
              <p:tags r:id="rId7"/>
            </p:custDataLst>
          </p:nvPr>
        </p:nvSpPr>
        <p:spPr>
          <a:xfrm flipH="1">
            <a:off x="971600" y="3608388"/>
            <a:ext cx="3809950" cy="376237"/>
          </a:xfrm>
          <a:custGeom>
            <a:avLst/>
            <a:gdLst>
              <a:gd name="connsiteX0" fmla="*/ 3322894 w 3376894"/>
              <a:gd name="connsiteY0" fmla="*/ 336884 h 444884"/>
              <a:gd name="connsiteX1" fmla="*/ 3376894 w 3376894"/>
              <a:gd name="connsiteY1" fmla="*/ 390884 h 444884"/>
              <a:gd name="connsiteX2" fmla="*/ 3322894 w 3376894"/>
              <a:gd name="connsiteY2" fmla="*/ 444884 h 444884"/>
              <a:gd name="connsiteX3" fmla="*/ 3284711 w 3376894"/>
              <a:gd name="connsiteY3" fmla="*/ 429068 h 444884"/>
              <a:gd name="connsiteX4" fmla="*/ 3277511 w 3376894"/>
              <a:gd name="connsiteY4" fmla="*/ 411686 h 444884"/>
              <a:gd name="connsiteX5" fmla="*/ 423171 w 3376894"/>
              <a:gd name="connsiteY5" fmla="*/ 411686 h 444884"/>
              <a:gd name="connsiteX6" fmla="*/ 423171 w 3376894"/>
              <a:gd name="connsiteY6" fmla="*/ 382886 h 444884"/>
              <a:gd name="connsiteX7" fmla="*/ 3272207 w 3376894"/>
              <a:gd name="connsiteY7" fmla="*/ 382886 h 444884"/>
              <a:gd name="connsiteX8" fmla="*/ 3284711 w 3376894"/>
              <a:gd name="connsiteY8" fmla="*/ 352700 h 444884"/>
              <a:gd name="connsiteX9" fmla="*/ 3322894 w 3376894"/>
              <a:gd name="connsiteY9" fmla="*/ 336884 h 444884"/>
              <a:gd name="connsiteX10" fmla="*/ 220963 w 3376894"/>
              <a:gd name="connsiteY10" fmla="*/ 0 h 444884"/>
              <a:gd name="connsiteX11" fmla="*/ 441926 w 3376894"/>
              <a:gd name="connsiteY11" fmla="*/ 220963 h 444884"/>
              <a:gd name="connsiteX12" fmla="*/ 220963 w 3376894"/>
              <a:gd name="connsiteY12" fmla="*/ 441926 h 444884"/>
              <a:gd name="connsiteX13" fmla="*/ 0 w 3376894"/>
              <a:gd name="connsiteY13" fmla="*/ 220963 h 444884"/>
              <a:gd name="connsiteX14" fmla="*/ 220963 w 3376894"/>
              <a:gd name="connsiteY14" fmla="*/ 0 h 444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376894" h="444884">
                <a:moveTo>
                  <a:pt x="3322894" y="336884"/>
                </a:moveTo>
                <a:cubicBezTo>
                  <a:pt x="3352717" y="336884"/>
                  <a:pt x="3376894" y="361061"/>
                  <a:pt x="3376894" y="390884"/>
                </a:cubicBezTo>
                <a:cubicBezTo>
                  <a:pt x="3376894" y="420707"/>
                  <a:pt x="3352717" y="444884"/>
                  <a:pt x="3322894" y="444884"/>
                </a:cubicBezTo>
                <a:cubicBezTo>
                  <a:pt x="3307983" y="444884"/>
                  <a:pt x="3294483" y="438840"/>
                  <a:pt x="3284711" y="429068"/>
                </a:cubicBezTo>
                <a:lnTo>
                  <a:pt x="3277511" y="411686"/>
                </a:lnTo>
                <a:lnTo>
                  <a:pt x="423171" y="411686"/>
                </a:lnTo>
                <a:lnTo>
                  <a:pt x="423171" y="382886"/>
                </a:lnTo>
                <a:lnTo>
                  <a:pt x="3272207" y="382886"/>
                </a:lnTo>
                <a:lnTo>
                  <a:pt x="3284711" y="352700"/>
                </a:lnTo>
                <a:cubicBezTo>
                  <a:pt x="3294483" y="342928"/>
                  <a:pt x="3307983" y="336884"/>
                  <a:pt x="3322894" y="336884"/>
                </a:cubicBezTo>
                <a:close/>
                <a:moveTo>
                  <a:pt x="220963" y="0"/>
                </a:moveTo>
                <a:cubicBezTo>
                  <a:pt x="342997" y="0"/>
                  <a:pt x="441926" y="98929"/>
                  <a:pt x="441926" y="220963"/>
                </a:cubicBezTo>
                <a:cubicBezTo>
                  <a:pt x="441926" y="342997"/>
                  <a:pt x="342997" y="441926"/>
                  <a:pt x="220963" y="441926"/>
                </a:cubicBezTo>
                <a:cubicBezTo>
                  <a:pt x="98929" y="441926"/>
                  <a:pt x="0" y="342997"/>
                  <a:pt x="0" y="220963"/>
                </a:cubicBezTo>
                <a:cubicBezTo>
                  <a:pt x="0" y="98929"/>
                  <a:pt x="98929" y="0"/>
                  <a:pt x="22096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81000" bIns="54000" anchor="ctr">
            <a:noAutofit/>
          </a:bodyPr>
          <a:lstStyle/>
          <a:p>
            <a:pPr>
              <a:defRPr/>
            </a:pPr>
            <a:r>
              <a:rPr lang="zh-CN" altLang="en-US" sz="1600" dirty="0">
                <a:solidFill>
                  <a:schemeClr val="tx1"/>
                </a:solidFill>
              </a:rPr>
              <a:t>具有可以作为评标委员会成员人选</a:t>
            </a:r>
            <a:endParaRPr lang="en-US" altLang="zh-CN" sz="1600" dirty="0">
              <a:solidFill>
                <a:schemeClr val="tx1"/>
              </a:solidFill>
            </a:endParaRPr>
          </a:p>
          <a:p>
            <a:pPr>
              <a:defRPr/>
            </a:pPr>
            <a:r>
              <a:rPr lang="zh-CN" altLang="en-US" sz="1600" dirty="0">
                <a:solidFill>
                  <a:schemeClr val="tx1"/>
                </a:solidFill>
              </a:rPr>
              <a:t>的技术、经济方面的专家库。</a:t>
            </a:r>
          </a:p>
        </p:txBody>
      </p:sp>
      <p:sp>
        <p:nvSpPr>
          <p:cNvPr id="90" name="PA_MH_Entry_7"/>
          <p:cNvSpPr/>
          <p:nvPr>
            <p:custDataLst>
              <p:tags r:id="rId8"/>
            </p:custDataLst>
          </p:nvPr>
        </p:nvSpPr>
        <p:spPr>
          <a:xfrm>
            <a:off x="4394200" y="4113213"/>
            <a:ext cx="2849563" cy="374650"/>
          </a:xfrm>
          <a:custGeom>
            <a:avLst/>
            <a:gdLst>
              <a:gd name="connsiteX0" fmla="*/ 3322894 w 3376894"/>
              <a:gd name="connsiteY0" fmla="*/ 336884 h 444884"/>
              <a:gd name="connsiteX1" fmla="*/ 3376894 w 3376894"/>
              <a:gd name="connsiteY1" fmla="*/ 390884 h 444884"/>
              <a:gd name="connsiteX2" fmla="*/ 3322894 w 3376894"/>
              <a:gd name="connsiteY2" fmla="*/ 444884 h 444884"/>
              <a:gd name="connsiteX3" fmla="*/ 3284711 w 3376894"/>
              <a:gd name="connsiteY3" fmla="*/ 429068 h 444884"/>
              <a:gd name="connsiteX4" fmla="*/ 3277511 w 3376894"/>
              <a:gd name="connsiteY4" fmla="*/ 411686 h 444884"/>
              <a:gd name="connsiteX5" fmla="*/ 423171 w 3376894"/>
              <a:gd name="connsiteY5" fmla="*/ 411686 h 444884"/>
              <a:gd name="connsiteX6" fmla="*/ 423171 w 3376894"/>
              <a:gd name="connsiteY6" fmla="*/ 382886 h 444884"/>
              <a:gd name="connsiteX7" fmla="*/ 3272207 w 3376894"/>
              <a:gd name="connsiteY7" fmla="*/ 382886 h 444884"/>
              <a:gd name="connsiteX8" fmla="*/ 3284711 w 3376894"/>
              <a:gd name="connsiteY8" fmla="*/ 352700 h 444884"/>
              <a:gd name="connsiteX9" fmla="*/ 3322894 w 3376894"/>
              <a:gd name="connsiteY9" fmla="*/ 336884 h 444884"/>
              <a:gd name="connsiteX10" fmla="*/ 220963 w 3376894"/>
              <a:gd name="connsiteY10" fmla="*/ 0 h 444884"/>
              <a:gd name="connsiteX11" fmla="*/ 441926 w 3376894"/>
              <a:gd name="connsiteY11" fmla="*/ 220963 h 444884"/>
              <a:gd name="connsiteX12" fmla="*/ 220963 w 3376894"/>
              <a:gd name="connsiteY12" fmla="*/ 441926 h 444884"/>
              <a:gd name="connsiteX13" fmla="*/ 0 w 3376894"/>
              <a:gd name="connsiteY13" fmla="*/ 220963 h 444884"/>
              <a:gd name="connsiteX14" fmla="*/ 220963 w 3376894"/>
              <a:gd name="connsiteY14" fmla="*/ 0 h 444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376894" h="444884">
                <a:moveTo>
                  <a:pt x="3322894" y="336884"/>
                </a:moveTo>
                <a:cubicBezTo>
                  <a:pt x="3352717" y="336884"/>
                  <a:pt x="3376894" y="361061"/>
                  <a:pt x="3376894" y="390884"/>
                </a:cubicBezTo>
                <a:cubicBezTo>
                  <a:pt x="3376894" y="420707"/>
                  <a:pt x="3352717" y="444884"/>
                  <a:pt x="3322894" y="444884"/>
                </a:cubicBezTo>
                <a:cubicBezTo>
                  <a:pt x="3307983" y="444884"/>
                  <a:pt x="3294483" y="438840"/>
                  <a:pt x="3284711" y="429068"/>
                </a:cubicBezTo>
                <a:lnTo>
                  <a:pt x="3277511" y="411686"/>
                </a:lnTo>
                <a:lnTo>
                  <a:pt x="423171" y="411686"/>
                </a:lnTo>
                <a:lnTo>
                  <a:pt x="423171" y="382886"/>
                </a:lnTo>
                <a:lnTo>
                  <a:pt x="3272207" y="382886"/>
                </a:lnTo>
                <a:lnTo>
                  <a:pt x="3284711" y="352700"/>
                </a:lnTo>
                <a:cubicBezTo>
                  <a:pt x="3294483" y="342928"/>
                  <a:pt x="3307983" y="336884"/>
                  <a:pt x="3322894" y="336884"/>
                </a:cubicBezTo>
                <a:close/>
                <a:moveTo>
                  <a:pt x="220963" y="0"/>
                </a:moveTo>
                <a:cubicBezTo>
                  <a:pt x="342997" y="0"/>
                  <a:pt x="441926" y="98929"/>
                  <a:pt x="441926" y="220963"/>
                </a:cubicBezTo>
                <a:cubicBezTo>
                  <a:pt x="441926" y="342997"/>
                  <a:pt x="342997" y="441926"/>
                  <a:pt x="220963" y="441926"/>
                </a:cubicBezTo>
                <a:cubicBezTo>
                  <a:pt x="98929" y="441926"/>
                  <a:pt x="0" y="342997"/>
                  <a:pt x="0" y="220963"/>
                </a:cubicBezTo>
                <a:cubicBezTo>
                  <a:pt x="0" y="98929"/>
                  <a:pt x="98929" y="0"/>
                  <a:pt x="22096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54000" anchor="ctr">
            <a:normAutofit fontScale="77500" lnSpcReduction="20000"/>
          </a:bodyPr>
          <a:lstStyle/>
          <a:p>
            <a:pPr algn="r">
              <a:defRPr/>
            </a:pPr>
            <a:r>
              <a:rPr lang="zh-CN" altLang="en-US" sz="1400" dirty="0">
                <a:solidFill>
                  <a:schemeClr val="tx1"/>
                </a:solidFill>
              </a:rPr>
              <a:t>            </a:t>
            </a:r>
            <a:r>
              <a:rPr lang="zh-CN" altLang="en-US" sz="1700" dirty="0">
                <a:solidFill>
                  <a:schemeClr val="tx1"/>
                </a:solidFill>
              </a:rPr>
              <a:t>法律、行政法规规定的其他条件。</a:t>
            </a:r>
          </a:p>
        </p:txBody>
      </p:sp>
      <p:sp>
        <p:nvSpPr>
          <p:cNvPr id="25609" name="PA_MH_Number_1"/>
          <p:cNvSpPr txBox="1">
            <a:spLocks noChangeArrowheads="1"/>
          </p:cNvSpPr>
          <p:nvPr>
            <p:custDataLst>
              <p:tags r:id="rId9"/>
            </p:custDataLst>
          </p:nvPr>
        </p:nvSpPr>
        <p:spPr bwMode="auto">
          <a:xfrm>
            <a:off x="4384675" y="1103313"/>
            <a:ext cx="387350" cy="34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400">
                <a:solidFill>
                  <a:srgbClr val="FFFFFF"/>
                </a:solidFill>
              </a:rPr>
              <a:t>01</a:t>
            </a:r>
            <a:endParaRPr lang="zh-CN" altLang="en-US" sz="1400">
              <a:solidFill>
                <a:srgbClr val="FFFFFF"/>
              </a:solidFill>
            </a:endParaRPr>
          </a:p>
        </p:txBody>
      </p:sp>
      <p:sp>
        <p:nvSpPr>
          <p:cNvPr id="25610" name="PA_MH_Number_2"/>
          <p:cNvSpPr txBox="1">
            <a:spLocks noChangeArrowheads="1"/>
          </p:cNvSpPr>
          <p:nvPr>
            <p:custDataLst>
              <p:tags r:id="rId10"/>
            </p:custDataLst>
          </p:nvPr>
        </p:nvSpPr>
        <p:spPr bwMode="auto">
          <a:xfrm>
            <a:off x="4384675" y="1606550"/>
            <a:ext cx="38735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400">
                <a:solidFill>
                  <a:srgbClr val="FFFFFF"/>
                </a:solidFill>
              </a:rPr>
              <a:t>02</a:t>
            </a:r>
            <a:endParaRPr lang="zh-CN" altLang="en-US" sz="1400">
              <a:solidFill>
                <a:srgbClr val="FFFFFF"/>
              </a:solidFill>
            </a:endParaRPr>
          </a:p>
        </p:txBody>
      </p:sp>
      <p:sp>
        <p:nvSpPr>
          <p:cNvPr id="25611" name="PA_MH_Number_3"/>
          <p:cNvSpPr txBox="1">
            <a:spLocks noChangeArrowheads="1"/>
          </p:cNvSpPr>
          <p:nvPr>
            <p:custDataLst>
              <p:tags r:id="rId11"/>
            </p:custDataLst>
          </p:nvPr>
        </p:nvSpPr>
        <p:spPr bwMode="auto">
          <a:xfrm>
            <a:off x="4384675" y="2111375"/>
            <a:ext cx="38735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400">
                <a:solidFill>
                  <a:srgbClr val="FFFFFF"/>
                </a:solidFill>
              </a:rPr>
              <a:t>03</a:t>
            </a:r>
            <a:endParaRPr lang="zh-CN" altLang="en-US" sz="1400">
              <a:solidFill>
                <a:srgbClr val="FFFFFF"/>
              </a:solidFill>
            </a:endParaRPr>
          </a:p>
        </p:txBody>
      </p:sp>
      <p:sp>
        <p:nvSpPr>
          <p:cNvPr id="25612" name="PA_MH_Number_4"/>
          <p:cNvSpPr txBox="1">
            <a:spLocks noChangeArrowheads="1"/>
          </p:cNvSpPr>
          <p:nvPr>
            <p:custDataLst>
              <p:tags r:id="rId12"/>
            </p:custDataLst>
          </p:nvPr>
        </p:nvSpPr>
        <p:spPr bwMode="auto">
          <a:xfrm>
            <a:off x="4384675" y="2616200"/>
            <a:ext cx="38735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400">
                <a:solidFill>
                  <a:srgbClr val="FFFFFF"/>
                </a:solidFill>
              </a:rPr>
              <a:t>04</a:t>
            </a:r>
            <a:endParaRPr lang="zh-CN" altLang="en-US" sz="1400">
              <a:solidFill>
                <a:srgbClr val="FFFFFF"/>
              </a:solidFill>
            </a:endParaRPr>
          </a:p>
        </p:txBody>
      </p:sp>
      <p:sp>
        <p:nvSpPr>
          <p:cNvPr id="25613" name="PA_MH_Number_5"/>
          <p:cNvSpPr txBox="1">
            <a:spLocks noChangeArrowheads="1"/>
          </p:cNvSpPr>
          <p:nvPr>
            <p:custDataLst>
              <p:tags r:id="rId13"/>
            </p:custDataLst>
          </p:nvPr>
        </p:nvSpPr>
        <p:spPr bwMode="auto">
          <a:xfrm>
            <a:off x="4384675" y="3119438"/>
            <a:ext cx="3873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400">
                <a:solidFill>
                  <a:srgbClr val="FFFFFF"/>
                </a:solidFill>
              </a:rPr>
              <a:t>05</a:t>
            </a:r>
            <a:endParaRPr lang="zh-CN" altLang="en-US" sz="1400">
              <a:solidFill>
                <a:srgbClr val="FFFFFF"/>
              </a:solidFill>
            </a:endParaRPr>
          </a:p>
        </p:txBody>
      </p:sp>
      <p:sp>
        <p:nvSpPr>
          <p:cNvPr id="25614" name="PA_MH_Number_6"/>
          <p:cNvSpPr txBox="1">
            <a:spLocks noChangeArrowheads="1"/>
          </p:cNvSpPr>
          <p:nvPr>
            <p:custDataLst>
              <p:tags r:id="rId14"/>
            </p:custDataLst>
          </p:nvPr>
        </p:nvSpPr>
        <p:spPr bwMode="auto">
          <a:xfrm>
            <a:off x="4384675" y="3624263"/>
            <a:ext cx="387350" cy="34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400">
                <a:solidFill>
                  <a:srgbClr val="FFFFFF"/>
                </a:solidFill>
              </a:rPr>
              <a:t>06</a:t>
            </a:r>
            <a:endParaRPr lang="zh-CN" altLang="en-US" sz="1400">
              <a:solidFill>
                <a:srgbClr val="FFFFFF"/>
              </a:solidFill>
            </a:endParaRPr>
          </a:p>
        </p:txBody>
      </p:sp>
      <p:sp>
        <p:nvSpPr>
          <p:cNvPr id="25615" name="PA_MH_Number_7"/>
          <p:cNvSpPr txBox="1">
            <a:spLocks noChangeArrowheads="1"/>
          </p:cNvSpPr>
          <p:nvPr>
            <p:custDataLst>
              <p:tags r:id="rId15"/>
            </p:custDataLst>
          </p:nvPr>
        </p:nvSpPr>
        <p:spPr bwMode="auto">
          <a:xfrm>
            <a:off x="4384675" y="4129088"/>
            <a:ext cx="387350" cy="34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400">
                <a:solidFill>
                  <a:srgbClr val="FFFFFF"/>
                </a:solidFill>
              </a:rPr>
              <a:t>07</a:t>
            </a:r>
            <a:endParaRPr lang="zh-CN" altLang="en-US" sz="1400">
              <a:solidFill>
                <a:srgbClr val="FFFFFF"/>
              </a:solidFill>
            </a:endParaRPr>
          </a:p>
        </p:txBody>
      </p:sp>
      <p:sp>
        <p:nvSpPr>
          <p:cNvPr id="23" name="MH_Others_1"/>
          <p:cNvSpPr/>
          <p:nvPr>
            <p:custDataLst>
              <p:tags r:id="rId16"/>
            </p:custDataLst>
          </p:nvPr>
        </p:nvSpPr>
        <p:spPr>
          <a:xfrm>
            <a:off x="92075" y="280988"/>
            <a:ext cx="434975" cy="822325"/>
          </a:xfrm>
          <a:custGeom>
            <a:avLst/>
            <a:gdLst>
              <a:gd name="connsiteX0" fmla="*/ 1 w 776515"/>
              <a:gd name="connsiteY0" fmla="*/ 0 h 1553028"/>
              <a:gd name="connsiteX1" fmla="*/ 776515 w 776515"/>
              <a:gd name="connsiteY1" fmla="*/ 776514 h 1553028"/>
              <a:gd name="connsiteX2" fmla="*/ 1 w 776515"/>
              <a:gd name="connsiteY2" fmla="*/ 1553028 h 1553028"/>
              <a:gd name="connsiteX3" fmla="*/ 0 w 776515"/>
              <a:gd name="connsiteY3" fmla="*/ 1553028 h 1553028"/>
              <a:gd name="connsiteX4" fmla="*/ 0 w 776515"/>
              <a:gd name="connsiteY4" fmla="*/ 0 h 15530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6515" h="1553028">
                <a:moveTo>
                  <a:pt x="1" y="0"/>
                </a:moveTo>
                <a:cubicBezTo>
                  <a:pt x="428858" y="0"/>
                  <a:pt x="776515" y="347657"/>
                  <a:pt x="776515" y="776514"/>
                </a:cubicBezTo>
                <a:cubicBezTo>
                  <a:pt x="776515" y="1205371"/>
                  <a:pt x="428858" y="1553028"/>
                  <a:pt x="1" y="1553028"/>
                </a:cubicBezTo>
                <a:lnTo>
                  <a:pt x="0" y="1553028"/>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p>
        </p:txBody>
      </p:sp>
      <p:sp>
        <p:nvSpPr>
          <p:cNvPr id="25617" name="MH_Others_2"/>
          <p:cNvSpPr txBox="1">
            <a:spLocks noChangeArrowheads="1"/>
          </p:cNvSpPr>
          <p:nvPr>
            <p:custDataLst>
              <p:tags r:id="rId17"/>
            </p:custDataLst>
          </p:nvPr>
        </p:nvSpPr>
        <p:spPr bwMode="auto">
          <a:xfrm>
            <a:off x="500063" y="-46038"/>
            <a:ext cx="59436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latin typeface="微软雅黑" panose="020B0703020204020201" pitchFamily="34" charset="-122"/>
                <a:ea typeface="微软雅黑" panose="020B0703020204020201" pitchFamily="34" charset="-122"/>
              </a:rPr>
              <a:t>建设工程招标代理机构应具备的条件：</a:t>
            </a:r>
            <a:endParaRPr lang="zh-CN" altLang="en-US" sz="600">
              <a:latin typeface="微软雅黑" panose="020B0703020204020201" pitchFamily="34" charset="-122"/>
              <a:ea typeface="微软雅黑" panose="020B0703020204020201" pitchFamily="34" charset="-122"/>
            </a:endParaRPr>
          </a:p>
        </p:txBody>
      </p:sp>
      <p:sp>
        <p:nvSpPr>
          <p:cNvPr id="25" name="MH_Others_3"/>
          <p:cNvSpPr/>
          <p:nvPr>
            <p:custDataLst>
              <p:tags r:id="rId18"/>
            </p:custDataLst>
          </p:nvPr>
        </p:nvSpPr>
        <p:spPr>
          <a:xfrm>
            <a:off x="0" y="280988"/>
            <a:ext cx="63500" cy="822325"/>
          </a:xfrm>
          <a:custGeom>
            <a:avLst/>
            <a:gdLst>
              <a:gd name="connsiteX0" fmla="*/ 0 w 63524"/>
              <a:gd name="connsiteY0" fmla="*/ 0 h 816033"/>
              <a:gd name="connsiteX1" fmla="*/ 1 w 63524"/>
              <a:gd name="connsiteY1" fmla="*/ 0 h 816033"/>
              <a:gd name="connsiteX2" fmla="*/ 63524 w 63524"/>
              <a:gd name="connsiteY2" fmla="*/ 6061 h 816033"/>
              <a:gd name="connsiteX3" fmla="*/ 63524 w 63524"/>
              <a:gd name="connsiteY3" fmla="*/ 809972 h 816033"/>
              <a:gd name="connsiteX4" fmla="*/ 1 w 63524"/>
              <a:gd name="connsiteY4" fmla="*/ 816033 h 816033"/>
              <a:gd name="connsiteX5" fmla="*/ 0 w 63524"/>
              <a:gd name="connsiteY5" fmla="*/ 816033 h 816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524" h="816033">
                <a:moveTo>
                  <a:pt x="0" y="0"/>
                </a:moveTo>
                <a:lnTo>
                  <a:pt x="1" y="0"/>
                </a:lnTo>
                <a:lnTo>
                  <a:pt x="63524" y="6061"/>
                </a:lnTo>
                <a:lnTo>
                  <a:pt x="63524" y="809972"/>
                </a:lnTo>
                <a:lnTo>
                  <a:pt x="1" y="816033"/>
                </a:lnTo>
                <a:lnTo>
                  <a:pt x="0" y="81603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a:bodyPr>
          <a:lstStyle/>
          <a:p>
            <a:pPr algn="ctr">
              <a:defRPr/>
            </a:pPr>
            <a:endParaRPr lang="zh-CN" altLang="en-US"/>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4294967295"/>
          </p:nvPr>
        </p:nvSpPr>
        <p:spPr>
          <a:xfrm>
            <a:off x="0" y="1093788"/>
            <a:ext cx="8642350" cy="4049712"/>
          </a:xfrm>
          <a:prstGeom prst="rect">
            <a:avLst/>
          </a:prstGeom>
        </p:spPr>
        <p:txBody>
          <a:bodyPr/>
          <a:lstStyle/>
          <a:p>
            <a:pPr eaLnBrk="1" hangingPunct="1">
              <a:lnSpc>
                <a:spcPct val="90000"/>
              </a:lnSpc>
            </a:pPr>
            <a:r>
              <a:rPr sz="2400" smtClean="0">
                <a:latin typeface="宋体" panose="02010600030101010101" pitchFamily="2" charset="-122"/>
              </a:rPr>
              <a:t>四、建设工程招标代理机构的权利和义务</a:t>
            </a:r>
          </a:p>
        </p:txBody>
      </p:sp>
      <p:sp>
        <p:nvSpPr>
          <p:cNvPr id="67589" name="Text Box 5"/>
          <p:cNvSpPr txBox="1">
            <a:spLocks noChangeArrowheads="1"/>
          </p:cNvSpPr>
          <p:nvPr/>
        </p:nvSpPr>
        <p:spPr bwMode="auto">
          <a:xfrm>
            <a:off x="179388" y="1717675"/>
            <a:ext cx="3960812" cy="3140075"/>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800100" indent="-342900" eaLnBrk="0" hangingPunct="0">
              <a:defRPr>
                <a:solidFill>
                  <a:schemeClr val="tx1"/>
                </a:solidFill>
                <a:latin typeface="Arial" panose="020B0604020202020204" pitchFamily="34" charset="0"/>
                <a:ea typeface="宋体" panose="02010600030101010101" pitchFamily="2" charset="-122"/>
              </a:defRPr>
            </a:lvl2pPr>
            <a:lvl3pPr marL="1257300" indent="-342900" eaLnBrk="0" hangingPunct="0">
              <a:defRPr>
                <a:solidFill>
                  <a:schemeClr val="tx1"/>
                </a:solidFill>
                <a:latin typeface="Arial" panose="020B0604020202020204" pitchFamily="34" charset="0"/>
                <a:ea typeface="宋体" panose="02010600030101010101" pitchFamily="2" charset="-122"/>
              </a:defRPr>
            </a:lvl3pPr>
            <a:lvl4pPr marL="1714500" indent="-342900" eaLnBrk="0" hangingPunct="0">
              <a:defRPr>
                <a:solidFill>
                  <a:schemeClr val="tx1"/>
                </a:solidFill>
                <a:latin typeface="Arial" panose="020B0604020202020204" pitchFamily="34" charset="0"/>
                <a:ea typeface="宋体" panose="02010600030101010101" pitchFamily="2" charset="-122"/>
              </a:defRPr>
            </a:lvl4pPr>
            <a:lvl5pPr marL="2171700" indent="-342900" eaLnBrk="0" hangingPunct="0">
              <a:defRPr>
                <a:solidFill>
                  <a:schemeClr val="tx1"/>
                </a:solidFill>
                <a:latin typeface="Arial" panose="020B0604020202020204" pitchFamily="34" charset="0"/>
                <a:ea typeface="宋体" panose="02010600030101010101" pitchFamily="2" charset="-122"/>
              </a:defRPr>
            </a:lvl5pPr>
            <a:lvl6pPr marL="2628900" indent="-3429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dirty="0" smtClean="0">
                <a:solidFill>
                  <a:srgbClr val="FF3300"/>
                </a:solidFill>
              </a:rPr>
              <a:t>权利：</a:t>
            </a:r>
          </a:p>
          <a:p>
            <a:pPr eaLnBrk="1" hangingPunct="1">
              <a:buFontTx/>
              <a:buChar char="•"/>
              <a:defRPr/>
            </a:pPr>
            <a:r>
              <a:rPr lang="zh-CN" altLang="en-US" dirty="0" smtClean="0">
                <a:solidFill>
                  <a:schemeClr val="bg1"/>
                </a:solidFill>
              </a:rPr>
              <a:t>组织和参与招标活动。</a:t>
            </a:r>
          </a:p>
          <a:p>
            <a:pPr eaLnBrk="1" hangingPunct="1">
              <a:buFontTx/>
              <a:buChar char="•"/>
              <a:defRPr/>
            </a:pPr>
            <a:r>
              <a:rPr lang="zh-CN" altLang="en-US" dirty="0" smtClean="0">
                <a:solidFill>
                  <a:schemeClr val="bg1"/>
                </a:solidFill>
              </a:rPr>
              <a:t>依据招标文件要求，审查投标人资质。</a:t>
            </a:r>
          </a:p>
          <a:p>
            <a:pPr eaLnBrk="1" hangingPunct="1">
              <a:buFontTx/>
              <a:buChar char="•"/>
              <a:defRPr/>
            </a:pPr>
            <a:r>
              <a:rPr lang="zh-CN" altLang="en-US" dirty="0" smtClean="0">
                <a:solidFill>
                  <a:schemeClr val="bg1"/>
                </a:solidFill>
              </a:rPr>
              <a:t>按规定标准收取代理费用。</a:t>
            </a:r>
          </a:p>
          <a:p>
            <a:pPr eaLnBrk="1" hangingPunct="1">
              <a:buFontTx/>
              <a:buChar char="•"/>
              <a:defRPr/>
            </a:pPr>
            <a:r>
              <a:rPr lang="zh-CN" altLang="en-US" dirty="0" smtClean="0">
                <a:solidFill>
                  <a:schemeClr val="bg1"/>
                </a:solidFill>
              </a:rPr>
              <a:t>招标人授予的其他权利。</a:t>
            </a:r>
            <a:endParaRPr lang="en-US" altLang="zh-CN" dirty="0" smtClean="0">
              <a:solidFill>
                <a:schemeClr val="bg1"/>
              </a:solidFill>
            </a:endParaRPr>
          </a:p>
          <a:p>
            <a:pPr eaLnBrk="1" hangingPunct="1">
              <a:buFontTx/>
              <a:buChar char="•"/>
              <a:defRPr/>
            </a:pPr>
            <a:endParaRPr lang="en-US" altLang="zh-CN" dirty="0" smtClean="0">
              <a:solidFill>
                <a:schemeClr val="bg1"/>
              </a:solidFill>
            </a:endParaRPr>
          </a:p>
          <a:p>
            <a:pPr eaLnBrk="1" hangingPunct="1">
              <a:buFontTx/>
              <a:buChar char="•"/>
              <a:defRPr/>
            </a:pPr>
            <a:endParaRPr lang="en-US" altLang="zh-CN" dirty="0" smtClean="0">
              <a:solidFill>
                <a:schemeClr val="bg1"/>
              </a:solidFill>
            </a:endParaRPr>
          </a:p>
          <a:p>
            <a:pPr eaLnBrk="1" hangingPunct="1">
              <a:buFontTx/>
              <a:buChar char="•"/>
              <a:defRPr/>
            </a:pPr>
            <a:endParaRPr lang="en-US" altLang="zh-CN" dirty="0" smtClean="0">
              <a:solidFill>
                <a:schemeClr val="bg1"/>
              </a:solidFill>
            </a:endParaRPr>
          </a:p>
          <a:p>
            <a:pPr eaLnBrk="1" hangingPunct="1">
              <a:buFontTx/>
              <a:buChar char="•"/>
              <a:defRPr/>
            </a:pPr>
            <a:endParaRPr lang="en-US" altLang="zh-CN" dirty="0" smtClean="0">
              <a:solidFill>
                <a:schemeClr val="bg1"/>
              </a:solidFill>
            </a:endParaRPr>
          </a:p>
          <a:p>
            <a:pPr eaLnBrk="1" hangingPunct="1">
              <a:buFontTx/>
              <a:buChar char="•"/>
              <a:defRPr/>
            </a:pPr>
            <a:endParaRPr lang="en-US" altLang="zh-CN" dirty="0" smtClean="0">
              <a:solidFill>
                <a:schemeClr val="bg1"/>
              </a:solidFill>
            </a:endParaRPr>
          </a:p>
        </p:txBody>
      </p:sp>
      <p:sp>
        <p:nvSpPr>
          <p:cNvPr id="67590" name="Text Box 6"/>
          <p:cNvSpPr txBox="1">
            <a:spLocks noChangeArrowheads="1"/>
          </p:cNvSpPr>
          <p:nvPr/>
        </p:nvSpPr>
        <p:spPr bwMode="auto">
          <a:xfrm>
            <a:off x="4211638" y="1654175"/>
            <a:ext cx="4752975" cy="3416300"/>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800100" indent="-342900" eaLnBrk="0" hangingPunct="0">
              <a:defRPr>
                <a:solidFill>
                  <a:schemeClr val="tx1"/>
                </a:solidFill>
                <a:latin typeface="Arial" panose="020B0604020202020204" pitchFamily="34" charset="0"/>
                <a:ea typeface="宋体" panose="02010600030101010101" pitchFamily="2" charset="-122"/>
              </a:defRPr>
            </a:lvl2pPr>
            <a:lvl3pPr marL="1257300" indent="-342900" eaLnBrk="0" hangingPunct="0">
              <a:defRPr>
                <a:solidFill>
                  <a:schemeClr val="tx1"/>
                </a:solidFill>
                <a:latin typeface="Arial" panose="020B0604020202020204" pitchFamily="34" charset="0"/>
                <a:ea typeface="宋体" panose="02010600030101010101" pitchFamily="2" charset="-122"/>
              </a:defRPr>
            </a:lvl3pPr>
            <a:lvl4pPr marL="1714500" indent="-342900" eaLnBrk="0" hangingPunct="0">
              <a:defRPr>
                <a:solidFill>
                  <a:schemeClr val="tx1"/>
                </a:solidFill>
                <a:latin typeface="Arial" panose="020B0604020202020204" pitchFamily="34" charset="0"/>
                <a:ea typeface="宋体" panose="02010600030101010101" pitchFamily="2" charset="-122"/>
              </a:defRPr>
            </a:lvl4pPr>
            <a:lvl5pPr marL="2171700" indent="-342900" eaLnBrk="0" hangingPunct="0">
              <a:defRPr>
                <a:solidFill>
                  <a:schemeClr val="tx1"/>
                </a:solidFill>
                <a:latin typeface="Arial" panose="020B0604020202020204" pitchFamily="34" charset="0"/>
                <a:ea typeface="宋体" panose="02010600030101010101" pitchFamily="2" charset="-122"/>
              </a:defRPr>
            </a:lvl5pPr>
            <a:lvl6pPr marL="2628900" indent="-3429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3086100" indent="-3429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543300" indent="-3429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4000500" indent="-3429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dirty="0" smtClean="0">
                <a:solidFill>
                  <a:srgbClr val="FF3300"/>
                </a:solidFill>
              </a:rPr>
              <a:t>义务：</a:t>
            </a:r>
          </a:p>
          <a:p>
            <a:pPr eaLnBrk="1" hangingPunct="1">
              <a:buFontTx/>
              <a:buChar char="•"/>
              <a:defRPr/>
            </a:pPr>
            <a:r>
              <a:rPr lang="zh-CN" altLang="en-US" dirty="0" smtClean="0">
                <a:solidFill>
                  <a:schemeClr val="bg1"/>
                </a:solidFill>
              </a:rPr>
              <a:t>遵守法律、法规、规章和方针、政策、</a:t>
            </a:r>
          </a:p>
          <a:p>
            <a:pPr eaLnBrk="1" hangingPunct="1">
              <a:buFontTx/>
              <a:buChar char="•"/>
              <a:defRPr/>
            </a:pPr>
            <a:r>
              <a:rPr lang="zh-CN" altLang="en-US" dirty="0" smtClean="0">
                <a:solidFill>
                  <a:schemeClr val="bg1"/>
                </a:solidFill>
              </a:rPr>
              <a:t>维护委托的招标人的合法权益。</a:t>
            </a:r>
          </a:p>
          <a:p>
            <a:pPr eaLnBrk="1" hangingPunct="1">
              <a:buFontTx/>
              <a:buChar char="•"/>
              <a:defRPr/>
            </a:pPr>
            <a:r>
              <a:rPr lang="zh-CN" altLang="en-US" dirty="0" smtClean="0">
                <a:solidFill>
                  <a:schemeClr val="bg1"/>
                </a:solidFill>
              </a:rPr>
              <a:t>组织编制、解释招标文件，对代理过程中提出的技术方案、计算数据、技术经济分析结论等的科学性、正确性负责。</a:t>
            </a:r>
          </a:p>
          <a:p>
            <a:pPr eaLnBrk="1" hangingPunct="1">
              <a:buFontTx/>
              <a:buChar char="•"/>
              <a:defRPr/>
            </a:pPr>
            <a:r>
              <a:rPr lang="zh-CN" altLang="en-US" dirty="0" smtClean="0">
                <a:solidFill>
                  <a:schemeClr val="bg1"/>
                </a:solidFill>
              </a:rPr>
              <a:t>工程招标代理机构应带在其资格证书有效期内，妥善保存工程招标代理过程文件和成果文件。</a:t>
            </a:r>
          </a:p>
          <a:p>
            <a:pPr eaLnBrk="1" hangingPunct="1">
              <a:buFontTx/>
              <a:buChar char="•"/>
              <a:defRPr/>
            </a:pPr>
            <a:r>
              <a:rPr lang="zh-CN" altLang="en-US" dirty="0" smtClean="0">
                <a:solidFill>
                  <a:schemeClr val="bg1"/>
                </a:solidFill>
              </a:rPr>
              <a:t>接受招标投标管理机构的监督管理和招标行业协会的指导。</a:t>
            </a:r>
          </a:p>
          <a:p>
            <a:pPr eaLnBrk="1" hangingPunct="1">
              <a:buFontTx/>
              <a:buChar char="•"/>
              <a:defRPr/>
            </a:pPr>
            <a:r>
              <a:rPr lang="zh-CN" altLang="en-US" dirty="0" smtClean="0">
                <a:solidFill>
                  <a:schemeClr val="bg1"/>
                </a:solidFill>
              </a:rPr>
              <a:t>履行依法约定的其他义务。</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Rot="1" noChangeArrowheads="1"/>
          </p:cNvSpPr>
          <p:nvPr/>
        </p:nvSpPr>
        <p:spPr bwMode="auto">
          <a:xfrm>
            <a:off x="179388" y="1006475"/>
            <a:ext cx="8964612" cy="394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20000"/>
              </a:spcBef>
            </a:pPr>
            <a:r>
              <a:rPr lang="zh-CN" altLang="en-US" sz="2400" b="1">
                <a:solidFill>
                  <a:srgbClr val="FF3300"/>
                </a:solidFill>
              </a:rPr>
              <a:t>学习目标：</a:t>
            </a:r>
          </a:p>
          <a:p>
            <a:r>
              <a:rPr lang="en-US" altLang="zh-CN" sz="2800"/>
              <a:t>          </a:t>
            </a:r>
            <a:r>
              <a:rPr lang="zh-CN" altLang="zh-CN" sz="2800"/>
              <a:t>了解建设工程招标的含义，委托招标投标代理制度；熟悉我国招标的范围、方式、招标控制价的编制；掌握建设工程招标的程序，建设工程招标资格预审的方法与程序，建设工程招标文件的编制。</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104900" y="841375"/>
            <a:ext cx="8039100" cy="3983038"/>
          </a:xfrm>
          <a:prstGeom prst="rect">
            <a:avLst/>
          </a:prstGeom>
        </p:spPr>
        <p:txBody>
          <a:bodyPr>
            <a:normAutofit/>
          </a:bodyPr>
          <a:lstStyle/>
          <a:p>
            <a:pPr>
              <a:lnSpc>
                <a:spcPct val="130000"/>
              </a:lnSpc>
            </a:pPr>
            <a:r>
              <a:rPr lang="zh-CN" altLang="en-US" dirty="0" smtClean="0">
                <a:solidFill>
                  <a:srgbClr val="FF0000"/>
                </a:solidFill>
                <a:latin typeface="宋体" panose="02010600030101010101" pitchFamily="2" charset="-122"/>
                <a:ea typeface="宋体" panose="02010600030101010101" pitchFamily="2" charset="-122"/>
              </a:rPr>
              <a:t>**建设</a:t>
            </a:r>
            <a:r>
              <a:rPr lang="zh-CN" altLang="en-US" dirty="0">
                <a:solidFill>
                  <a:srgbClr val="FF0000"/>
                </a:solidFill>
                <a:latin typeface="宋体" panose="02010600030101010101" pitchFamily="2" charset="-122"/>
                <a:ea typeface="宋体" panose="02010600030101010101" pitchFamily="2" charset="-122"/>
              </a:rPr>
              <a:t>工程招标代理机构的职责：</a:t>
            </a:r>
            <a:endParaRPr lang="en-US" altLang="zh-CN" dirty="0">
              <a:solidFill>
                <a:srgbClr val="FF0000"/>
              </a:solidFill>
              <a:latin typeface="宋体" panose="02010600030101010101" pitchFamily="2" charset="-122"/>
              <a:ea typeface="宋体" panose="02010600030101010101" pitchFamily="2" charset="-122"/>
            </a:endParaRPr>
          </a:p>
          <a:p>
            <a:pPr marL="342900" indent="-342900">
              <a:lnSpc>
                <a:spcPct val="130000"/>
              </a:lnSpc>
              <a:buFont typeface="+mj-ea"/>
              <a:buAutoNum type="circleNumDbPlain"/>
            </a:pPr>
            <a:r>
              <a:rPr lang="zh-CN" altLang="en-US" dirty="0">
                <a:solidFill>
                  <a:schemeClr val="accent1">
                    <a:lumMod val="75000"/>
                  </a:schemeClr>
                </a:solidFill>
                <a:latin typeface="宋体" panose="02010600030101010101" pitchFamily="2" charset="-122"/>
                <a:ea typeface="宋体" panose="02010600030101010101" pitchFamily="2" charset="-122"/>
              </a:rPr>
              <a:t>拟定招标方案；</a:t>
            </a:r>
            <a:endParaRPr lang="en-US" altLang="zh-CN" dirty="0">
              <a:solidFill>
                <a:schemeClr val="accent1">
                  <a:lumMod val="75000"/>
                </a:schemeClr>
              </a:solidFill>
              <a:latin typeface="宋体" panose="02010600030101010101" pitchFamily="2" charset="-122"/>
              <a:ea typeface="宋体" panose="02010600030101010101" pitchFamily="2" charset="-122"/>
            </a:endParaRPr>
          </a:p>
          <a:p>
            <a:pPr marL="342900" indent="-342900">
              <a:lnSpc>
                <a:spcPct val="130000"/>
              </a:lnSpc>
              <a:buFont typeface="+mj-ea"/>
              <a:buAutoNum type="circleNumDbPlain"/>
            </a:pPr>
            <a:r>
              <a:rPr lang="zh-CN" altLang="en-US" dirty="0">
                <a:solidFill>
                  <a:schemeClr val="accent1">
                    <a:lumMod val="75000"/>
                  </a:schemeClr>
                </a:solidFill>
                <a:latin typeface="宋体" panose="02010600030101010101" pitchFamily="2" charset="-122"/>
                <a:ea typeface="宋体" panose="02010600030101010101" pitchFamily="2" charset="-122"/>
              </a:rPr>
              <a:t>编制和出售资格预审文件、招标文件；</a:t>
            </a:r>
            <a:endParaRPr lang="en-US" altLang="zh-CN" dirty="0">
              <a:solidFill>
                <a:schemeClr val="accent1">
                  <a:lumMod val="75000"/>
                </a:schemeClr>
              </a:solidFill>
              <a:latin typeface="宋体" panose="02010600030101010101" pitchFamily="2" charset="-122"/>
              <a:ea typeface="宋体" panose="02010600030101010101" pitchFamily="2" charset="-122"/>
            </a:endParaRPr>
          </a:p>
          <a:p>
            <a:pPr marL="342900" indent="-342900">
              <a:lnSpc>
                <a:spcPct val="130000"/>
              </a:lnSpc>
              <a:buFont typeface="+mj-ea"/>
              <a:buAutoNum type="circleNumDbPlain"/>
            </a:pPr>
            <a:r>
              <a:rPr lang="zh-CN" altLang="en-US" dirty="0">
                <a:solidFill>
                  <a:schemeClr val="accent1">
                    <a:lumMod val="75000"/>
                  </a:schemeClr>
                </a:solidFill>
                <a:latin typeface="宋体" panose="02010600030101010101" pitchFamily="2" charset="-122"/>
                <a:ea typeface="宋体" panose="02010600030101010101" pitchFamily="2" charset="-122"/>
              </a:rPr>
              <a:t>组织审查投标人资格；</a:t>
            </a:r>
            <a:endParaRPr lang="en-US" altLang="zh-CN" dirty="0">
              <a:solidFill>
                <a:schemeClr val="accent1">
                  <a:lumMod val="75000"/>
                </a:schemeClr>
              </a:solidFill>
              <a:latin typeface="宋体" panose="02010600030101010101" pitchFamily="2" charset="-122"/>
              <a:ea typeface="宋体" panose="02010600030101010101" pitchFamily="2" charset="-122"/>
            </a:endParaRPr>
          </a:p>
          <a:p>
            <a:pPr marL="342900" indent="-342900">
              <a:lnSpc>
                <a:spcPct val="130000"/>
              </a:lnSpc>
              <a:buFont typeface="+mj-ea"/>
              <a:buAutoNum type="circleNumDbPlain"/>
            </a:pPr>
            <a:r>
              <a:rPr lang="zh-CN" altLang="en-US" dirty="0">
                <a:solidFill>
                  <a:schemeClr val="accent1">
                    <a:lumMod val="75000"/>
                  </a:schemeClr>
                </a:solidFill>
                <a:latin typeface="宋体" panose="02010600030101010101" pitchFamily="2" charset="-122"/>
                <a:ea typeface="宋体" panose="02010600030101010101" pitchFamily="2" charset="-122"/>
              </a:rPr>
              <a:t>编制标底、工程量清单和最高投标报价；</a:t>
            </a:r>
            <a:endParaRPr lang="en-US" altLang="zh-CN" dirty="0">
              <a:solidFill>
                <a:schemeClr val="accent1">
                  <a:lumMod val="75000"/>
                </a:schemeClr>
              </a:solidFill>
              <a:latin typeface="宋体" panose="02010600030101010101" pitchFamily="2" charset="-122"/>
              <a:ea typeface="宋体" panose="02010600030101010101" pitchFamily="2" charset="-122"/>
            </a:endParaRPr>
          </a:p>
          <a:p>
            <a:pPr marL="342900" indent="-342900">
              <a:lnSpc>
                <a:spcPct val="130000"/>
              </a:lnSpc>
              <a:buFont typeface="+mj-ea"/>
              <a:buAutoNum type="circleNumDbPlain"/>
            </a:pPr>
            <a:r>
              <a:rPr lang="zh-CN" altLang="en-US" dirty="0">
                <a:solidFill>
                  <a:schemeClr val="accent1">
                    <a:lumMod val="75000"/>
                  </a:schemeClr>
                </a:solidFill>
                <a:latin typeface="宋体" panose="02010600030101010101" pitchFamily="2" charset="-122"/>
                <a:ea typeface="宋体" panose="02010600030101010101" pitchFamily="2" charset="-122"/>
              </a:rPr>
              <a:t>组织投标人踏勘现场；</a:t>
            </a:r>
            <a:endParaRPr lang="en-US" altLang="zh-CN" dirty="0">
              <a:solidFill>
                <a:schemeClr val="accent1">
                  <a:lumMod val="75000"/>
                </a:schemeClr>
              </a:solidFill>
              <a:latin typeface="宋体" panose="02010600030101010101" pitchFamily="2" charset="-122"/>
              <a:ea typeface="宋体" panose="02010600030101010101" pitchFamily="2" charset="-122"/>
            </a:endParaRPr>
          </a:p>
          <a:p>
            <a:pPr marL="342900" indent="-342900">
              <a:lnSpc>
                <a:spcPct val="130000"/>
              </a:lnSpc>
              <a:buFont typeface="+mj-ea"/>
              <a:buAutoNum type="circleNumDbPlain"/>
            </a:pPr>
            <a:r>
              <a:rPr lang="zh-CN" altLang="en-US" dirty="0">
                <a:solidFill>
                  <a:schemeClr val="accent1">
                    <a:lumMod val="75000"/>
                  </a:schemeClr>
                </a:solidFill>
                <a:latin typeface="宋体" panose="02010600030101010101" pitchFamily="2" charset="-122"/>
                <a:ea typeface="宋体" panose="02010600030101010101" pitchFamily="2" charset="-122"/>
              </a:rPr>
              <a:t>接受投标，组织开标、评标，协助招标人定标；</a:t>
            </a:r>
            <a:endParaRPr lang="en-US" altLang="zh-CN" dirty="0">
              <a:solidFill>
                <a:schemeClr val="accent1">
                  <a:lumMod val="75000"/>
                </a:schemeClr>
              </a:solidFill>
              <a:latin typeface="宋体" panose="02010600030101010101" pitchFamily="2" charset="-122"/>
              <a:ea typeface="宋体" panose="02010600030101010101" pitchFamily="2" charset="-122"/>
            </a:endParaRPr>
          </a:p>
          <a:p>
            <a:pPr marL="342900" indent="-342900">
              <a:lnSpc>
                <a:spcPct val="130000"/>
              </a:lnSpc>
              <a:buFont typeface="+mj-ea"/>
              <a:buAutoNum type="circleNumDbPlain"/>
            </a:pPr>
            <a:r>
              <a:rPr lang="zh-CN" altLang="en-US" dirty="0">
                <a:solidFill>
                  <a:schemeClr val="accent1">
                    <a:lumMod val="75000"/>
                  </a:schemeClr>
                </a:solidFill>
                <a:latin typeface="宋体" panose="02010600030101010101" pitchFamily="2" charset="-122"/>
                <a:ea typeface="宋体" panose="02010600030101010101" pitchFamily="2" charset="-122"/>
              </a:rPr>
              <a:t>草拟合同；</a:t>
            </a:r>
            <a:endParaRPr lang="en-US" altLang="zh-CN" dirty="0">
              <a:solidFill>
                <a:schemeClr val="accent1">
                  <a:lumMod val="75000"/>
                </a:schemeClr>
              </a:solidFill>
              <a:latin typeface="宋体" panose="02010600030101010101" pitchFamily="2" charset="-122"/>
              <a:ea typeface="宋体" panose="02010600030101010101" pitchFamily="2" charset="-122"/>
            </a:endParaRPr>
          </a:p>
          <a:p>
            <a:pPr marL="342900" indent="-342900">
              <a:lnSpc>
                <a:spcPct val="130000"/>
              </a:lnSpc>
              <a:buFont typeface="+mj-ea"/>
              <a:buAutoNum type="circleNumDbPlain"/>
            </a:pPr>
            <a:r>
              <a:rPr lang="zh-CN" altLang="en-US" dirty="0">
                <a:solidFill>
                  <a:schemeClr val="accent1">
                    <a:lumMod val="75000"/>
                  </a:schemeClr>
                </a:solidFill>
                <a:latin typeface="宋体" panose="02010600030101010101" pitchFamily="2" charset="-122"/>
                <a:ea typeface="宋体" panose="02010600030101010101" pitchFamily="2" charset="-122"/>
              </a:rPr>
              <a:t>招标人委托的其他事项。</a:t>
            </a: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80110" y="320040"/>
            <a:ext cx="6423660" cy="489365"/>
          </a:xfrm>
          <a:prstGeom prst="rect">
            <a:avLst/>
          </a:prstGeom>
          <a:noFill/>
        </p:spPr>
        <p:txBody>
          <a:bodyPr wrap="square" lIns="68580" tIns="34290" rIns="68580" bIns="34290" rtlCol="0">
            <a:spAutoFit/>
          </a:bodyPr>
          <a:lstStyle/>
          <a:p>
            <a:pPr>
              <a:lnSpc>
                <a:spcPct val="130000"/>
              </a:lnSpc>
            </a:pPr>
            <a:r>
              <a:rPr lang="en-US" altLang="zh-CN" sz="2100" b="1" dirty="0" smtClean="0">
                <a:latin typeface="宋体" panose="02010600030101010101" pitchFamily="2" charset="-122"/>
                <a:ea typeface="宋体" panose="02010600030101010101" pitchFamily="2" charset="-122"/>
              </a:rPr>
              <a:t>**</a:t>
            </a:r>
            <a:r>
              <a:rPr lang="zh-CN" altLang="en-US" sz="2100" b="1" dirty="0" smtClean="0">
                <a:latin typeface="宋体" panose="02010600030101010101" pitchFamily="2" charset="-122"/>
                <a:ea typeface="宋体" panose="02010600030101010101" pitchFamily="2" charset="-122"/>
              </a:rPr>
              <a:t>工程招标</a:t>
            </a:r>
            <a:r>
              <a:rPr lang="zh-CN" altLang="en-US" sz="2100" b="1" dirty="0">
                <a:latin typeface="宋体" panose="02010600030101010101" pitchFamily="2" charset="-122"/>
                <a:ea typeface="宋体" panose="02010600030101010101" pitchFamily="2" charset="-122"/>
              </a:rPr>
              <a:t>代理机构在招标代理活动中不得有的行为</a:t>
            </a:r>
          </a:p>
        </p:txBody>
      </p:sp>
      <p:sp>
        <p:nvSpPr>
          <p:cNvPr id="7" name="TextBox 6"/>
          <p:cNvSpPr txBox="1"/>
          <p:nvPr/>
        </p:nvSpPr>
        <p:spPr>
          <a:xfrm>
            <a:off x="754380" y="1062990"/>
            <a:ext cx="7852410" cy="2589940"/>
          </a:xfrm>
          <a:prstGeom prst="rect">
            <a:avLst/>
          </a:prstGeom>
          <a:noFill/>
        </p:spPr>
        <p:txBody>
          <a:bodyPr wrap="square" lIns="68580" tIns="34290" rIns="68580" bIns="34290" rtlCol="0">
            <a:spAutoFit/>
          </a:bodyPr>
          <a:lstStyle/>
          <a:p>
            <a:pPr>
              <a:lnSpc>
                <a:spcPct val="130000"/>
              </a:lnSpc>
            </a:pPr>
            <a:r>
              <a:rPr lang="zh-CN" altLang="en-US" dirty="0">
                <a:latin typeface="宋体" panose="02010600030101010101" pitchFamily="2" charset="-122"/>
                <a:ea typeface="宋体" panose="02010600030101010101" pitchFamily="2" charset="-122"/>
              </a:rPr>
              <a:t>工程招标代理机构在工程招标过程中不得有以下行为：</a:t>
            </a:r>
            <a:endParaRPr lang="en-US" altLang="zh-CN" dirty="0">
              <a:latin typeface="宋体" panose="02010600030101010101" pitchFamily="2" charset="-122"/>
              <a:ea typeface="宋体" panose="02010600030101010101" pitchFamily="2" charset="-122"/>
            </a:endParaRPr>
          </a:p>
          <a:p>
            <a:pPr marL="257175" indent="-257175">
              <a:lnSpc>
                <a:spcPct val="130000"/>
              </a:lnSpc>
              <a:buFont typeface="+mj-ea"/>
              <a:buAutoNum type="circleNumDbPlain"/>
            </a:pPr>
            <a:r>
              <a:rPr lang="zh-CN" altLang="en-US" dirty="0">
                <a:latin typeface="宋体" panose="02010600030101010101" pitchFamily="2" charset="-122"/>
                <a:ea typeface="宋体" panose="02010600030101010101" pitchFamily="2" charset="-122"/>
              </a:rPr>
              <a:t>与所代理招标工程的招投标人有隶属管理、合作经营关系及其他利益关系；</a:t>
            </a:r>
            <a:endParaRPr lang="en-US" altLang="zh-CN" dirty="0">
              <a:latin typeface="宋体" panose="02010600030101010101" pitchFamily="2" charset="-122"/>
              <a:ea typeface="宋体" panose="02010600030101010101" pitchFamily="2" charset="-122"/>
            </a:endParaRPr>
          </a:p>
          <a:p>
            <a:pPr marL="257175" indent="-257175">
              <a:lnSpc>
                <a:spcPct val="130000"/>
              </a:lnSpc>
              <a:buFont typeface="+mj-ea"/>
              <a:buAutoNum type="circleNumDbPlain"/>
            </a:pPr>
            <a:r>
              <a:rPr lang="zh-CN" altLang="en-US" dirty="0">
                <a:latin typeface="宋体" panose="02010600030101010101" pitchFamily="2" charset="-122"/>
                <a:ea typeface="宋体" panose="02010600030101010101" pitchFamily="2" charset="-122"/>
              </a:rPr>
              <a:t>从事同一工程的招标代理和投标咨询活动；</a:t>
            </a:r>
            <a:endParaRPr lang="en-US" altLang="zh-CN" dirty="0">
              <a:latin typeface="宋体" panose="02010600030101010101" pitchFamily="2" charset="-122"/>
              <a:ea typeface="宋体" panose="02010600030101010101" pitchFamily="2" charset="-122"/>
            </a:endParaRPr>
          </a:p>
          <a:p>
            <a:pPr marL="257175" indent="-257175">
              <a:lnSpc>
                <a:spcPct val="130000"/>
              </a:lnSpc>
              <a:buFont typeface="+mj-ea"/>
              <a:buAutoNum type="circleNumDbPlain"/>
            </a:pPr>
            <a:r>
              <a:rPr lang="zh-CN" altLang="en-US" dirty="0">
                <a:latin typeface="宋体" panose="02010600030101010101" pitchFamily="2" charset="-122"/>
                <a:ea typeface="宋体" panose="02010600030101010101" pitchFamily="2" charset="-122"/>
              </a:rPr>
              <a:t>超越资格许可范围承担工程招标代理业务；</a:t>
            </a:r>
            <a:endParaRPr lang="en-US" altLang="zh-CN" dirty="0">
              <a:latin typeface="宋体" panose="02010600030101010101" pitchFamily="2" charset="-122"/>
              <a:ea typeface="宋体" panose="02010600030101010101" pitchFamily="2" charset="-122"/>
            </a:endParaRPr>
          </a:p>
          <a:p>
            <a:pPr marL="257175" indent="-257175">
              <a:lnSpc>
                <a:spcPct val="130000"/>
              </a:lnSpc>
              <a:buFont typeface="+mj-ea"/>
              <a:buAutoNum type="circleNumDbPlain"/>
            </a:pPr>
            <a:r>
              <a:rPr lang="zh-CN" altLang="en-US" dirty="0">
                <a:latin typeface="宋体" panose="02010600030101010101" pitchFamily="2" charset="-122"/>
                <a:ea typeface="宋体" panose="02010600030101010101" pitchFamily="2" charset="-122"/>
              </a:rPr>
              <a:t>明知委托事项违法而进行代理；</a:t>
            </a:r>
            <a:endParaRPr lang="en-US" altLang="zh-CN" dirty="0">
              <a:latin typeface="宋体" panose="02010600030101010101" pitchFamily="2" charset="-122"/>
              <a:ea typeface="宋体" panose="02010600030101010101" pitchFamily="2" charset="-122"/>
            </a:endParaRPr>
          </a:p>
          <a:p>
            <a:pPr marL="257175" indent="-257175">
              <a:lnSpc>
                <a:spcPct val="130000"/>
              </a:lnSpc>
              <a:buFont typeface="+mj-ea"/>
              <a:buAutoNum type="circleNumDbPlain"/>
            </a:pPr>
            <a:r>
              <a:rPr lang="zh-CN" altLang="en-US" dirty="0">
                <a:latin typeface="宋体" panose="02010600030101010101" pitchFamily="2" charset="-122"/>
                <a:ea typeface="宋体" panose="02010600030101010101" pitchFamily="2" charset="-122"/>
              </a:rPr>
              <a:t>采取行贿、提供回扣或给予其他不正当利益手段承接工程招标代理业务；</a:t>
            </a:r>
            <a:endParaRPr lang="en-US" altLang="zh-CN" dirty="0">
              <a:latin typeface="宋体" panose="02010600030101010101" pitchFamily="2" charset="-122"/>
              <a:ea typeface="宋体" panose="02010600030101010101" pitchFamily="2" charset="-122"/>
            </a:endParaRPr>
          </a:p>
          <a:p>
            <a:pPr marL="257175" indent="-257175">
              <a:lnSpc>
                <a:spcPct val="130000"/>
              </a:lnSpc>
              <a:buFont typeface="+mj-ea"/>
              <a:buAutoNum type="circleNumDbPlain"/>
            </a:pPr>
            <a:r>
              <a:rPr lang="zh-CN" altLang="en-US" dirty="0">
                <a:latin typeface="宋体" panose="02010600030101010101" pitchFamily="2" charset="-122"/>
                <a:ea typeface="宋体" panose="02010600030101010101" pitchFamily="2" charset="-122"/>
              </a:rPr>
              <a:t>未经招标人书面同意，转让工程招标代理业务；</a:t>
            </a:r>
          </a:p>
        </p:txBody>
      </p:sp>
    </p:spTree>
    <p:extLst>
      <p:ext uri="{BB962C8B-B14F-4D97-AF65-F5344CB8AC3E}">
        <p14:creationId xmlns:p14="http://schemas.microsoft.com/office/powerpoint/2010/main" val="343784245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80110" y="320040"/>
            <a:ext cx="6423660" cy="489365"/>
          </a:xfrm>
          <a:prstGeom prst="rect">
            <a:avLst/>
          </a:prstGeom>
          <a:noFill/>
        </p:spPr>
        <p:txBody>
          <a:bodyPr wrap="square" lIns="68580" tIns="34290" rIns="68580" bIns="34290" rtlCol="0">
            <a:spAutoFit/>
          </a:bodyPr>
          <a:lstStyle/>
          <a:p>
            <a:pPr>
              <a:lnSpc>
                <a:spcPct val="130000"/>
              </a:lnSpc>
            </a:pPr>
            <a:r>
              <a:rPr lang="en-US" altLang="zh-CN" sz="2100" b="1" dirty="0" smtClean="0">
                <a:latin typeface="宋体" panose="02010600030101010101" pitchFamily="2" charset="-122"/>
                <a:ea typeface="宋体" panose="02010600030101010101" pitchFamily="2" charset="-122"/>
              </a:rPr>
              <a:t>**</a:t>
            </a:r>
            <a:r>
              <a:rPr lang="zh-CN" altLang="en-US" sz="2100" b="1" dirty="0" smtClean="0">
                <a:latin typeface="宋体" panose="02010600030101010101" pitchFamily="2" charset="-122"/>
                <a:ea typeface="宋体" panose="02010600030101010101" pitchFamily="2" charset="-122"/>
              </a:rPr>
              <a:t>工程招标</a:t>
            </a:r>
            <a:r>
              <a:rPr lang="zh-CN" altLang="en-US" sz="2100" b="1" dirty="0">
                <a:latin typeface="宋体" panose="02010600030101010101" pitchFamily="2" charset="-122"/>
                <a:ea typeface="宋体" panose="02010600030101010101" pitchFamily="2" charset="-122"/>
              </a:rPr>
              <a:t>代理机构在招标代理活动中不得有的行为</a:t>
            </a:r>
          </a:p>
        </p:txBody>
      </p:sp>
      <p:sp>
        <p:nvSpPr>
          <p:cNvPr id="7" name="TextBox 6"/>
          <p:cNvSpPr txBox="1"/>
          <p:nvPr/>
        </p:nvSpPr>
        <p:spPr>
          <a:xfrm>
            <a:off x="754380" y="1062990"/>
            <a:ext cx="7852410" cy="2950038"/>
          </a:xfrm>
          <a:prstGeom prst="rect">
            <a:avLst/>
          </a:prstGeom>
          <a:noFill/>
        </p:spPr>
        <p:txBody>
          <a:bodyPr wrap="square" lIns="68580" tIns="34290" rIns="68580" bIns="34290" rtlCol="0">
            <a:spAutoFit/>
          </a:bodyPr>
          <a:lstStyle/>
          <a:p>
            <a:pPr>
              <a:lnSpc>
                <a:spcPct val="130000"/>
              </a:lnSpc>
            </a:pPr>
            <a:r>
              <a:rPr lang="en-US" altLang="zh-CN" dirty="0">
                <a:latin typeface="宋体" panose="02010600030101010101" pitchFamily="2" charset="-122"/>
                <a:ea typeface="宋体" panose="02010600030101010101" pitchFamily="2" charset="-122"/>
              </a:rPr>
              <a:t>7</a:t>
            </a:r>
            <a:r>
              <a:rPr lang="zh-CN" altLang="en-US" dirty="0">
                <a:latin typeface="宋体" panose="02010600030101010101" pitchFamily="2" charset="-122"/>
                <a:ea typeface="宋体" panose="02010600030101010101" pitchFamily="2" charset="-122"/>
              </a:rPr>
              <a:t>）泄露应当保密的与招投标活动有关的情况与资料；（</a:t>
            </a:r>
            <a:r>
              <a:rPr lang="en-US" altLang="zh-CN" dirty="0" err="1">
                <a:latin typeface="宋体" panose="02010600030101010101" pitchFamily="2" charset="-122"/>
                <a:ea typeface="宋体" panose="02010600030101010101" pitchFamily="2" charset="-122"/>
              </a:rPr>
              <a:t>eg</a:t>
            </a:r>
            <a:r>
              <a:rPr lang="zh-CN" altLang="en-US" dirty="0">
                <a:latin typeface="宋体" panose="02010600030101010101" pitchFamily="2" charset="-122"/>
                <a:ea typeface="宋体" panose="02010600030101010101" pitchFamily="2" charset="-122"/>
              </a:rPr>
              <a:t>：招标控制价）</a:t>
            </a:r>
            <a:endParaRPr lang="en-US" altLang="zh-CN" dirty="0">
              <a:latin typeface="宋体" panose="02010600030101010101" pitchFamily="2" charset="-122"/>
              <a:ea typeface="宋体" panose="02010600030101010101" pitchFamily="2" charset="-122"/>
            </a:endParaRPr>
          </a:p>
          <a:p>
            <a:pPr>
              <a:lnSpc>
                <a:spcPct val="130000"/>
              </a:lnSpc>
            </a:pPr>
            <a:r>
              <a:rPr lang="en-US" altLang="zh-CN" dirty="0">
                <a:latin typeface="宋体" panose="02010600030101010101" pitchFamily="2" charset="-122"/>
                <a:ea typeface="宋体" panose="02010600030101010101" pitchFamily="2" charset="-122"/>
              </a:rPr>
              <a:t>8</a:t>
            </a:r>
            <a:r>
              <a:rPr lang="zh-CN" altLang="en-US" dirty="0">
                <a:latin typeface="宋体" panose="02010600030101010101" pitchFamily="2" charset="-122"/>
                <a:ea typeface="宋体" panose="02010600030101010101" pitchFamily="2" charset="-122"/>
              </a:rPr>
              <a:t>）与招标人或者投标人串通，损害国家利益、社会公共利益和其他合法权益；</a:t>
            </a:r>
            <a:endParaRPr lang="en-US" altLang="zh-CN" dirty="0">
              <a:latin typeface="宋体" panose="02010600030101010101" pitchFamily="2" charset="-122"/>
              <a:ea typeface="宋体" panose="02010600030101010101" pitchFamily="2" charset="-122"/>
            </a:endParaRPr>
          </a:p>
          <a:p>
            <a:pPr>
              <a:lnSpc>
                <a:spcPct val="130000"/>
              </a:lnSpc>
            </a:pPr>
            <a:r>
              <a:rPr lang="en-US" altLang="zh-CN" dirty="0">
                <a:latin typeface="宋体" panose="02010600030101010101" pitchFamily="2" charset="-122"/>
                <a:ea typeface="宋体" panose="02010600030101010101" pitchFamily="2" charset="-122"/>
              </a:rPr>
              <a:t>9</a:t>
            </a:r>
            <a:r>
              <a:rPr lang="zh-CN" altLang="en-US" dirty="0">
                <a:latin typeface="宋体" panose="02010600030101010101" pitchFamily="2" charset="-122"/>
                <a:ea typeface="宋体" panose="02010600030101010101" pitchFamily="2" charset="-122"/>
              </a:rPr>
              <a:t>）对有关行政监督部门依法责令改正的决定坚决不执行或者以弄虚作假方式隐瞒真相；</a:t>
            </a:r>
            <a:endParaRPr lang="en-US" altLang="zh-CN" dirty="0">
              <a:latin typeface="宋体" panose="02010600030101010101" pitchFamily="2" charset="-122"/>
              <a:ea typeface="宋体" panose="02010600030101010101" pitchFamily="2" charset="-122"/>
            </a:endParaRPr>
          </a:p>
          <a:p>
            <a:pPr>
              <a:lnSpc>
                <a:spcPct val="130000"/>
              </a:lnSpc>
            </a:pPr>
            <a:r>
              <a:rPr lang="en-US" altLang="zh-CN" dirty="0">
                <a:latin typeface="宋体" panose="02010600030101010101" pitchFamily="2" charset="-122"/>
                <a:ea typeface="宋体" panose="02010600030101010101" pitchFamily="2" charset="-122"/>
              </a:rPr>
              <a:t>10</a:t>
            </a:r>
            <a:r>
              <a:rPr lang="zh-CN" altLang="en-US" dirty="0">
                <a:latin typeface="宋体" panose="02010600030101010101" pitchFamily="2" charset="-122"/>
                <a:ea typeface="宋体" panose="02010600030101010101" pitchFamily="2" charset="-122"/>
              </a:rPr>
              <a:t>）擅自修改经招标人同意并加盖公章的工程招标代理成果文件；</a:t>
            </a:r>
            <a:endParaRPr lang="en-US" altLang="zh-CN" dirty="0">
              <a:latin typeface="宋体" panose="02010600030101010101" pitchFamily="2" charset="-122"/>
              <a:ea typeface="宋体" panose="02010600030101010101" pitchFamily="2" charset="-122"/>
            </a:endParaRPr>
          </a:p>
          <a:p>
            <a:pPr>
              <a:lnSpc>
                <a:spcPct val="130000"/>
              </a:lnSpc>
            </a:pPr>
            <a:r>
              <a:rPr lang="en-US" altLang="zh-CN" dirty="0">
                <a:latin typeface="宋体" panose="02010600030101010101" pitchFamily="2" charset="-122"/>
                <a:ea typeface="宋体" panose="02010600030101010101" pitchFamily="2" charset="-122"/>
              </a:rPr>
              <a:t>11</a:t>
            </a:r>
            <a:r>
              <a:rPr lang="zh-CN" altLang="en-US" dirty="0">
                <a:latin typeface="宋体" panose="02010600030101010101" pitchFamily="2" charset="-122"/>
                <a:ea typeface="宋体" panose="02010600030101010101" pitchFamily="2" charset="-122"/>
              </a:rPr>
              <a:t>）涂改、倒卖、出租、出借或者以其他方式非法转让工程招标代理资格证书；</a:t>
            </a:r>
            <a:endParaRPr lang="en-US" altLang="zh-CN" dirty="0">
              <a:latin typeface="宋体" panose="02010600030101010101" pitchFamily="2" charset="-122"/>
              <a:ea typeface="宋体" panose="02010600030101010101" pitchFamily="2" charset="-122"/>
            </a:endParaRPr>
          </a:p>
          <a:p>
            <a:pPr>
              <a:lnSpc>
                <a:spcPct val="130000"/>
              </a:lnSpc>
            </a:pPr>
            <a:r>
              <a:rPr lang="en-US" altLang="zh-CN" dirty="0">
                <a:latin typeface="宋体" panose="02010600030101010101" pitchFamily="2" charset="-122"/>
                <a:ea typeface="宋体" panose="02010600030101010101" pitchFamily="2" charset="-122"/>
              </a:rPr>
              <a:t>12</a:t>
            </a:r>
            <a:r>
              <a:rPr lang="zh-CN" altLang="en-US" dirty="0">
                <a:latin typeface="宋体" panose="02010600030101010101" pitchFamily="2" charset="-122"/>
                <a:ea typeface="宋体" panose="02010600030101010101" pitchFamily="2" charset="-122"/>
              </a:rPr>
              <a:t>）法律、法规和规章禁止的其他行为。</a:t>
            </a:r>
          </a:p>
        </p:txBody>
      </p:sp>
    </p:spTree>
    <p:extLst>
      <p:ext uri="{BB962C8B-B14F-4D97-AF65-F5344CB8AC3E}">
        <p14:creationId xmlns:p14="http://schemas.microsoft.com/office/powerpoint/2010/main" val="30913062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MH_Others_1"/>
          <p:cNvSpPr/>
          <p:nvPr>
            <p:custDataLst>
              <p:tags r:id="rId2"/>
            </p:custDataLst>
          </p:nvPr>
        </p:nvSpPr>
        <p:spPr>
          <a:xfrm>
            <a:off x="3786188" y="1868488"/>
            <a:ext cx="1533525" cy="153352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rgbClr val="FFFFFF"/>
              </a:solidFill>
            </a:endParaRPr>
          </a:p>
        </p:txBody>
      </p:sp>
      <p:sp>
        <p:nvSpPr>
          <p:cNvPr id="3" name="MH_Others_2"/>
          <p:cNvSpPr/>
          <p:nvPr>
            <p:custDataLst>
              <p:tags r:id="rId3"/>
            </p:custDataLst>
          </p:nvPr>
        </p:nvSpPr>
        <p:spPr>
          <a:xfrm>
            <a:off x="3173413" y="1250950"/>
            <a:ext cx="2792412" cy="2790825"/>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rgbClr val="FFFFFF"/>
              </a:solidFill>
            </a:endParaRPr>
          </a:p>
        </p:txBody>
      </p:sp>
      <p:sp>
        <p:nvSpPr>
          <p:cNvPr id="4" name="MH_Others_3"/>
          <p:cNvSpPr/>
          <p:nvPr>
            <p:custDataLst>
              <p:tags r:id="rId4"/>
            </p:custDataLst>
          </p:nvPr>
        </p:nvSpPr>
        <p:spPr>
          <a:xfrm>
            <a:off x="3892550" y="1987550"/>
            <a:ext cx="1308100" cy="130968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zh-CN" altLang="en-US" sz="3600" dirty="0">
                <a:solidFill>
                  <a:srgbClr val="FFFFFF"/>
                </a:solidFill>
                <a:latin typeface="微软雅黑" panose="020B0703020204020201" pitchFamily="34" charset="-122"/>
                <a:ea typeface="微软雅黑" panose="020B0703020204020201" pitchFamily="34" charset="-122"/>
              </a:rPr>
              <a:t>任务</a:t>
            </a:r>
          </a:p>
        </p:txBody>
      </p:sp>
      <p:sp>
        <p:nvSpPr>
          <p:cNvPr id="7" name="MH_Entry_1">
            <a:hlinkClick r:id="rId18" action="ppaction://hlinksldjump"/>
          </p:cNvPr>
          <p:cNvSpPr>
            <a:spLocks noChangeArrowheads="1"/>
          </p:cNvSpPr>
          <p:nvPr>
            <p:custDataLst>
              <p:tags r:id="rId5"/>
            </p:custDataLst>
          </p:nvPr>
        </p:nvSpPr>
        <p:spPr bwMode="auto">
          <a:xfrm>
            <a:off x="523875" y="1069975"/>
            <a:ext cx="312896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学习建设工程招标</a:t>
            </a:r>
            <a:endParaRPr lang="zh-CN" altLang="en-US" sz="1200" dirty="0">
              <a:solidFill>
                <a:srgbClr val="A3A3A3"/>
              </a:solidFill>
              <a:latin typeface="+mn-lt"/>
              <a:ea typeface="+mn-ea"/>
            </a:endParaRPr>
          </a:p>
        </p:txBody>
      </p:sp>
      <p:sp>
        <p:nvSpPr>
          <p:cNvPr id="8" name="MH_Entry_2">
            <a:hlinkClick r:id="rId18" action="ppaction://hlinksldjump"/>
          </p:cNvPr>
          <p:cNvSpPr>
            <a:spLocks noChangeArrowheads="1"/>
          </p:cNvSpPr>
          <p:nvPr>
            <p:custDataLst>
              <p:tags r:id="rId6"/>
            </p:custDataLst>
          </p:nvPr>
        </p:nvSpPr>
        <p:spPr bwMode="auto">
          <a:xfrm>
            <a:off x="5508625" y="1069975"/>
            <a:ext cx="31067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认识建设工程招标代理</a:t>
            </a:r>
            <a:endParaRPr lang="zh-CN" altLang="en-US" sz="1200" dirty="0">
              <a:solidFill>
                <a:srgbClr val="A3A3A3"/>
              </a:solidFill>
              <a:latin typeface="+mn-lt"/>
              <a:ea typeface="+mn-ea"/>
            </a:endParaRPr>
          </a:p>
        </p:txBody>
      </p:sp>
      <p:sp>
        <p:nvSpPr>
          <p:cNvPr id="19" name="MH_Entry_3"/>
          <p:cNvSpPr>
            <a:spLocks noChangeArrowheads="1"/>
          </p:cNvSpPr>
          <p:nvPr>
            <p:custDataLst>
              <p:tags r:id="rId7"/>
            </p:custDataLst>
          </p:nvPr>
        </p:nvSpPr>
        <p:spPr bwMode="auto">
          <a:xfrm>
            <a:off x="6181725" y="2282825"/>
            <a:ext cx="24336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lstStyle/>
          <a:p>
            <a:pPr algn="ctr">
              <a:lnSpc>
                <a:spcPct val="120000"/>
              </a:lnSpc>
              <a:buFont typeface="Arial" panose="020B0604020202020204" pitchFamily="34" charset="0"/>
              <a:buNone/>
              <a:defRPr/>
            </a:pPr>
            <a:r>
              <a:rPr lang="zh-CN" altLang="en-US" sz="2400" b="1" dirty="0">
                <a:solidFill>
                  <a:srgbClr val="FF0000"/>
                </a:solidFill>
                <a:latin typeface="+mn-lt"/>
                <a:ea typeface="+mn-ea"/>
              </a:rPr>
              <a:t>学习建设工程招标程序</a:t>
            </a:r>
          </a:p>
        </p:txBody>
      </p:sp>
      <p:sp>
        <p:nvSpPr>
          <p:cNvPr id="12" name="MH_Entry_4"/>
          <p:cNvSpPr>
            <a:spLocks noChangeArrowheads="1"/>
          </p:cNvSpPr>
          <p:nvPr>
            <p:custDataLst>
              <p:tags r:id="rId8"/>
            </p:custDataLst>
          </p:nvPr>
        </p:nvSpPr>
        <p:spPr bwMode="auto">
          <a:xfrm>
            <a:off x="5622925" y="3802063"/>
            <a:ext cx="2992438"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学习建设工程资格审查</a:t>
            </a:r>
            <a:endParaRPr lang="zh-CN" altLang="en-US" sz="1200" dirty="0">
              <a:solidFill>
                <a:srgbClr val="A3A3A3"/>
              </a:solidFill>
              <a:latin typeface="+mn-lt"/>
              <a:ea typeface="+mn-ea"/>
            </a:endParaRPr>
          </a:p>
        </p:txBody>
      </p:sp>
      <p:sp>
        <p:nvSpPr>
          <p:cNvPr id="14" name="MH_Entry_5"/>
          <p:cNvSpPr>
            <a:spLocks noChangeArrowheads="1"/>
          </p:cNvSpPr>
          <p:nvPr>
            <p:custDataLst>
              <p:tags r:id="rId9"/>
            </p:custDataLst>
          </p:nvPr>
        </p:nvSpPr>
        <p:spPr bwMode="auto">
          <a:xfrm>
            <a:off x="523875" y="3802063"/>
            <a:ext cx="310832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编制建设工程招标文件</a:t>
            </a:r>
            <a:endParaRPr lang="zh-CN" altLang="en-US" sz="1200" dirty="0">
              <a:solidFill>
                <a:srgbClr val="A3A3A3"/>
              </a:solidFill>
              <a:latin typeface="+mn-lt"/>
              <a:ea typeface="+mn-ea"/>
            </a:endParaRPr>
          </a:p>
        </p:txBody>
      </p:sp>
      <p:sp>
        <p:nvSpPr>
          <p:cNvPr id="27" name="MH_Entry_6"/>
          <p:cNvSpPr>
            <a:spLocks noChangeArrowheads="1"/>
          </p:cNvSpPr>
          <p:nvPr>
            <p:custDataLst>
              <p:tags r:id="rId10"/>
            </p:custDataLst>
          </p:nvPr>
        </p:nvSpPr>
        <p:spPr bwMode="auto">
          <a:xfrm>
            <a:off x="523875" y="2282825"/>
            <a:ext cx="247332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编制建设工程招标控制价</a:t>
            </a:r>
            <a:endParaRPr lang="zh-CN" altLang="en-US" sz="1200" dirty="0">
              <a:solidFill>
                <a:srgbClr val="A3A3A3"/>
              </a:solidFill>
              <a:latin typeface="+mn-lt"/>
              <a:ea typeface="+mn-ea"/>
            </a:endParaRPr>
          </a:p>
        </p:txBody>
      </p:sp>
      <p:sp>
        <p:nvSpPr>
          <p:cNvPr id="15" name="MH_Number_1">
            <a:hlinkClick r:id="rId18" action="ppaction://hlinksldjump"/>
          </p:cNvPr>
          <p:cNvSpPr/>
          <p:nvPr>
            <p:custDataLst>
              <p:tags r:id="rId11"/>
            </p:custDataLst>
          </p:nvPr>
        </p:nvSpPr>
        <p:spPr>
          <a:xfrm>
            <a:off x="3667125" y="1271588"/>
            <a:ext cx="412750" cy="4127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1</a:t>
            </a:r>
            <a:endParaRPr lang="zh-CN" altLang="en-US" dirty="0">
              <a:solidFill>
                <a:srgbClr val="FFFFFF"/>
              </a:solidFill>
              <a:cs typeface="Arial Unicode MS" panose="020B0604020202020204" pitchFamily="34" charset="-122"/>
            </a:endParaRPr>
          </a:p>
        </p:txBody>
      </p:sp>
      <p:sp>
        <p:nvSpPr>
          <p:cNvPr id="17" name="MH_Number_2">
            <a:hlinkClick r:id="rId18" action="ppaction://hlinksldjump"/>
          </p:cNvPr>
          <p:cNvSpPr/>
          <p:nvPr>
            <p:custDataLst>
              <p:tags r:id="rId12"/>
            </p:custDataLst>
          </p:nvPr>
        </p:nvSpPr>
        <p:spPr>
          <a:xfrm>
            <a:off x="5046663" y="1271588"/>
            <a:ext cx="414337" cy="4127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2</a:t>
            </a:r>
            <a:endParaRPr lang="zh-CN" altLang="en-US" dirty="0">
              <a:solidFill>
                <a:srgbClr val="FFFFFF"/>
              </a:solidFill>
              <a:cs typeface="Arial Unicode MS" panose="020B0604020202020204" pitchFamily="34" charset="-122"/>
            </a:endParaRPr>
          </a:p>
        </p:txBody>
      </p:sp>
      <p:sp>
        <p:nvSpPr>
          <p:cNvPr id="21" name="MH_Number_3"/>
          <p:cNvSpPr/>
          <p:nvPr>
            <p:custDataLst>
              <p:tags r:id="rId13"/>
            </p:custDataLst>
          </p:nvPr>
        </p:nvSpPr>
        <p:spPr>
          <a:xfrm>
            <a:off x="5759450" y="2466975"/>
            <a:ext cx="412750" cy="4143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3</a:t>
            </a:r>
            <a:endParaRPr lang="zh-CN" altLang="en-US" dirty="0">
              <a:solidFill>
                <a:srgbClr val="FFFFFF"/>
              </a:solidFill>
              <a:cs typeface="Arial Unicode MS" panose="020B0604020202020204" pitchFamily="34" charset="-122"/>
            </a:endParaRPr>
          </a:p>
        </p:txBody>
      </p:sp>
      <p:sp>
        <p:nvSpPr>
          <p:cNvPr id="23" name="MH_Number_4"/>
          <p:cNvSpPr/>
          <p:nvPr>
            <p:custDataLst>
              <p:tags r:id="rId14"/>
            </p:custDataLst>
          </p:nvPr>
        </p:nvSpPr>
        <p:spPr>
          <a:xfrm>
            <a:off x="5089525" y="3663950"/>
            <a:ext cx="412750" cy="4127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4</a:t>
            </a:r>
            <a:endParaRPr lang="zh-CN" altLang="en-US" dirty="0">
              <a:solidFill>
                <a:srgbClr val="FFFFFF"/>
              </a:solidFill>
              <a:cs typeface="Arial Unicode MS" panose="020B0604020202020204" pitchFamily="34" charset="-122"/>
            </a:endParaRPr>
          </a:p>
        </p:txBody>
      </p:sp>
      <p:sp>
        <p:nvSpPr>
          <p:cNvPr id="6" name="MH_Number_5"/>
          <p:cNvSpPr/>
          <p:nvPr>
            <p:custDataLst>
              <p:tags r:id="rId15"/>
            </p:custDataLst>
          </p:nvPr>
        </p:nvSpPr>
        <p:spPr>
          <a:xfrm>
            <a:off x="3708400" y="3663950"/>
            <a:ext cx="412750" cy="4127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5</a:t>
            </a:r>
            <a:endParaRPr lang="zh-CN" altLang="en-US" dirty="0">
              <a:solidFill>
                <a:srgbClr val="FFFFFF"/>
              </a:solidFill>
              <a:cs typeface="Arial Unicode MS" panose="020B0604020202020204" pitchFamily="34" charset="-122"/>
            </a:endParaRPr>
          </a:p>
        </p:txBody>
      </p:sp>
      <p:sp>
        <p:nvSpPr>
          <p:cNvPr id="9" name="MH_Number_6"/>
          <p:cNvSpPr/>
          <p:nvPr>
            <p:custDataLst>
              <p:tags r:id="rId16"/>
            </p:custDataLst>
          </p:nvPr>
        </p:nvSpPr>
        <p:spPr>
          <a:xfrm>
            <a:off x="2997200" y="2466975"/>
            <a:ext cx="412750" cy="4143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6</a:t>
            </a:r>
            <a:endParaRPr lang="zh-CN" altLang="en-US" dirty="0">
              <a:solidFill>
                <a:srgbClr val="FFFFFF"/>
              </a:solidFill>
              <a:cs typeface="Arial Unicode MS" panose="020B0604020202020204" pitchFamily="34"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0"/>
          <p:cNvSpPr>
            <a:spLocks noChangeArrowheads="1"/>
          </p:cNvSpPr>
          <p:nvPr/>
        </p:nvSpPr>
        <p:spPr bwMode="auto">
          <a:xfrm>
            <a:off x="0" y="3543300"/>
            <a:ext cx="374491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latin typeface="宋体" panose="02010600030101010101" pitchFamily="2" charset="-122"/>
              </a:rPr>
              <a:t>　建设工程招标程序：</a:t>
            </a:r>
          </a:p>
        </p:txBody>
      </p:sp>
      <p:sp>
        <p:nvSpPr>
          <p:cNvPr id="29699" name="Text Box 39"/>
          <p:cNvSpPr txBox="1">
            <a:spLocks noChangeArrowheads="1"/>
          </p:cNvSpPr>
          <p:nvPr/>
        </p:nvSpPr>
        <p:spPr bwMode="auto">
          <a:xfrm>
            <a:off x="7489825" y="1620838"/>
            <a:ext cx="1511300" cy="234950"/>
          </a:xfrm>
          <a:prstGeom prst="rect">
            <a:avLst/>
          </a:prstGeom>
          <a:solidFill>
            <a:srgbClr val="FFCC00"/>
          </a:solidFill>
          <a:ln w="9525" algn="ctr">
            <a:solidFill>
              <a:schemeClr val="folHlink"/>
            </a:solidFill>
            <a:miter lim="800000"/>
          </a:ln>
        </p:spPr>
        <p:txBody>
          <a:bodyPr tIns="10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latin typeface="Times New Roman" panose="02020603050405020304" pitchFamily="18" charset="0"/>
              </a:rPr>
              <a:t>编制招标文件</a:t>
            </a:r>
          </a:p>
        </p:txBody>
      </p:sp>
      <p:sp>
        <p:nvSpPr>
          <p:cNvPr id="29700" name="Text Box 5"/>
          <p:cNvSpPr txBox="1">
            <a:spLocks noChangeArrowheads="1"/>
          </p:cNvSpPr>
          <p:nvPr/>
        </p:nvSpPr>
        <p:spPr bwMode="auto">
          <a:xfrm>
            <a:off x="4281488" y="649288"/>
            <a:ext cx="3024187" cy="171450"/>
          </a:xfrm>
          <a:prstGeom prst="rect">
            <a:avLst/>
          </a:prstGeom>
          <a:solidFill>
            <a:srgbClr val="FF99CC"/>
          </a:solidFill>
          <a:ln w="9525">
            <a:solidFill>
              <a:srgbClr val="003300"/>
            </a:solidFill>
            <a:miter lim="800000"/>
          </a:ln>
        </p:spPr>
        <p:txBody>
          <a:bodyPr t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latin typeface="Times New Roman" panose="02020603050405020304" pitchFamily="18" charset="0"/>
              </a:rPr>
              <a:t>建设工程项目报建</a:t>
            </a:r>
            <a:endParaRPr lang="zh-CN" altLang="en-US" sz="1600" b="1"/>
          </a:p>
        </p:txBody>
      </p:sp>
      <p:sp>
        <p:nvSpPr>
          <p:cNvPr id="29701" name="Text Box 7"/>
          <p:cNvSpPr txBox="1">
            <a:spLocks noChangeArrowheads="1"/>
          </p:cNvSpPr>
          <p:nvPr/>
        </p:nvSpPr>
        <p:spPr bwMode="auto">
          <a:xfrm>
            <a:off x="4281488" y="1220788"/>
            <a:ext cx="3024187" cy="171450"/>
          </a:xfrm>
          <a:prstGeom prst="rect">
            <a:avLst/>
          </a:prstGeom>
          <a:solidFill>
            <a:srgbClr val="CCFFFF"/>
          </a:solidFill>
          <a:ln w="9525" algn="ctr">
            <a:solidFill>
              <a:srgbClr val="FFCC66"/>
            </a:solidFill>
            <a:miter lim="800000"/>
          </a:ln>
        </p:spPr>
        <p:txBody>
          <a:bodyPr tIns="10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latin typeface="Times New Roman" panose="02020603050405020304" pitchFamily="18" charset="0"/>
              </a:rPr>
              <a:t>招标申请</a:t>
            </a:r>
          </a:p>
        </p:txBody>
      </p:sp>
      <p:sp>
        <p:nvSpPr>
          <p:cNvPr id="29702" name="Text Box 8"/>
          <p:cNvSpPr txBox="1">
            <a:spLocks noChangeArrowheads="1"/>
          </p:cNvSpPr>
          <p:nvPr/>
        </p:nvSpPr>
        <p:spPr bwMode="auto">
          <a:xfrm>
            <a:off x="1797050" y="1622425"/>
            <a:ext cx="2376488" cy="215900"/>
          </a:xfrm>
          <a:prstGeom prst="rect">
            <a:avLst/>
          </a:prstGeom>
          <a:solidFill>
            <a:srgbClr val="FFCC00"/>
          </a:solidFill>
          <a:ln w="9525" algn="ctr">
            <a:solidFill>
              <a:schemeClr val="folHlink"/>
            </a:solidFill>
            <a:miter lim="800000"/>
          </a:ln>
        </p:spPr>
        <p:txBody>
          <a:bodyPr tIns="10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latin typeface="Times New Roman" panose="02020603050405020304" pitchFamily="18" charset="0"/>
              </a:rPr>
              <a:t>编制工程量清单</a:t>
            </a:r>
          </a:p>
        </p:txBody>
      </p:sp>
      <p:sp>
        <p:nvSpPr>
          <p:cNvPr id="29703" name="Text Box 9"/>
          <p:cNvSpPr txBox="1">
            <a:spLocks noChangeArrowheads="1"/>
          </p:cNvSpPr>
          <p:nvPr/>
        </p:nvSpPr>
        <p:spPr bwMode="auto">
          <a:xfrm>
            <a:off x="4597400" y="1620838"/>
            <a:ext cx="2376488" cy="215900"/>
          </a:xfrm>
          <a:prstGeom prst="rect">
            <a:avLst/>
          </a:prstGeom>
          <a:solidFill>
            <a:srgbClr val="FFCC00"/>
          </a:solidFill>
          <a:ln w="9525" algn="ctr">
            <a:solidFill>
              <a:schemeClr val="folHlink"/>
            </a:solidFill>
            <a:miter lim="800000"/>
          </a:ln>
        </p:spPr>
        <p:txBody>
          <a:bodyPr tIns="10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latin typeface="Times New Roman" panose="02020603050405020304" pitchFamily="18" charset="0"/>
              </a:rPr>
              <a:t>编制资格预审文件</a:t>
            </a:r>
          </a:p>
        </p:txBody>
      </p:sp>
      <p:sp>
        <p:nvSpPr>
          <p:cNvPr id="29704" name="Text Box 13"/>
          <p:cNvSpPr txBox="1">
            <a:spLocks noChangeArrowheads="1"/>
          </p:cNvSpPr>
          <p:nvPr/>
        </p:nvSpPr>
        <p:spPr bwMode="auto">
          <a:xfrm>
            <a:off x="4281488" y="2084388"/>
            <a:ext cx="3024187" cy="220662"/>
          </a:xfrm>
          <a:prstGeom prst="rect">
            <a:avLst/>
          </a:prstGeom>
          <a:solidFill>
            <a:srgbClr val="CCFFFF"/>
          </a:solidFill>
          <a:ln w="9525" algn="ctr">
            <a:solidFill>
              <a:srgbClr val="FFCC66"/>
            </a:solidFill>
            <a:miter lim="800000"/>
          </a:ln>
        </p:spPr>
        <p:txBody>
          <a:bodyPr tIns="10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latin typeface="Times New Roman" panose="02020603050405020304" pitchFamily="18" charset="0"/>
              </a:rPr>
              <a:t>编制工程招标控制价</a:t>
            </a:r>
          </a:p>
        </p:txBody>
      </p:sp>
      <p:sp>
        <p:nvSpPr>
          <p:cNvPr id="29705" name="Line 14"/>
          <p:cNvSpPr>
            <a:spLocks noChangeShapeType="1"/>
          </p:cNvSpPr>
          <p:nvPr/>
        </p:nvSpPr>
        <p:spPr bwMode="auto">
          <a:xfrm>
            <a:off x="5794375" y="1828800"/>
            <a:ext cx="1588" cy="279400"/>
          </a:xfrm>
          <a:prstGeom prst="line">
            <a:avLst/>
          </a:prstGeom>
          <a:noFill/>
          <a:ln w="2857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06" name="Line 16"/>
          <p:cNvSpPr>
            <a:spLocks noChangeShapeType="1"/>
          </p:cNvSpPr>
          <p:nvPr/>
        </p:nvSpPr>
        <p:spPr bwMode="auto">
          <a:xfrm>
            <a:off x="2987675" y="1944688"/>
            <a:ext cx="5256213" cy="0"/>
          </a:xfrm>
          <a:prstGeom prst="line">
            <a:avLst/>
          </a:prstGeom>
          <a:noFill/>
          <a:ln w="28575">
            <a:solidFill>
              <a:schemeClr val="tx1"/>
            </a:solidFill>
            <a:round/>
          </a:ln>
          <a:extLst>
            <a:ext uri="{909E8E84-426E-40DD-AFC4-6F175D3DCCD1}">
              <a14:hiddenFill xmlns:a14="http://schemas.microsoft.com/office/drawing/2010/main">
                <a:noFill/>
              </a14:hiddenFill>
            </a:ext>
          </a:extLst>
        </p:spPr>
        <p:txBody>
          <a:bodyPr/>
          <a:lstStyle/>
          <a:p>
            <a:endParaRPr lang="zh-CN" altLang="en-US"/>
          </a:p>
        </p:txBody>
      </p:sp>
      <p:sp>
        <p:nvSpPr>
          <p:cNvPr id="29707" name="Text Box 18"/>
          <p:cNvSpPr txBox="1">
            <a:spLocks noChangeArrowheads="1"/>
          </p:cNvSpPr>
          <p:nvPr/>
        </p:nvSpPr>
        <p:spPr bwMode="auto">
          <a:xfrm>
            <a:off x="4281488" y="2408238"/>
            <a:ext cx="3024187" cy="185737"/>
          </a:xfrm>
          <a:prstGeom prst="rect">
            <a:avLst/>
          </a:prstGeom>
          <a:solidFill>
            <a:srgbClr val="CCFFFF"/>
          </a:solidFill>
          <a:ln w="9525" algn="ctr">
            <a:solidFill>
              <a:srgbClr val="FFCC66"/>
            </a:solidFill>
            <a:miter lim="800000"/>
          </a:ln>
        </p:spPr>
        <p:txBody>
          <a:bodyPr tIns="10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latin typeface="Times New Roman" panose="02020603050405020304" pitchFamily="18" charset="0"/>
              </a:rPr>
              <a:t>发布资格预审、招标公告</a:t>
            </a:r>
          </a:p>
        </p:txBody>
      </p:sp>
      <p:sp>
        <p:nvSpPr>
          <p:cNvPr id="29708" name="Line 19"/>
          <p:cNvSpPr>
            <a:spLocks noChangeShapeType="1"/>
          </p:cNvSpPr>
          <p:nvPr/>
        </p:nvSpPr>
        <p:spPr bwMode="auto">
          <a:xfrm>
            <a:off x="5794375" y="2293938"/>
            <a:ext cx="0" cy="114300"/>
          </a:xfrm>
          <a:prstGeom prst="line">
            <a:avLst/>
          </a:prstGeom>
          <a:noFill/>
          <a:ln w="2857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09" name="Text Box 20"/>
          <p:cNvSpPr txBox="1">
            <a:spLocks noChangeArrowheads="1"/>
          </p:cNvSpPr>
          <p:nvPr/>
        </p:nvSpPr>
        <p:spPr bwMode="auto">
          <a:xfrm>
            <a:off x="4281488" y="2692400"/>
            <a:ext cx="3024187" cy="225425"/>
          </a:xfrm>
          <a:prstGeom prst="rect">
            <a:avLst/>
          </a:prstGeom>
          <a:solidFill>
            <a:srgbClr val="CCFFFF"/>
          </a:solidFill>
          <a:ln w="9525" algn="ctr">
            <a:solidFill>
              <a:srgbClr val="FFCC66"/>
            </a:solidFill>
            <a:miter lim="800000"/>
          </a:ln>
        </p:spPr>
        <p:txBody>
          <a:bodyPr tIns="10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latin typeface="Times New Roman" panose="02020603050405020304" pitchFamily="18" charset="0"/>
              </a:rPr>
              <a:t>投标人资格预审</a:t>
            </a:r>
          </a:p>
        </p:txBody>
      </p:sp>
      <p:sp>
        <p:nvSpPr>
          <p:cNvPr id="29710" name="Text Box 21"/>
          <p:cNvSpPr txBox="1">
            <a:spLocks noChangeArrowheads="1"/>
          </p:cNvSpPr>
          <p:nvPr/>
        </p:nvSpPr>
        <p:spPr bwMode="auto">
          <a:xfrm>
            <a:off x="4281488" y="3016250"/>
            <a:ext cx="3024187" cy="225425"/>
          </a:xfrm>
          <a:prstGeom prst="rect">
            <a:avLst/>
          </a:prstGeom>
          <a:solidFill>
            <a:srgbClr val="CCFFFF"/>
          </a:solidFill>
          <a:ln w="9525" algn="ctr">
            <a:solidFill>
              <a:srgbClr val="FFCC66"/>
            </a:solidFill>
            <a:miter lim="800000"/>
          </a:ln>
        </p:spPr>
        <p:txBody>
          <a:bodyPr tIns="10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latin typeface="Times New Roman" panose="02020603050405020304" pitchFamily="18" charset="0"/>
              </a:rPr>
              <a:t>发售招标文件</a:t>
            </a:r>
          </a:p>
        </p:txBody>
      </p:sp>
      <p:sp>
        <p:nvSpPr>
          <p:cNvPr id="29711" name="Text Box 22"/>
          <p:cNvSpPr txBox="1">
            <a:spLocks noChangeArrowheads="1"/>
          </p:cNvSpPr>
          <p:nvPr/>
        </p:nvSpPr>
        <p:spPr bwMode="auto">
          <a:xfrm>
            <a:off x="4067175" y="3351213"/>
            <a:ext cx="3454400" cy="269875"/>
          </a:xfrm>
          <a:prstGeom prst="rect">
            <a:avLst/>
          </a:prstGeom>
          <a:solidFill>
            <a:srgbClr val="CCFFFF"/>
          </a:solidFill>
          <a:ln w="9525" algn="ctr">
            <a:solidFill>
              <a:srgbClr val="FFCC66"/>
            </a:solidFill>
            <a:miter lim="800000"/>
          </a:ln>
        </p:spPr>
        <p:txBody>
          <a:bodyPr tIns="-2147483598"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1600" b="1">
              <a:latin typeface="Times New Roman" panose="02020603050405020304" pitchFamily="18" charset="0"/>
            </a:endParaRPr>
          </a:p>
        </p:txBody>
      </p:sp>
      <p:sp>
        <p:nvSpPr>
          <p:cNvPr id="29712" name="Line 23"/>
          <p:cNvSpPr>
            <a:spLocks noChangeShapeType="1"/>
          </p:cNvSpPr>
          <p:nvPr/>
        </p:nvSpPr>
        <p:spPr bwMode="auto">
          <a:xfrm>
            <a:off x="5794375" y="2579688"/>
            <a:ext cx="0" cy="114300"/>
          </a:xfrm>
          <a:prstGeom prst="line">
            <a:avLst/>
          </a:prstGeom>
          <a:noFill/>
          <a:ln w="2857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13" name="Line 24"/>
          <p:cNvSpPr>
            <a:spLocks noChangeShapeType="1"/>
          </p:cNvSpPr>
          <p:nvPr/>
        </p:nvSpPr>
        <p:spPr bwMode="auto">
          <a:xfrm>
            <a:off x="5794375" y="2913063"/>
            <a:ext cx="0" cy="114300"/>
          </a:xfrm>
          <a:prstGeom prst="line">
            <a:avLst/>
          </a:prstGeom>
          <a:noFill/>
          <a:ln w="2857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14" name="Line 25"/>
          <p:cNvSpPr>
            <a:spLocks noChangeShapeType="1"/>
          </p:cNvSpPr>
          <p:nvPr/>
        </p:nvSpPr>
        <p:spPr bwMode="auto">
          <a:xfrm>
            <a:off x="5794375" y="3236913"/>
            <a:ext cx="0" cy="114300"/>
          </a:xfrm>
          <a:prstGeom prst="line">
            <a:avLst/>
          </a:prstGeom>
          <a:noFill/>
          <a:ln w="2857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15" name="Text Box 26"/>
          <p:cNvSpPr txBox="1">
            <a:spLocks noChangeArrowheads="1"/>
          </p:cNvSpPr>
          <p:nvPr/>
        </p:nvSpPr>
        <p:spPr bwMode="auto">
          <a:xfrm>
            <a:off x="4281488" y="3727450"/>
            <a:ext cx="3024187" cy="217488"/>
          </a:xfrm>
          <a:prstGeom prst="rect">
            <a:avLst/>
          </a:prstGeom>
          <a:solidFill>
            <a:srgbClr val="CCFFFF"/>
          </a:solidFill>
          <a:ln w="9525" algn="ctr">
            <a:solidFill>
              <a:srgbClr val="FFCC66"/>
            </a:solidFill>
            <a:miter lim="800000"/>
          </a:ln>
        </p:spPr>
        <p:txBody>
          <a:bodyPr tIns="10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latin typeface="Times New Roman" panose="02020603050405020304" pitchFamily="18" charset="0"/>
              </a:rPr>
              <a:t>接受投标人递送标书</a:t>
            </a:r>
          </a:p>
        </p:txBody>
      </p:sp>
      <p:sp>
        <p:nvSpPr>
          <p:cNvPr id="29716" name="Text Box 27"/>
          <p:cNvSpPr txBox="1">
            <a:spLocks noChangeArrowheads="1"/>
          </p:cNvSpPr>
          <p:nvPr/>
        </p:nvSpPr>
        <p:spPr bwMode="auto">
          <a:xfrm>
            <a:off x="4281488" y="4043363"/>
            <a:ext cx="3024187" cy="171450"/>
          </a:xfrm>
          <a:prstGeom prst="rect">
            <a:avLst/>
          </a:prstGeom>
          <a:solidFill>
            <a:srgbClr val="CCFFFF"/>
          </a:solidFill>
          <a:ln w="9525" algn="ctr">
            <a:solidFill>
              <a:srgbClr val="FFCC66"/>
            </a:solidFill>
            <a:miter lim="800000"/>
          </a:ln>
        </p:spPr>
        <p:txBody>
          <a:bodyPr tIns="10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latin typeface="Times New Roman" panose="02020603050405020304" pitchFamily="18" charset="0"/>
              </a:rPr>
              <a:t>开标</a:t>
            </a:r>
          </a:p>
        </p:txBody>
      </p:sp>
      <p:sp>
        <p:nvSpPr>
          <p:cNvPr id="29717" name="Text Box 28"/>
          <p:cNvSpPr txBox="1">
            <a:spLocks noChangeArrowheads="1"/>
          </p:cNvSpPr>
          <p:nvPr/>
        </p:nvSpPr>
        <p:spPr bwMode="auto">
          <a:xfrm>
            <a:off x="4281488" y="4313238"/>
            <a:ext cx="3024187" cy="171450"/>
          </a:xfrm>
          <a:prstGeom prst="rect">
            <a:avLst/>
          </a:prstGeom>
          <a:solidFill>
            <a:srgbClr val="CCFFFF"/>
          </a:solidFill>
          <a:ln w="9525" algn="ctr">
            <a:solidFill>
              <a:srgbClr val="FFCC66"/>
            </a:solidFill>
            <a:miter lim="800000"/>
          </a:ln>
        </p:spPr>
        <p:txBody>
          <a:bodyPr tIns="10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latin typeface="Times New Roman" panose="02020603050405020304" pitchFamily="18" charset="0"/>
              </a:rPr>
              <a:t>评标</a:t>
            </a:r>
          </a:p>
        </p:txBody>
      </p:sp>
      <p:sp>
        <p:nvSpPr>
          <p:cNvPr id="29718" name="Text Box 29"/>
          <p:cNvSpPr txBox="1">
            <a:spLocks noChangeArrowheads="1"/>
          </p:cNvSpPr>
          <p:nvPr/>
        </p:nvSpPr>
        <p:spPr bwMode="auto">
          <a:xfrm>
            <a:off x="4281488" y="4583113"/>
            <a:ext cx="3024187" cy="171450"/>
          </a:xfrm>
          <a:prstGeom prst="rect">
            <a:avLst/>
          </a:prstGeom>
          <a:solidFill>
            <a:srgbClr val="CCFFFF"/>
          </a:solidFill>
          <a:ln w="9525" algn="ctr">
            <a:solidFill>
              <a:srgbClr val="FFCC66"/>
            </a:solidFill>
            <a:miter lim="800000"/>
          </a:ln>
        </p:spPr>
        <p:txBody>
          <a:bodyPr tIns="10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latin typeface="Times New Roman" panose="02020603050405020304" pitchFamily="18" charset="0"/>
              </a:rPr>
              <a:t>定标（发出中标通知书）</a:t>
            </a:r>
          </a:p>
        </p:txBody>
      </p:sp>
      <p:sp>
        <p:nvSpPr>
          <p:cNvPr id="29719" name="Text Box 30"/>
          <p:cNvSpPr txBox="1">
            <a:spLocks noChangeArrowheads="1"/>
          </p:cNvSpPr>
          <p:nvPr/>
        </p:nvSpPr>
        <p:spPr bwMode="auto">
          <a:xfrm>
            <a:off x="4281488" y="4859338"/>
            <a:ext cx="3024187" cy="171450"/>
          </a:xfrm>
          <a:prstGeom prst="rect">
            <a:avLst/>
          </a:prstGeom>
          <a:solidFill>
            <a:srgbClr val="CCFFFF"/>
          </a:solidFill>
          <a:ln w="9525" algn="ctr">
            <a:solidFill>
              <a:srgbClr val="FFCC66"/>
            </a:solidFill>
            <a:miter lim="800000"/>
          </a:ln>
        </p:spPr>
        <p:txBody>
          <a:bodyPr tIns="108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latin typeface="Times New Roman" panose="02020603050405020304" pitchFamily="18" charset="0"/>
              </a:rPr>
              <a:t>签订合同</a:t>
            </a:r>
          </a:p>
        </p:txBody>
      </p:sp>
      <p:sp>
        <p:nvSpPr>
          <p:cNvPr id="29720" name="Line 31"/>
          <p:cNvSpPr>
            <a:spLocks noChangeShapeType="1"/>
          </p:cNvSpPr>
          <p:nvPr/>
        </p:nvSpPr>
        <p:spPr bwMode="auto">
          <a:xfrm>
            <a:off x="5794375" y="3621088"/>
            <a:ext cx="0" cy="112712"/>
          </a:xfrm>
          <a:prstGeom prst="line">
            <a:avLst/>
          </a:prstGeom>
          <a:noFill/>
          <a:ln w="2857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21" name="Line 32"/>
          <p:cNvSpPr>
            <a:spLocks noChangeShapeType="1"/>
          </p:cNvSpPr>
          <p:nvPr/>
        </p:nvSpPr>
        <p:spPr bwMode="auto">
          <a:xfrm>
            <a:off x="5794375" y="3944938"/>
            <a:ext cx="0" cy="114300"/>
          </a:xfrm>
          <a:prstGeom prst="line">
            <a:avLst/>
          </a:prstGeom>
          <a:noFill/>
          <a:ln w="2857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22" name="Line 33"/>
          <p:cNvSpPr>
            <a:spLocks noChangeShapeType="1"/>
          </p:cNvSpPr>
          <p:nvPr/>
        </p:nvSpPr>
        <p:spPr bwMode="auto">
          <a:xfrm>
            <a:off x="5794375" y="4214813"/>
            <a:ext cx="0" cy="114300"/>
          </a:xfrm>
          <a:prstGeom prst="line">
            <a:avLst/>
          </a:prstGeom>
          <a:noFill/>
          <a:ln w="2857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23" name="Line 34"/>
          <p:cNvSpPr>
            <a:spLocks noChangeShapeType="1"/>
          </p:cNvSpPr>
          <p:nvPr/>
        </p:nvSpPr>
        <p:spPr bwMode="auto">
          <a:xfrm>
            <a:off x="5794375" y="4484688"/>
            <a:ext cx="0" cy="112712"/>
          </a:xfrm>
          <a:prstGeom prst="line">
            <a:avLst/>
          </a:prstGeom>
          <a:noFill/>
          <a:ln w="2857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24" name="Line 35"/>
          <p:cNvSpPr>
            <a:spLocks noChangeShapeType="1"/>
          </p:cNvSpPr>
          <p:nvPr/>
        </p:nvSpPr>
        <p:spPr bwMode="auto">
          <a:xfrm>
            <a:off x="5794375" y="4754563"/>
            <a:ext cx="0" cy="114300"/>
          </a:xfrm>
          <a:prstGeom prst="line">
            <a:avLst/>
          </a:prstGeom>
          <a:noFill/>
          <a:ln w="2857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25" name="Text Box 36"/>
          <p:cNvSpPr txBox="1">
            <a:spLocks noChangeArrowheads="1"/>
          </p:cNvSpPr>
          <p:nvPr/>
        </p:nvSpPr>
        <p:spPr bwMode="auto">
          <a:xfrm>
            <a:off x="4281488" y="939800"/>
            <a:ext cx="3024187" cy="171450"/>
          </a:xfrm>
          <a:prstGeom prst="rect">
            <a:avLst/>
          </a:prstGeom>
          <a:solidFill>
            <a:srgbClr val="CCFFFF"/>
          </a:solidFill>
          <a:ln w="9525" algn="ctr">
            <a:solidFill>
              <a:srgbClr val="FFCC66"/>
            </a:solidFill>
            <a:miter lim="800000"/>
          </a:ln>
        </p:spPr>
        <p:txBody>
          <a:bodyPr t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600" b="1">
                <a:latin typeface="Times New Roman" panose="02020603050405020304" pitchFamily="18" charset="0"/>
              </a:rPr>
              <a:t>审查建设单位资质</a:t>
            </a:r>
          </a:p>
        </p:txBody>
      </p:sp>
      <p:sp>
        <p:nvSpPr>
          <p:cNvPr id="29726" name="Line 37"/>
          <p:cNvSpPr>
            <a:spLocks noChangeShapeType="1"/>
          </p:cNvSpPr>
          <p:nvPr/>
        </p:nvSpPr>
        <p:spPr bwMode="auto">
          <a:xfrm>
            <a:off x="5794375" y="1117600"/>
            <a:ext cx="0" cy="112713"/>
          </a:xfrm>
          <a:prstGeom prst="line">
            <a:avLst/>
          </a:prstGeom>
          <a:noFill/>
          <a:ln w="2857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27" name="Line 38"/>
          <p:cNvSpPr>
            <a:spLocks noChangeShapeType="1"/>
          </p:cNvSpPr>
          <p:nvPr/>
        </p:nvSpPr>
        <p:spPr bwMode="auto">
          <a:xfrm>
            <a:off x="2987675" y="1514475"/>
            <a:ext cx="5256213" cy="0"/>
          </a:xfrm>
          <a:prstGeom prst="line">
            <a:avLst/>
          </a:prstGeom>
          <a:noFill/>
          <a:ln w="28575">
            <a:solidFill>
              <a:schemeClr val="tx1"/>
            </a:solidFill>
            <a:round/>
          </a:ln>
          <a:extLst>
            <a:ext uri="{909E8E84-426E-40DD-AFC4-6F175D3DCCD1}">
              <a14:hiddenFill xmlns:a14="http://schemas.microsoft.com/office/drawing/2010/main">
                <a:noFill/>
              </a14:hiddenFill>
            </a:ext>
          </a:extLst>
        </p:spPr>
        <p:txBody>
          <a:bodyPr/>
          <a:lstStyle/>
          <a:p>
            <a:endParaRPr lang="zh-CN" altLang="en-US"/>
          </a:p>
        </p:txBody>
      </p:sp>
      <p:sp>
        <p:nvSpPr>
          <p:cNvPr id="29728" name="Rectangle 41"/>
          <p:cNvSpPr>
            <a:spLocks noChangeArrowheads="1"/>
          </p:cNvSpPr>
          <p:nvPr/>
        </p:nvSpPr>
        <p:spPr bwMode="auto">
          <a:xfrm>
            <a:off x="4284663" y="3351213"/>
            <a:ext cx="30511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b="1"/>
              <a:t>组织现场踏勘、召开投标预备会</a:t>
            </a:r>
          </a:p>
        </p:txBody>
      </p:sp>
      <p:sp>
        <p:nvSpPr>
          <p:cNvPr id="29729" name="Line 46"/>
          <p:cNvSpPr>
            <a:spLocks noChangeShapeType="1"/>
          </p:cNvSpPr>
          <p:nvPr/>
        </p:nvSpPr>
        <p:spPr bwMode="auto">
          <a:xfrm>
            <a:off x="5795963" y="831850"/>
            <a:ext cx="0" cy="112713"/>
          </a:xfrm>
          <a:prstGeom prst="line">
            <a:avLst/>
          </a:prstGeom>
          <a:noFill/>
          <a:ln w="2857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30" name="Line 47"/>
          <p:cNvSpPr>
            <a:spLocks noChangeShapeType="1"/>
          </p:cNvSpPr>
          <p:nvPr/>
        </p:nvSpPr>
        <p:spPr bwMode="auto">
          <a:xfrm>
            <a:off x="5795963" y="1397000"/>
            <a:ext cx="0" cy="225425"/>
          </a:xfrm>
          <a:prstGeom prst="line">
            <a:avLst/>
          </a:prstGeom>
          <a:noFill/>
          <a:ln w="2857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31" name="Line 48"/>
          <p:cNvSpPr>
            <a:spLocks noChangeShapeType="1"/>
          </p:cNvSpPr>
          <p:nvPr/>
        </p:nvSpPr>
        <p:spPr bwMode="auto">
          <a:xfrm>
            <a:off x="2987675" y="1517650"/>
            <a:ext cx="0" cy="112713"/>
          </a:xfrm>
          <a:prstGeom prst="line">
            <a:avLst/>
          </a:prstGeom>
          <a:noFill/>
          <a:ln w="2857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32" name="Line 49"/>
          <p:cNvSpPr>
            <a:spLocks noChangeShapeType="1"/>
          </p:cNvSpPr>
          <p:nvPr/>
        </p:nvSpPr>
        <p:spPr bwMode="auto">
          <a:xfrm>
            <a:off x="8243888" y="1517650"/>
            <a:ext cx="0" cy="112713"/>
          </a:xfrm>
          <a:prstGeom prst="line">
            <a:avLst/>
          </a:prstGeom>
          <a:noFill/>
          <a:ln w="28575">
            <a:solidFill>
              <a:schemeClr val="tx1"/>
            </a:solidFill>
            <a:rou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9733" name="Line 50"/>
          <p:cNvSpPr>
            <a:spLocks noChangeShapeType="1"/>
          </p:cNvSpPr>
          <p:nvPr/>
        </p:nvSpPr>
        <p:spPr bwMode="auto">
          <a:xfrm>
            <a:off x="2987675" y="1838325"/>
            <a:ext cx="0" cy="107950"/>
          </a:xfrm>
          <a:prstGeom prst="line">
            <a:avLst/>
          </a:prstGeom>
          <a:noFill/>
          <a:ln w="28575">
            <a:solidFill>
              <a:schemeClr val="tx1"/>
            </a:solidFill>
            <a:round/>
          </a:ln>
          <a:extLst>
            <a:ext uri="{909E8E84-426E-40DD-AFC4-6F175D3DCCD1}">
              <a14:hiddenFill xmlns:a14="http://schemas.microsoft.com/office/drawing/2010/main">
                <a:noFill/>
              </a14:hiddenFill>
            </a:ext>
          </a:extLst>
        </p:spPr>
        <p:txBody>
          <a:bodyPr/>
          <a:lstStyle/>
          <a:p>
            <a:endParaRPr lang="zh-CN" altLang="en-US"/>
          </a:p>
        </p:txBody>
      </p:sp>
      <p:sp>
        <p:nvSpPr>
          <p:cNvPr id="29734" name="Line 51"/>
          <p:cNvSpPr>
            <a:spLocks noChangeShapeType="1"/>
          </p:cNvSpPr>
          <p:nvPr/>
        </p:nvSpPr>
        <p:spPr bwMode="auto">
          <a:xfrm>
            <a:off x="8243888" y="1838325"/>
            <a:ext cx="0" cy="107950"/>
          </a:xfrm>
          <a:prstGeom prst="line">
            <a:avLst/>
          </a:prstGeom>
          <a:noFill/>
          <a:ln w="28575">
            <a:solidFill>
              <a:schemeClr val="tx1"/>
            </a:solidFill>
            <a:rou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transition>
    <p:pull/>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64228" y="-61006"/>
            <a:ext cx="8347787" cy="5111082"/>
            <a:chOff x="298520" y="1555949"/>
            <a:chExt cx="11894152" cy="5144344"/>
          </a:xfrm>
        </p:grpSpPr>
        <p:grpSp>
          <p:nvGrpSpPr>
            <p:cNvPr id="5" name="Group 4"/>
            <p:cNvGrpSpPr/>
            <p:nvPr/>
          </p:nvGrpSpPr>
          <p:grpSpPr bwMode="auto">
            <a:xfrm>
              <a:off x="298520" y="1555949"/>
              <a:ext cx="11894152" cy="4593427"/>
              <a:chOff x="96" y="1719"/>
              <a:chExt cx="5568" cy="2397"/>
            </a:xfrm>
          </p:grpSpPr>
          <p:sp>
            <p:nvSpPr>
              <p:cNvPr id="42" name="Line 5"/>
              <p:cNvSpPr>
                <a:spLocks noChangeAspect="1" noChangeShapeType="1"/>
              </p:cNvSpPr>
              <p:nvPr/>
            </p:nvSpPr>
            <p:spPr bwMode="auto">
              <a:xfrm rot="16200000">
                <a:off x="407" y="2568"/>
                <a:ext cx="1" cy="144"/>
              </a:xfrm>
              <a:prstGeom prst="line">
                <a:avLst/>
              </a:prstGeom>
              <a:noFill/>
              <a:ln w="25400">
                <a:solidFill>
                  <a:srgbClr val="000000"/>
                </a:solidFill>
                <a:rou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43" name="Line 7"/>
              <p:cNvSpPr>
                <a:spLocks noChangeAspect="1" noChangeShapeType="1"/>
              </p:cNvSpPr>
              <p:nvPr/>
            </p:nvSpPr>
            <p:spPr bwMode="auto">
              <a:xfrm rot="16200000">
                <a:off x="1378" y="3041"/>
                <a:ext cx="1" cy="144"/>
              </a:xfrm>
              <a:prstGeom prst="line">
                <a:avLst/>
              </a:prstGeom>
              <a:noFill/>
              <a:ln w="25400">
                <a:solidFill>
                  <a:srgbClr val="000000"/>
                </a:solidFill>
                <a:rou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44" name="Line 9"/>
              <p:cNvSpPr>
                <a:spLocks noChangeAspect="1" noChangeShapeType="1"/>
              </p:cNvSpPr>
              <p:nvPr/>
            </p:nvSpPr>
            <p:spPr bwMode="auto">
              <a:xfrm rot="16200000">
                <a:off x="1553" y="3482"/>
                <a:ext cx="3" cy="192"/>
              </a:xfrm>
              <a:prstGeom prst="line">
                <a:avLst/>
              </a:prstGeom>
              <a:noFill/>
              <a:ln w="25400">
                <a:solidFill>
                  <a:srgbClr val="000000"/>
                </a:solidFill>
                <a:rou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45" name="Line 10"/>
              <p:cNvSpPr>
                <a:spLocks noChangeAspect="1" noChangeShapeType="1"/>
              </p:cNvSpPr>
              <p:nvPr/>
            </p:nvSpPr>
            <p:spPr bwMode="auto">
              <a:xfrm rot="16200000">
                <a:off x="1557" y="2492"/>
                <a:ext cx="1" cy="192"/>
              </a:xfrm>
              <a:prstGeom prst="line">
                <a:avLst/>
              </a:prstGeom>
              <a:noFill/>
              <a:ln w="25400">
                <a:solidFill>
                  <a:srgbClr val="000000"/>
                </a:solidFill>
                <a:rou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46" name="Line 13"/>
              <p:cNvSpPr>
                <a:spLocks noChangeAspect="1" noChangeShapeType="1"/>
              </p:cNvSpPr>
              <p:nvPr/>
            </p:nvSpPr>
            <p:spPr bwMode="auto">
              <a:xfrm rot="16200000">
                <a:off x="966" y="3083"/>
                <a:ext cx="994" cy="1"/>
              </a:xfrm>
              <a:prstGeom prst="line">
                <a:avLst/>
              </a:prstGeom>
              <a:noFill/>
              <a:ln w="25400">
                <a:solidFill>
                  <a:srgbClr val="000000"/>
                </a:solidFill>
                <a:round/>
                <a:tailEnd type="none" w="lg" len="lg"/>
              </a:ln>
              <a:extLst>
                <a:ext uri="{909E8E84-426E-40DD-AFC4-6F175D3DCCD1}">
                  <a14:hiddenFill xmlns:a14="http://schemas.microsoft.com/office/drawing/2010/main">
                    <a:noFill/>
                  </a14:hiddenFill>
                </a:ext>
              </a:extLst>
            </p:spPr>
            <p:txBody>
              <a:bodyPr/>
              <a:lstStyle/>
              <a:p>
                <a:endParaRPr lang="zh-CN" altLang="en-US"/>
              </a:p>
            </p:txBody>
          </p:sp>
          <p:sp>
            <p:nvSpPr>
              <p:cNvPr id="47" name="Text Box 19"/>
              <p:cNvSpPr txBox="1">
                <a:spLocks noChangeArrowheads="1"/>
              </p:cNvSpPr>
              <p:nvPr/>
            </p:nvSpPr>
            <p:spPr bwMode="auto">
              <a:xfrm>
                <a:off x="96" y="2147"/>
                <a:ext cx="240" cy="1060"/>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b="1" dirty="0" smtClean="0">
                    <a:solidFill>
                      <a:schemeClr val="bg1"/>
                    </a:solidFill>
                    <a:latin typeface="Times New Roman" panose="02020603050405020304" pitchFamily="18" charset="0"/>
                  </a:rPr>
                  <a:t>审查招标人资质</a:t>
                </a:r>
                <a:endParaRPr lang="zh-CN" altLang="en-US" b="1" dirty="0">
                  <a:solidFill>
                    <a:schemeClr val="bg1"/>
                  </a:solidFill>
                  <a:latin typeface="Times New Roman" panose="02020603050405020304" pitchFamily="18" charset="0"/>
                </a:endParaRPr>
              </a:p>
            </p:txBody>
          </p:sp>
          <p:sp>
            <p:nvSpPr>
              <p:cNvPr id="48" name="Text Box 20"/>
              <p:cNvSpPr txBox="1">
                <a:spLocks noChangeArrowheads="1"/>
              </p:cNvSpPr>
              <p:nvPr/>
            </p:nvSpPr>
            <p:spPr bwMode="auto">
              <a:xfrm>
                <a:off x="479" y="2257"/>
                <a:ext cx="240" cy="915"/>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b="1" dirty="0" smtClean="0">
                    <a:solidFill>
                      <a:schemeClr val="bg1"/>
                    </a:solidFill>
                    <a:latin typeface="Times New Roman" panose="02020603050405020304" pitchFamily="18" charset="0"/>
                  </a:rPr>
                  <a:t>确定招标方式</a:t>
                </a:r>
                <a:endParaRPr lang="zh-CN" altLang="en-US" b="1" dirty="0">
                  <a:solidFill>
                    <a:schemeClr val="bg1"/>
                  </a:solidFill>
                  <a:latin typeface="Times New Roman" panose="02020603050405020304" pitchFamily="18" charset="0"/>
                </a:endParaRPr>
              </a:p>
            </p:txBody>
          </p:sp>
          <p:sp>
            <p:nvSpPr>
              <p:cNvPr id="49" name="Text Box 24"/>
              <p:cNvSpPr txBox="1">
                <a:spLocks noChangeArrowheads="1"/>
              </p:cNvSpPr>
              <p:nvPr/>
            </p:nvSpPr>
            <p:spPr bwMode="auto">
              <a:xfrm>
                <a:off x="1692" y="1909"/>
                <a:ext cx="576" cy="272"/>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400" b="1" dirty="0">
                    <a:solidFill>
                      <a:schemeClr val="bg1"/>
                    </a:solidFill>
                    <a:latin typeface="Times New Roman" panose="02020603050405020304" pitchFamily="18" charset="0"/>
                  </a:rPr>
                  <a:t>发投标邀请书</a:t>
                </a:r>
              </a:p>
            </p:txBody>
          </p:sp>
          <p:sp>
            <p:nvSpPr>
              <p:cNvPr id="50" name="Text Box 27"/>
              <p:cNvSpPr txBox="1">
                <a:spLocks noChangeArrowheads="1"/>
              </p:cNvSpPr>
              <p:nvPr/>
            </p:nvSpPr>
            <p:spPr bwMode="auto">
              <a:xfrm>
                <a:off x="3288" y="2297"/>
                <a:ext cx="240" cy="915"/>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b="1" dirty="0">
                    <a:solidFill>
                      <a:schemeClr val="bg1"/>
                    </a:solidFill>
                    <a:latin typeface="Times New Roman" panose="02020603050405020304" pitchFamily="18" charset="0"/>
                  </a:rPr>
                  <a:t>发售招标文件</a:t>
                </a:r>
              </a:p>
            </p:txBody>
          </p:sp>
          <p:sp>
            <p:nvSpPr>
              <p:cNvPr id="51" name="Text Box 28"/>
              <p:cNvSpPr txBox="1">
                <a:spLocks noChangeArrowheads="1"/>
              </p:cNvSpPr>
              <p:nvPr/>
            </p:nvSpPr>
            <p:spPr bwMode="auto">
              <a:xfrm>
                <a:off x="2824" y="1719"/>
                <a:ext cx="2282" cy="160"/>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zh-CN" altLang="en-US" sz="1400" dirty="0">
                    <a:solidFill>
                      <a:schemeClr val="bg1"/>
                    </a:solidFill>
                    <a:latin typeface="Times New Roman" panose="02020603050405020304" pitchFamily="18" charset="0"/>
                    <a:ea typeface="黑体" panose="02010600030101010101" pitchFamily="49" charset="-122"/>
                  </a:rPr>
                  <a:t>组织投标人踏勘现场，对招标文件答疑</a:t>
                </a:r>
              </a:p>
            </p:txBody>
          </p:sp>
          <p:sp>
            <p:nvSpPr>
              <p:cNvPr id="52" name="Text Box 29"/>
              <p:cNvSpPr txBox="1">
                <a:spLocks noChangeArrowheads="1"/>
              </p:cNvSpPr>
              <p:nvPr/>
            </p:nvSpPr>
            <p:spPr bwMode="auto">
              <a:xfrm>
                <a:off x="3607" y="2097"/>
                <a:ext cx="453" cy="1345"/>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zh-CN" altLang="en-US" dirty="0">
                    <a:solidFill>
                      <a:schemeClr val="bg1"/>
                    </a:solidFill>
                    <a:latin typeface="黑体" panose="02010600030101010101" pitchFamily="49" charset="-122"/>
                    <a:ea typeface="黑体" panose="02010600030101010101" pitchFamily="49" charset="-122"/>
                  </a:rPr>
                  <a:t>确定投标人编制投标文件需要的合理时间</a:t>
                </a:r>
                <a:r>
                  <a:rPr lang="zh-CN" altLang="en-US" b="1" dirty="0">
                    <a:latin typeface="黑体" panose="02010600030101010101" pitchFamily="49" charset="-122"/>
                    <a:ea typeface="黑体" panose="02010600030101010101" pitchFamily="49" charset="-122"/>
                  </a:rPr>
                  <a:t> </a:t>
                </a:r>
              </a:p>
            </p:txBody>
          </p:sp>
          <p:sp>
            <p:nvSpPr>
              <p:cNvPr id="53" name="Text Box 30"/>
              <p:cNvSpPr txBox="1">
                <a:spLocks noChangeArrowheads="1"/>
              </p:cNvSpPr>
              <p:nvPr/>
            </p:nvSpPr>
            <p:spPr bwMode="auto">
              <a:xfrm>
                <a:off x="4344" y="1984"/>
                <a:ext cx="240" cy="915"/>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zh-CN" altLang="en-US" dirty="0">
                    <a:solidFill>
                      <a:schemeClr val="bg1"/>
                    </a:solidFill>
                    <a:latin typeface="Times New Roman" panose="02020603050405020304" pitchFamily="18" charset="0"/>
                    <a:ea typeface="黑体" panose="02010600030101010101" pitchFamily="49" charset="-122"/>
                  </a:rPr>
                  <a:t>接受投标文件</a:t>
                </a:r>
              </a:p>
            </p:txBody>
          </p:sp>
          <p:sp>
            <p:nvSpPr>
              <p:cNvPr id="54" name="Text Box 31"/>
              <p:cNvSpPr txBox="1">
                <a:spLocks noChangeArrowheads="1"/>
              </p:cNvSpPr>
              <p:nvPr/>
            </p:nvSpPr>
            <p:spPr bwMode="auto">
              <a:xfrm>
                <a:off x="4224" y="3229"/>
                <a:ext cx="528" cy="193"/>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dirty="0" smtClean="0">
                    <a:solidFill>
                      <a:schemeClr val="bg1"/>
                    </a:solidFill>
                    <a:latin typeface="Times New Roman" panose="02020603050405020304" pitchFamily="18" charset="0"/>
                    <a:ea typeface="黑体" panose="02010600030101010101" pitchFamily="49" charset="-122"/>
                  </a:rPr>
                  <a:t>开标</a:t>
                </a:r>
                <a:endParaRPr lang="zh-CN" altLang="en-US" dirty="0">
                  <a:solidFill>
                    <a:schemeClr val="bg1"/>
                  </a:solidFill>
                  <a:latin typeface="Times New Roman" panose="02020603050405020304" pitchFamily="18" charset="0"/>
                  <a:ea typeface="黑体" panose="02010600030101010101" pitchFamily="49" charset="-122"/>
                </a:endParaRPr>
              </a:p>
            </p:txBody>
          </p:sp>
          <p:sp>
            <p:nvSpPr>
              <p:cNvPr id="55" name="Text Box 32"/>
              <p:cNvSpPr txBox="1">
                <a:spLocks noChangeArrowheads="1"/>
              </p:cNvSpPr>
              <p:nvPr/>
            </p:nvSpPr>
            <p:spPr bwMode="auto">
              <a:xfrm>
                <a:off x="4951" y="1796"/>
                <a:ext cx="240" cy="1060"/>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zh-CN" altLang="en-US" dirty="0">
                    <a:solidFill>
                      <a:schemeClr val="bg1"/>
                    </a:solidFill>
                    <a:latin typeface="Times New Roman" panose="02020603050405020304" pitchFamily="18" charset="0"/>
                    <a:ea typeface="黑体" panose="02010600030101010101" pitchFamily="49" charset="-122"/>
                  </a:rPr>
                  <a:t>签发中标通知书</a:t>
                </a:r>
              </a:p>
            </p:txBody>
          </p:sp>
          <p:sp>
            <p:nvSpPr>
              <p:cNvPr id="56" name="Text Box 33"/>
              <p:cNvSpPr txBox="1">
                <a:spLocks noChangeArrowheads="1"/>
              </p:cNvSpPr>
              <p:nvPr/>
            </p:nvSpPr>
            <p:spPr bwMode="auto">
              <a:xfrm>
                <a:off x="5400" y="2015"/>
                <a:ext cx="264" cy="626"/>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zh-CN" altLang="en-US" dirty="0">
                    <a:solidFill>
                      <a:schemeClr val="bg1"/>
                    </a:solidFill>
                    <a:latin typeface="Times New Roman" panose="02020603050405020304" pitchFamily="18" charset="0"/>
                    <a:ea typeface="黑体" panose="02010600030101010101" pitchFamily="49" charset="-122"/>
                  </a:rPr>
                  <a:t>签定合同</a:t>
                </a:r>
              </a:p>
            </p:txBody>
          </p:sp>
          <p:sp>
            <p:nvSpPr>
              <p:cNvPr id="57" name="Line 34"/>
              <p:cNvSpPr>
                <a:spLocks noChangeShapeType="1"/>
              </p:cNvSpPr>
              <p:nvPr/>
            </p:nvSpPr>
            <p:spPr bwMode="auto">
              <a:xfrm flipV="1">
                <a:off x="3392" y="1864"/>
                <a:ext cx="17" cy="394"/>
              </a:xfrm>
              <a:prstGeom prst="line">
                <a:avLst/>
              </a:prstGeom>
              <a:noFill/>
              <a:ln w="25400">
                <a:solidFill>
                  <a:srgbClr val="000000"/>
                </a:solidFill>
                <a:rou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8" name="Line 35"/>
              <p:cNvSpPr>
                <a:spLocks noChangeShapeType="1"/>
              </p:cNvSpPr>
              <p:nvPr/>
            </p:nvSpPr>
            <p:spPr bwMode="auto">
              <a:xfrm>
                <a:off x="3822" y="1875"/>
                <a:ext cx="2" cy="215"/>
              </a:xfrm>
              <a:prstGeom prst="line">
                <a:avLst/>
              </a:prstGeom>
              <a:noFill/>
              <a:ln w="25400">
                <a:solidFill>
                  <a:srgbClr val="000000"/>
                </a:solidFill>
                <a:rou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9" name="Line 36"/>
              <p:cNvSpPr>
                <a:spLocks noChangeShapeType="1"/>
              </p:cNvSpPr>
              <p:nvPr/>
            </p:nvSpPr>
            <p:spPr bwMode="auto">
              <a:xfrm>
                <a:off x="4440" y="2878"/>
                <a:ext cx="0" cy="334"/>
              </a:xfrm>
              <a:prstGeom prst="line">
                <a:avLst/>
              </a:prstGeom>
              <a:noFill/>
              <a:ln w="25400">
                <a:solidFill>
                  <a:srgbClr val="000000"/>
                </a:solidFill>
                <a:rou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cxnSp>
            <p:nvCxnSpPr>
              <p:cNvPr id="60" name="AutoShape 37"/>
              <p:cNvCxnSpPr>
                <a:cxnSpLocks noChangeShapeType="1"/>
                <a:endCxn id="55" idx="1"/>
              </p:cNvCxnSpPr>
              <p:nvPr/>
            </p:nvCxnSpPr>
            <p:spPr bwMode="auto">
              <a:xfrm rot="5400000" flipH="1" flipV="1">
                <a:off x="4006" y="3171"/>
                <a:ext cx="1790" cy="99"/>
              </a:xfrm>
              <a:prstGeom prst="bentConnector2">
                <a:avLst/>
              </a:prstGeom>
              <a:noFill/>
              <a:ln w="25400">
                <a:solidFill>
                  <a:srgbClr val="000000"/>
                </a:solidFill>
                <a:miter lim="800000"/>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61" name="AutoShape 38"/>
              <p:cNvCxnSpPr>
                <a:cxnSpLocks noChangeShapeType="1"/>
                <a:endCxn id="53" idx="1"/>
              </p:cNvCxnSpPr>
              <p:nvPr/>
            </p:nvCxnSpPr>
            <p:spPr bwMode="auto">
              <a:xfrm>
                <a:off x="4060" y="2441"/>
                <a:ext cx="284" cy="0"/>
              </a:xfrm>
              <a:prstGeom prst="straightConnector1">
                <a:avLst/>
              </a:prstGeom>
              <a:noFill/>
              <a:ln w="25400">
                <a:solidFill>
                  <a:srgbClr val="000000"/>
                </a:solidFill>
                <a:rou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62" name="AutoShape 39"/>
              <p:cNvCxnSpPr>
                <a:cxnSpLocks noChangeShapeType="1"/>
                <a:stCxn id="55" idx="3"/>
                <a:endCxn id="56" idx="1"/>
              </p:cNvCxnSpPr>
              <p:nvPr/>
            </p:nvCxnSpPr>
            <p:spPr bwMode="auto">
              <a:xfrm>
                <a:off x="5191" y="2326"/>
                <a:ext cx="209" cy="2"/>
              </a:xfrm>
              <a:prstGeom prst="straightConnector1">
                <a:avLst/>
              </a:prstGeom>
              <a:noFill/>
              <a:ln w="25400">
                <a:solidFill>
                  <a:srgbClr val="000000"/>
                </a:solidFill>
                <a:rou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63" name="Text Box 45"/>
              <p:cNvSpPr txBox="1">
                <a:spLocks noChangeArrowheads="1"/>
              </p:cNvSpPr>
              <p:nvPr/>
            </p:nvSpPr>
            <p:spPr bwMode="auto">
              <a:xfrm>
                <a:off x="1067" y="1798"/>
                <a:ext cx="240" cy="626"/>
              </a:xfrm>
              <a:prstGeom prst="rect">
                <a:avLst/>
              </a:prstGeom>
              <a:solidFill>
                <a:schemeClr val="hlink">
                  <a:alpha val="75999"/>
                </a:scheme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zh-CN" altLang="en-US" b="1" dirty="0">
                    <a:solidFill>
                      <a:schemeClr val="bg1"/>
                    </a:solidFill>
                    <a:latin typeface="Times New Roman" panose="02020603050405020304" pitchFamily="18" charset="0"/>
                    <a:ea typeface="黑体" panose="02010600030101010101" pitchFamily="49" charset="-122"/>
                  </a:rPr>
                  <a:t>邀请招标</a:t>
                </a:r>
              </a:p>
            </p:txBody>
          </p:sp>
          <p:sp>
            <p:nvSpPr>
              <p:cNvPr id="64" name="Text Box 46"/>
              <p:cNvSpPr txBox="1">
                <a:spLocks noChangeArrowheads="1"/>
              </p:cNvSpPr>
              <p:nvPr/>
            </p:nvSpPr>
            <p:spPr bwMode="auto">
              <a:xfrm>
                <a:off x="1056" y="2819"/>
                <a:ext cx="240" cy="626"/>
              </a:xfrm>
              <a:prstGeom prst="rect">
                <a:avLst/>
              </a:prstGeom>
              <a:solidFill>
                <a:schemeClr val="hlink">
                  <a:alpha val="75999"/>
                </a:scheme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zh-CN" altLang="en-US" b="1" dirty="0">
                    <a:solidFill>
                      <a:schemeClr val="bg1"/>
                    </a:solidFill>
                    <a:latin typeface="Times New Roman" panose="02020603050405020304" pitchFamily="18" charset="0"/>
                    <a:ea typeface="黑体" panose="02010600030101010101" pitchFamily="49" charset="-122"/>
                  </a:rPr>
                  <a:t>公开招标</a:t>
                </a:r>
              </a:p>
            </p:txBody>
          </p:sp>
        </p:grpSp>
        <p:sp>
          <p:nvSpPr>
            <p:cNvPr id="6" name="Line 7"/>
            <p:cNvSpPr>
              <a:spLocks noChangeAspect="1" noChangeShapeType="1"/>
            </p:cNvSpPr>
            <p:nvPr/>
          </p:nvSpPr>
          <p:spPr bwMode="auto">
            <a:xfrm rot="16200000">
              <a:off x="1797786" y="3171931"/>
              <a:ext cx="1916" cy="307607"/>
            </a:xfrm>
            <a:prstGeom prst="line">
              <a:avLst/>
            </a:prstGeom>
            <a:noFill/>
            <a:ln w="25400">
              <a:solidFill>
                <a:srgbClr val="000000"/>
              </a:solidFill>
              <a:rou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7" name="Line 9"/>
            <p:cNvSpPr>
              <a:spLocks noChangeAspect="1" noChangeShapeType="1"/>
            </p:cNvSpPr>
            <p:nvPr/>
          </p:nvSpPr>
          <p:spPr bwMode="auto">
            <a:xfrm rot="16200000">
              <a:off x="2171834" y="4011753"/>
              <a:ext cx="5749" cy="410143"/>
            </a:xfrm>
            <a:prstGeom prst="line">
              <a:avLst/>
            </a:prstGeom>
            <a:noFill/>
            <a:ln w="25400">
              <a:solidFill>
                <a:srgbClr val="000000"/>
              </a:solidFill>
              <a:rou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8" name="Line 10"/>
            <p:cNvSpPr>
              <a:spLocks noChangeAspect="1" noChangeShapeType="1"/>
            </p:cNvSpPr>
            <p:nvPr/>
          </p:nvSpPr>
          <p:spPr bwMode="auto">
            <a:xfrm rot="16200000">
              <a:off x="2180159" y="2114594"/>
              <a:ext cx="1916" cy="410143"/>
            </a:xfrm>
            <a:prstGeom prst="line">
              <a:avLst/>
            </a:prstGeom>
            <a:noFill/>
            <a:ln w="25400">
              <a:solidFill>
                <a:srgbClr val="000000"/>
              </a:solidFill>
              <a:rou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9" name="Line 13"/>
            <p:cNvSpPr>
              <a:spLocks noChangeAspect="1" noChangeShapeType="1"/>
            </p:cNvSpPr>
            <p:nvPr/>
          </p:nvSpPr>
          <p:spPr bwMode="auto">
            <a:xfrm rot="16200000">
              <a:off x="1026837" y="3268135"/>
              <a:ext cx="1904825" cy="2136"/>
            </a:xfrm>
            <a:prstGeom prst="line">
              <a:avLst/>
            </a:prstGeom>
            <a:noFill/>
            <a:ln w="25400">
              <a:solidFill>
                <a:srgbClr val="000000"/>
              </a:solidFill>
              <a:round/>
              <a:tailEnd type="none" w="lg" len="lg"/>
            </a:ln>
            <a:extLst>
              <a:ext uri="{909E8E84-426E-40DD-AFC4-6F175D3DCCD1}">
                <a14:hiddenFill xmlns:a14="http://schemas.microsoft.com/office/drawing/2010/main">
                  <a:noFill/>
                </a14:hiddenFill>
              </a:ext>
            </a:extLst>
          </p:spPr>
          <p:txBody>
            <a:bodyPr/>
            <a:lstStyle/>
            <a:p>
              <a:endParaRPr lang="zh-CN" altLang="en-US"/>
            </a:p>
          </p:txBody>
        </p:sp>
        <p:sp>
          <p:nvSpPr>
            <p:cNvPr id="10" name="Text Box 22"/>
            <p:cNvSpPr txBox="1">
              <a:spLocks noChangeArrowheads="1"/>
            </p:cNvSpPr>
            <p:nvPr/>
          </p:nvSpPr>
          <p:spPr bwMode="auto">
            <a:xfrm>
              <a:off x="3625005" y="2718198"/>
              <a:ext cx="687915" cy="1380526"/>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zh-CN" altLang="en-US" sz="1400" b="1" dirty="0" smtClean="0">
                  <a:solidFill>
                    <a:schemeClr val="bg1"/>
                  </a:solidFill>
                  <a:latin typeface="Times New Roman" panose="02020603050405020304" pitchFamily="18" charset="0"/>
                </a:rPr>
                <a:t>编制招标文件</a:t>
              </a:r>
            </a:p>
          </p:txBody>
        </p:sp>
        <p:sp>
          <p:nvSpPr>
            <p:cNvPr id="11" name="Text Box 22"/>
            <p:cNvSpPr txBox="1">
              <a:spLocks noChangeArrowheads="1"/>
            </p:cNvSpPr>
            <p:nvPr/>
          </p:nvSpPr>
          <p:spPr bwMode="auto">
            <a:xfrm>
              <a:off x="4913840" y="2668447"/>
              <a:ext cx="725561" cy="1165778"/>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zh-CN" altLang="en-US" sz="1400" b="1" dirty="0" smtClean="0">
                  <a:solidFill>
                    <a:schemeClr val="bg1"/>
                  </a:solidFill>
                  <a:latin typeface="Times New Roman" panose="02020603050405020304" pitchFamily="18" charset="0"/>
                </a:rPr>
                <a:t>发招标公告</a:t>
              </a:r>
            </a:p>
          </p:txBody>
        </p:sp>
        <p:sp>
          <p:nvSpPr>
            <p:cNvPr id="12" name="Text Box 22"/>
            <p:cNvSpPr txBox="1">
              <a:spLocks noChangeArrowheads="1"/>
            </p:cNvSpPr>
            <p:nvPr/>
          </p:nvSpPr>
          <p:spPr bwMode="auto">
            <a:xfrm>
              <a:off x="3625007" y="4385479"/>
              <a:ext cx="988373" cy="1441883"/>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zh-CN" altLang="en-US" sz="1400" b="1" dirty="0" smtClean="0">
                  <a:solidFill>
                    <a:schemeClr val="bg1"/>
                  </a:solidFill>
                  <a:latin typeface="Times New Roman" panose="02020603050405020304" pitchFamily="18" charset="0"/>
                </a:rPr>
                <a:t>编制资格预审文件</a:t>
              </a:r>
              <a:r>
                <a:rPr lang="zh-CN" altLang="en-US" b="1" dirty="0" smtClean="0">
                  <a:solidFill>
                    <a:schemeClr val="bg1"/>
                  </a:solidFill>
                  <a:latin typeface="Times New Roman" panose="02020603050405020304" pitchFamily="18" charset="0"/>
                </a:rPr>
                <a:t>、</a:t>
              </a:r>
              <a:r>
                <a:rPr lang="zh-CN" altLang="en-US" sz="1400" b="1" dirty="0" smtClean="0">
                  <a:solidFill>
                    <a:schemeClr val="bg1"/>
                  </a:solidFill>
                  <a:latin typeface="Times New Roman" panose="02020603050405020304" pitchFamily="18" charset="0"/>
                </a:rPr>
                <a:t>招标文件</a:t>
              </a:r>
            </a:p>
          </p:txBody>
        </p:sp>
        <p:sp>
          <p:nvSpPr>
            <p:cNvPr id="13" name="Text Box 26"/>
            <p:cNvSpPr txBox="1">
              <a:spLocks noChangeArrowheads="1"/>
            </p:cNvSpPr>
            <p:nvPr/>
          </p:nvSpPr>
          <p:spPr bwMode="auto">
            <a:xfrm>
              <a:off x="4938155" y="4693911"/>
              <a:ext cx="734669" cy="1012386"/>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zh-CN" altLang="en-US" sz="1200" b="1" dirty="0" smtClean="0">
                  <a:solidFill>
                    <a:schemeClr val="bg1"/>
                  </a:solidFill>
                  <a:latin typeface="Times New Roman" panose="02020603050405020304" pitchFamily="18" charset="0"/>
                </a:rPr>
                <a:t>发资格预审公告、文件</a:t>
              </a:r>
              <a:endParaRPr lang="zh-CN" altLang="en-US" sz="1200" b="1" dirty="0">
                <a:solidFill>
                  <a:schemeClr val="bg1"/>
                </a:solidFill>
                <a:latin typeface="Times New Roman" panose="02020603050405020304" pitchFamily="18" charset="0"/>
              </a:endParaRPr>
            </a:p>
          </p:txBody>
        </p:sp>
        <p:sp>
          <p:nvSpPr>
            <p:cNvPr id="14" name="Text Box 26"/>
            <p:cNvSpPr txBox="1">
              <a:spLocks noChangeArrowheads="1"/>
            </p:cNvSpPr>
            <p:nvPr/>
          </p:nvSpPr>
          <p:spPr bwMode="auto">
            <a:xfrm>
              <a:off x="5813513" y="4320767"/>
              <a:ext cx="558333" cy="1595275"/>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zh-CN" altLang="en-US" sz="1400" b="1" dirty="0" smtClean="0">
                  <a:solidFill>
                    <a:schemeClr val="bg1"/>
                  </a:solidFill>
                  <a:latin typeface="Times New Roman" panose="02020603050405020304" pitchFamily="18" charset="0"/>
                </a:rPr>
                <a:t>确定合格投标人</a:t>
              </a:r>
            </a:p>
          </p:txBody>
        </p:sp>
        <p:sp>
          <p:nvSpPr>
            <p:cNvPr id="15" name="Line 12"/>
            <p:cNvSpPr>
              <a:spLocks noChangeAspect="1" noChangeShapeType="1"/>
            </p:cNvSpPr>
            <p:nvPr/>
          </p:nvSpPr>
          <p:spPr bwMode="auto">
            <a:xfrm rot="16200000">
              <a:off x="3307345" y="1916297"/>
              <a:ext cx="0" cy="800985"/>
            </a:xfrm>
            <a:prstGeom prst="line">
              <a:avLst/>
            </a:prstGeom>
            <a:noFill/>
            <a:ln w="25400">
              <a:solidFill>
                <a:srgbClr val="000000"/>
              </a:solidFill>
              <a:round/>
              <a:tailEnd type="triangle" w="lg" len="lg"/>
            </a:ln>
            <a:extLst>
              <a:ext uri="{909E8E84-426E-40DD-AFC4-6F175D3DCCD1}">
                <a14:hiddenFill xmlns:a14="http://schemas.microsoft.com/office/drawing/2010/main">
                  <a:noFill/>
                </a14:hiddenFill>
              </a:ext>
            </a:extLst>
          </p:spPr>
          <p:txBody>
            <a:bodyPr/>
            <a:lstStyle/>
            <a:p>
              <a:endParaRPr lang="zh-CN" altLang="en-US"/>
            </a:p>
          </p:txBody>
        </p:sp>
        <p:cxnSp>
          <p:nvCxnSpPr>
            <p:cNvPr id="16" name="直接连接符 15"/>
            <p:cNvCxnSpPr/>
            <p:nvPr/>
          </p:nvCxnSpPr>
          <p:spPr>
            <a:xfrm>
              <a:off x="4913840" y="2213310"/>
              <a:ext cx="1688438"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649756" y="3037330"/>
              <a:ext cx="952522" cy="2"/>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6336382" y="5091264"/>
              <a:ext cx="265896" cy="2"/>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6602278" y="2213310"/>
              <a:ext cx="0" cy="2881789"/>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Line 12"/>
            <p:cNvSpPr>
              <a:spLocks noChangeAspect="1" noChangeShapeType="1"/>
            </p:cNvSpPr>
            <p:nvPr/>
          </p:nvSpPr>
          <p:spPr bwMode="auto">
            <a:xfrm rot="16200000">
              <a:off x="6859606" y="3274710"/>
              <a:ext cx="0" cy="515093"/>
            </a:xfrm>
            <a:prstGeom prst="line">
              <a:avLst/>
            </a:prstGeom>
            <a:noFill/>
            <a:ln w="25400">
              <a:solidFill>
                <a:srgbClr val="000000"/>
              </a:solidFill>
              <a:rou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21" name="Text Box 22"/>
            <p:cNvSpPr txBox="1">
              <a:spLocks noChangeArrowheads="1"/>
            </p:cNvSpPr>
            <p:nvPr/>
          </p:nvSpPr>
          <p:spPr bwMode="auto">
            <a:xfrm>
              <a:off x="5891215" y="6328557"/>
              <a:ext cx="3718646" cy="369332"/>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zh-CN" altLang="en-US" b="1" dirty="0" smtClean="0">
                  <a:solidFill>
                    <a:schemeClr val="bg1"/>
                  </a:solidFill>
                  <a:latin typeface="Times New Roman" panose="02020603050405020304" pitchFamily="18" charset="0"/>
                </a:rPr>
                <a:t>进行资格预审</a:t>
              </a:r>
              <a:endParaRPr lang="zh-CN" altLang="en-US" b="1" dirty="0">
                <a:solidFill>
                  <a:schemeClr val="bg1"/>
                </a:solidFill>
                <a:latin typeface="Times New Roman" panose="02020603050405020304" pitchFamily="18" charset="0"/>
              </a:endParaRPr>
            </a:p>
          </p:txBody>
        </p:sp>
        <p:sp>
          <p:nvSpPr>
            <p:cNvPr id="22" name="Line 35"/>
            <p:cNvSpPr>
              <a:spLocks noChangeShapeType="1"/>
            </p:cNvSpPr>
            <p:nvPr/>
          </p:nvSpPr>
          <p:spPr bwMode="auto">
            <a:xfrm>
              <a:off x="5158580" y="5802932"/>
              <a:ext cx="0" cy="525625"/>
            </a:xfrm>
            <a:prstGeom prst="line">
              <a:avLst/>
            </a:prstGeom>
            <a:noFill/>
            <a:ln w="25400">
              <a:solidFill>
                <a:srgbClr val="000000"/>
              </a:solidFill>
              <a:rou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3" name="Line 34"/>
            <p:cNvSpPr>
              <a:spLocks noChangeShapeType="1"/>
            </p:cNvSpPr>
            <p:nvPr/>
          </p:nvSpPr>
          <p:spPr bwMode="auto">
            <a:xfrm flipV="1">
              <a:off x="6125415" y="5916203"/>
              <a:ext cx="0" cy="372089"/>
            </a:xfrm>
            <a:prstGeom prst="line">
              <a:avLst/>
            </a:prstGeom>
            <a:noFill/>
            <a:ln w="25400">
              <a:solidFill>
                <a:srgbClr val="000000"/>
              </a:solidFill>
              <a:rou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4" name="Text Box 31"/>
            <p:cNvSpPr txBox="1">
              <a:spLocks noChangeArrowheads="1"/>
            </p:cNvSpPr>
            <p:nvPr/>
          </p:nvSpPr>
          <p:spPr bwMode="auto">
            <a:xfrm>
              <a:off x="9079706" y="5124143"/>
              <a:ext cx="1127894" cy="369850"/>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dirty="0" smtClean="0">
                  <a:solidFill>
                    <a:schemeClr val="bg1"/>
                  </a:solidFill>
                  <a:latin typeface="Times New Roman" panose="02020603050405020304" pitchFamily="18" charset="0"/>
                  <a:ea typeface="黑体" panose="02010600030101010101" pitchFamily="49" charset="-122"/>
                </a:rPr>
                <a:t>评标</a:t>
              </a:r>
              <a:endParaRPr lang="zh-CN" altLang="en-US" dirty="0">
                <a:solidFill>
                  <a:schemeClr val="bg1"/>
                </a:solidFill>
                <a:latin typeface="Times New Roman" panose="02020603050405020304" pitchFamily="18" charset="0"/>
                <a:ea typeface="黑体" panose="02010600030101010101" pitchFamily="49" charset="-122"/>
              </a:endParaRPr>
            </a:p>
          </p:txBody>
        </p:sp>
        <p:sp>
          <p:nvSpPr>
            <p:cNvPr id="25" name="Text Box 31"/>
            <p:cNvSpPr txBox="1">
              <a:spLocks noChangeArrowheads="1"/>
            </p:cNvSpPr>
            <p:nvPr/>
          </p:nvSpPr>
          <p:spPr bwMode="auto">
            <a:xfrm>
              <a:off x="9079706" y="5895535"/>
              <a:ext cx="1127894" cy="369850"/>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dirty="0" smtClean="0">
                  <a:solidFill>
                    <a:schemeClr val="bg1"/>
                  </a:solidFill>
                  <a:latin typeface="Times New Roman" panose="02020603050405020304" pitchFamily="18" charset="0"/>
                  <a:ea typeface="黑体" panose="02010600030101010101" pitchFamily="49" charset="-122"/>
                </a:rPr>
                <a:t>决标</a:t>
              </a:r>
              <a:endParaRPr lang="zh-CN" altLang="en-US" dirty="0">
                <a:solidFill>
                  <a:schemeClr val="bg1"/>
                </a:solidFill>
                <a:latin typeface="Times New Roman" panose="02020603050405020304" pitchFamily="18" charset="0"/>
                <a:ea typeface="黑体" panose="02010600030101010101" pitchFamily="49" charset="-122"/>
              </a:endParaRPr>
            </a:p>
          </p:txBody>
        </p:sp>
        <p:cxnSp>
          <p:nvCxnSpPr>
            <p:cNvPr id="26" name="直接连接符 25"/>
            <p:cNvCxnSpPr/>
            <p:nvPr/>
          </p:nvCxnSpPr>
          <p:spPr>
            <a:xfrm>
              <a:off x="10244492" y="6149168"/>
              <a:ext cx="212548" cy="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27" name="Line 36"/>
            <p:cNvSpPr>
              <a:spLocks noChangeShapeType="1"/>
            </p:cNvSpPr>
            <p:nvPr/>
          </p:nvSpPr>
          <p:spPr bwMode="auto">
            <a:xfrm>
              <a:off x="9575482" y="5493993"/>
              <a:ext cx="0" cy="401542"/>
            </a:xfrm>
            <a:prstGeom prst="line">
              <a:avLst/>
            </a:prstGeom>
            <a:noFill/>
            <a:ln w="25400">
              <a:solidFill>
                <a:srgbClr val="000000"/>
              </a:solidFill>
              <a:rou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8" name="Line 36"/>
            <p:cNvSpPr>
              <a:spLocks noChangeShapeType="1"/>
            </p:cNvSpPr>
            <p:nvPr/>
          </p:nvSpPr>
          <p:spPr bwMode="auto">
            <a:xfrm>
              <a:off x="9578009" y="4819447"/>
              <a:ext cx="0" cy="320026"/>
            </a:xfrm>
            <a:prstGeom prst="line">
              <a:avLst/>
            </a:prstGeom>
            <a:noFill/>
            <a:ln w="25400">
              <a:solidFill>
                <a:srgbClr val="000000"/>
              </a:solidFill>
              <a:rou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9" name="Text Box 31"/>
            <p:cNvSpPr txBox="1">
              <a:spLocks noChangeArrowheads="1"/>
            </p:cNvSpPr>
            <p:nvPr/>
          </p:nvSpPr>
          <p:spPr bwMode="auto">
            <a:xfrm>
              <a:off x="10782804" y="4433308"/>
              <a:ext cx="1127894" cy="521532"/>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400" dirty="0" smtClean="0">
                  <a:solidFill>
                    <a:schemeClr val="bg1"/>
                  </a:solidFill>
                  <a:latin typeface="Times New Roman" panose="02020603050405020304" pitchFamily="18" charset="0"/>
                  <a:ea typeface="黑体" panose="02010600030101010101" pitchFamily="49" charset="-122"/>
                </a:rPr>
                <a:t>资格后审</a:t>
              </a:r>
              <a:endParaRPr lang="zh-CN" altLang="en-US" sz="1400" dirty="0">
                <a:solidFill>
                  <a:schemeClr val="bg1"/>
                </a:solidFill>
                <a:latin typeface="Times New Roman" panose="02020603050405020304" pitchFamily="18" charset="0"/>
                <a:ea typeface="黑体" panose="02010600030101010101" pitchFamily="49" charset="-122"/>
              </a:endParaRPr>
            </a:p>
          </p:txBody>
        </p:sp>
        <p:cxnSp>
          <p:nvCxnSpPr>
            <p:cNvPr id="30" name="AutoShape 38"/>
            <p:cNvCxnSpPr>
              <a:cxnSpLocks noChangeShapeType="1"/>
              <a:endCxn id="29" idx="1"/>
            </p:cNvCxnSpPr>
            <p:nvPr/>
          </p:nvCxnSpPr>
          <p:spPr bwMode="auto">
            <a:xfrm>
              <a:off x="10244492" y="4694290"/>
              <a:ext cx="538312" cy="0"/>
            </a:xfrm>
            <a:prstGeom prst="straightConnector1">
              <a:avLst/>
            </a:prstGeom>
            <a:noFill/>
            <a:ln w="25400">
              <a:solidFill>
                <a:srgbClr val="000000"/>
              </a:solidFill>
              <a:prstDash val="sysDash"/>
              <a:rou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31" name="肘形连接符 30"/>
            <p:cNvCxnSpPr>
              <a:stCxn id="29" idx="2"/>
              <a:endCxn id="24" idx="3"/>
            </p:cNvCxnSpPr>
            <p:nvPr/>
          </p:nvCxnSpPr>
          <p:spPr>
            <a:xfrm rot="5400000">
              <a:off x="10600071" y="4562711"/>
              <a:ext cx="354719" cy="1139099"/>
            </a:xfrm>
            <a:prstGeom prst="bentConnector2">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32" name="Text Box 45"/>
            <p:cNvSpPr txBox="1">
              <a:spLocks noChangeArrowheads="1"/>
            </p:cNvSpPr>
            <p:nvPr/>
          </p:nvSpPr>
          <p:spPr bwMode="auto">
            <a:xfrm>
              <a:off x="4018280" y="3776968"/>
              <a:ext cx="1305571" cy="306784"/>
            </a:xfrm>
            <a:prstGeom prst="rect">
              <a:avLst/>
            </a:prstGeom>
            <a:solidFill>
              <a:schemeClr val="hlink">
                <a:alpha val="75999"/>
              </a:scheme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spcBef>
                  <a:spcPct val="50000"/>
                </a:spcBef>
              </a:pPr>
              <a:r>
                <a:rPr lang="zh-CN" altLang="en-US" sz="1400" b="1" dirty="0" smtClean="0">
                  <a:solidFill>
                    <a:schemeClr val="bg1"/>
                  </a:solidFill>
                  <a:latin typeface="宋体" panose="02010600030101010101" pitchFamily="2" charset="-122"/>
                  <a:ea typeface="宋体" panose="02010600030101010101" pitchFamily="2" charset="-122"/>
                </a:rPr>
                <a:t>编制标底</a:t>
              </a:r>
              <a:endParaRPr lang="zh-CN" altLang="en-US" sz="1400" b="1" dirty="0">
                <a:solidFill>
                  <a:schemeClr val="bg1"/>
                </a:solidFill>
                <a:latin typeface="宋体" panose="02010600030101010101" pitchFamily="2" charset="-122"/>
                <a:ea typeface="宋体" panose="02010600030101010101" pitchFamily="2" charset="-122"/>
              </a:endParaRPr>
            </a:p>
          </p:txBody>
        </p:sp>
        <p:cxnSp>
          <p:nvCxnSpPr>
            <p:cNvPr id="33" name="肘形连接符 32"/>
            <p:cNvCxnSpPr>
              <a:stCxn id="10" idx="3"/>
            </p:cNvCxnSpPr>
            <p:nvPr/>
          </p:nvCxnSpPr>
          <p:spPr>
            <a:xfrm>
              <a:off x="4312015" y="3408033"/>
              <a:ext cx="249233" cy="554946"/>
            </a:xfrm>
            <a:prstGeom prst="bentConnector2">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Line 34"/>
            <p:cNvSpPr>
              <a:spLocks noChangeShapeType="1"/>
            </p:cNvSpPr>
            <p:nvPr/>
          </p:nvSpPr>
          <p:spPr bwMode="auto">
            <a:xfrm flipV="1">
              <a:off x="4312920" y="3037332"/>
              <a:ext cx="600920" cy="1915"/>
            </a:xfrm>
            <a:prstGeom prst="line">
              <a:avLst/>
            </a:prstGeom>
            <a:noFill/>
            <a:ln w="25400">
              <a:solidFill>
                <a:srgbClr val="000000"/>
              </a:solidFill>
              <a:rou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cxnSp>
          <p:nvCxnSpPr>
            <p:cNvPr id="35" name="肘形连接符 34"/>
            <p:cNvCxnSpPr>
              <a:stCxn id="12" idx="3"/>
            </p:cNvCxnSpPr>
            <p:nvPr/>
          </p:nvCxnSpPr>
          <p:spPr>
            <a:xfrm flipH="1" flipV="1">
              <a:off x="4561249" y="4014824"/>
              <a:ext cx="51225" cy="1091870"/>
            </a:xfrm>
            <a:prstGeom prst="bentConnector4">
              <a:avLst>
                <a:gd name="adj1" fmla="val -635848"/>
                <a:gd name="adj2" fmla="val 90168"/>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6" name="Line 36"/>
            <p:cNvSpPr>
              <a:spLocks noChangeShapeType="1"/>
            </p:cNvSpPr>
            <p:nvPr/>
          </p:nvSpPr>
          <p:spPr bwMode="auto">
            <a:xfrm flipV="1">
              <a:off x="4471254" y="5493992"/>
              <a:ext cx="467069" cy="0"/>
            </a:xfrm>
            <a:prstGeom prst="line">
              <a:avLst/>
            </a:prstGeom>
            <a:noFill/>
            <a:ln w="25400">
              <a:solidFill>
                <a:srgbClr val="000000"/>
              </a:solidFill>
              <a:rou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7" name="TextBox 36"/>
            <p:cNvSpPr txBox="1"/>
            <p:nvPr/>
          </p:nvSpPr>
          <p:spPr>
            <a:xfrm>
              <a:off x="2781993" y="2934101"/>
              <a:ext cx="513670" cy="729889"/>
            </a:xfrm>
            <a:prstGeom prst="rect">
              <a:avLst/>
            </a:prstGeom>
            <a:noFill/>
          </p:spPr>
          <p:txBody>
            <a:bodyPr wrap="square" rtlCol="0">
              <a:spAutoFit/>
            </a:bodyPr>
            <a:lstStyle/>
            <a:p>
              <a:pPr>
                <a:lnSpc>
                  <a:spcPct val="130000"/>
                </a:lnSpc>
              </a:pPr>
              <a:r>
                <a:rPr lang="zh-CN" altLang="en-US" sz="1600" dirty="0" smtClean="0">
                  <a:latin typeface="Arial" panose="020B0604020202020204" pitchFamily="34" charset="0"/>
                  <a:ea typeface="微软雅黑" panose="020B0703020204020201" pitchFamily="34" charset="-122"/>
                </a:rPr>
                <a:t>后审</a:t>
              </a:r>
            </a:p>
          </p:txBody>
        </p:sp>
        <p:sp>
          <p:nvSpPr>
            <p:cNvPr id="38" name="TextBox 37"/>
            <p:cNvSpPr txBox="1"/>
            <p:nvPr/>
          </p:nvSpPr>
          <p:spPr>
            <a:xfrm>
              <a:off x="2781201" y="4767467"/>
              <a:ext cx="513670" cy="729889"/>
            </a:xfrm>
            <a:prstGeom prst="rect">
              <a:avLst/>
            </a:prstGeom>
            <a:noFill/>
          </p:spPr>
          <p:txBody>
            <a:bodyPr wrap="square" rtlCol="0">
              <a:spAutoFit/>
            </a:bodyPr>
            <a:lstStyle/>
            <a:p>
              <a:pPr>
                <a:lnSpc>
                  <a:spcPct val="130000"/>
                </a:lnSpc>
              </a:pPr>
              <a:r>
                <a:rPr lang="zh-CN" altLang="en-US" sz="1600" dirty="0" smtClean="0">
                  <a:latin typeface="Arial" panose="020B0604020202020204" pitchFamily="34" charset="0"/>
                  <a:ea typeface="微软雅黑" panose="020B0703020204020201" pitchFamily="34" charset="-122"/>
                </a:rPr>
                <a:t>预审</a:t>
              </a:r>
            </a:p>
          </p:txBody>
        </p:sp>
        <p:cxnSp>
          <p:nvCxnSpPr>
            <p:cNvPr id="39" name="肘形连接符 38"/>
            <p:cNvCxnSpPr>
              <a:stCxn id="32" idx="3"/>
              <a:endCxn id="54" idx="1"/>
            </p:cNvCxnSpPr>
            <p:nvPr/>
          </p:nvCxnSpPr>
          <p:spPr>
            <a:xfrm>
              <a:off x="5323959" y="3930372"/>
              <a:ext cx="3792775" cy="704324"/>
            </a:xfrm>
            <a:prstGeom prst="bentConnector3">
              <a:avLst>
                <a:gd name="adj1" fmla="val 50010"/>
              </a:avLst>
            </a:prstGeom>
            <a:ln w="2540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0" name="Text Box 22"/>
            <p:cNvSpPr txBox="1">
              <a:spLocks noChangeArrowheads="1"/>
            </p:cNvSpPr>
            <p:nvPr/>
          </p:nvSpPr>
          <p:spPr bwMode="auto">
            <a:xfrm>
              <a:off x="1230670" y="6328557"/>
              <a:ext cx="4364610" cy="371736"/>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zh-CN" altLang="en-US" b="1" dirty="0" smtClean="0">
                  <a:solidFill>
                    <a:schemeClr val="bg1"/>
                  </a:solidFill>
                  <a:latin typeface="Times New Roman" panose="02020603050405020304" pitchFamily="18" charset="0"/>
                </a:rPr>
                <a:t>投标人编制预审申请文件</a:t>
              </a:r>
              <a:endParaRPr lang="zh-CN" altLang="en-US" b="1" dirty="0">
                <a:solidFill>
                  <a:schemeClr val="bg1"/>
                </a:solidFill>
                <a:latin typeface="Times New Roman" panose="02020603050405020304" pitchFamily="18" charset="0"/>
              </a:endParaRPr>
            </a:p>
          </p:txBody>
        </p:sp>
        <p:sp>
          <p:nvSpPr>
            <p:cNvPr id="41" name="Line 12"/>
            <p:cNvSpPr>
              <a:spLocks noChangeAspect="1" noChangeShapeType="1"/>
            </p:cNvSpPr>
            <p:nvPr/>
          </p:nvSpPr>
          <p:spPr bwMode="auto">
            <a:xfrm rot="16200000">
              <a:off x="5686251" y="6309529"/>
              <a:ext cx="0" cy="409946"/>
            </a:xfrm>
            <a:prstGeom prst="line">
              <a:avLst/>
            </a:prstGeom>
            <a:noFill/>
            <a:ln w="25400">
              <a:solidFill>
                <a:srgbClr val="000000"/>
              </a:solidFill>
              <a:round/>
              <a:tailEnd type="triangle" w="lg" len="lg"/>
            </a:ln>
            <a:extLst>
              <a:ext uri="{909E8E84-426E-40DD-AFC4-6F175D3DCCD1}">
                <a14:hiddenFill xmlns:a14="http://schemas.microsoft.com/office/drawing/2010/main">
                  <a:noFill/>
                </a14:hiddenFill>
              </a:ext>
            </a:extLst>
          </p:spPr>
          <p:txBody>
            <a:bodyPr/>
            <a:lstStyle/>
            <a:p>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idx="4294967295"/>
          </p:nvPr>
        </p:nvSpPr>
        <p:spPr bwMode="auto">
          <a:xfrm>
            <a:off x="1104900" y="85725"/>
            <a:ext cx="8039100" cy="481013"/>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numCol="1" anchor="t" anchorCtr="0" compatLnSpc="1"/>
          <a:lstStyle/>
          <a:p>
            <a:pPr eaLnBrk="1" fontAlgn="auto" hangingPunct="1">
              <a:spcAft>
                <a:spcPts val="0"/>
              </a:spcAft>
              <a:defRPr/>
            </a:pPr>
            <a:r>
              <a:rPr lang="zh-CN" altLang="en-US" dirty="0" smtClean="0">
                <a:solidFill>
                  <a:schemeClr val="accent1">
                    <a:lumMod val="75000"/>
                  </a:schemeClr>
                </a:solidFill>
              </a:rPr>
              <a:t>一、建设工程招标应具备的条件</a:t>
            </a:r>
          </a:p>
        </p:txBody>
      </p:sp>
      <p:sp>
        <p:nvSpPr>
          <p:cNvPr id="31747" name="Rectangle 3"/>
          <p:cNvSpPr>
            <a:spLocks noGrp="1" noChangeArrowheads="1"/>
          </p:cNvSpPr>
          <p:nvPr>
            <p:ph idx="4294967295"/>
          </p:nvPr>
        </p:nvSpPr>
        <p:spPr>
          <a:xfrm>
            <a:off x="1104900" y="841375"/>
            <a:ext cx="8039100" cy="398303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lstStyle/>
          <a:p>
            <a:pPr eaLnBrk="1" hangingPunct="1"/>
            <a:r>
              <a:rPr lang="en-US" altLang="zh-CN" sz="2400" smtClean="0"/>
              <a:t>(1)</a:t>
            </a:r>
            <a:r>
              <a:rPr altLang="zh-CN" sz="2400" smtClean="0"/>
              <a:t>建设工程已批准立项。</a:t>
            </a:r>
          </a:p>
          <a:p>
            <a:pPr eaLnBrk="1" hangingPunct="1"/>
            <a:r>
              <a:rPr lang="en-US" altLang="zh-CN" sz="2400" smtClean="0"/>
              <a:t>(2)</a:t>
            </a:r>
            <a:r>
              <a:rPr altLang="zh-CN" sz="2400" smtClean="0"/>
              <a:t>向建设行政主管部门履行了报建手续，并取得批准。</a:t>
            </a:r>
          </a:p>
          <a:p>
            <a:pPr eaLnBrk="1" hangingPunct="1"/>
            <a:r>
              <a:rPr lang="en-US" altLang="zh-CN" sz="2400" smtClean="0"/>
              <a:t>(3)</a:t>
            </a:r>
            <a:r>
              <a:rPr altLang="zh-CN" sz="2400" smtClean="0"/>
              <a:t>建设资金能满足建设工程的要求，符合规定的资金到位率。</a:t>
            </a:r>
          </a:p>
          <a:p>
            <a:pPr eaLnBrk="1" hangingPunct="1"/>
            <a:r>
              <a:rPr lang="en-US" altLang="zh-CN" sz="2400" smtClean="0"/>
              <a:t>(4)</a:t>
            </a:r>
            <a:r>
              <a:rPr altLang="zh-CN" sz="2400" smtClean="0"/>
              <a:t>建设用地已依法取得，并领取了建设工程规划许可证。</a:t>
            </a:r>
          </a:p>
          <a:p>
            <a:pPr eaLnBrk="1" hangingPunct="1"/>
            <a:r>
              <a:rPr lang="en-US" altLang="zh-CN" sz="2400" smtClean="0"/>
              <a:t>(5)</a:t>
            </a:r>
            <a:r>
              <a:rPr altLang="zh-CN" sz="2400" smtClean="0"/>
              <a:t>技术资料能满足招标投标的要求。</a:t>
            </a:r>
          </a:p>
          <a:p>
            <a:pPr eaLnBrk="1" hangingPunct="1"/>
            <a:r>
              <a:rPr lang="en-US" altLang="zh-CN" sz="2400" smtClean="0"/>
              <a:t>(6)</a:t>
            </a:r>
            <a:r>
              <a:rPr altLang="zh-CN" sz="2400" smtClean="0"/>
              <a:t>法律、法规、规章规定的其他条件。</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body" sz="half" idx="4294967295"/>
          </p:nvPr>
        </p:nvSpPr>
        <p:spPr>
          <a:xfrm>
            <a:off x="0" y="1200150"/>
            <a:ext cx="4762500" cy="508000"/>
          </a:xfrm>
          <a:prstGeom prst="rect">
            <a:avLst/>
          </a:prstGeom>
        </p:spPr>
        <p:txBody>
          <a:bodyPr lIns="91440" tIns="45720" rIns="91440" bIns="45720" rtlCol="0">
            <a:normAutofit/>
          </a:bodyPr>
          <a:lstStyle/>
          <a:p>
            <a:pPr eaLnBrk="1" fontAlgn="auto" hangingPunct="1">
              <a:spcAft>
                <a:spcPts val="0"/>
              </a:spcAft>
              <a:buFontTx/>
              <a:buNone/>
              <a:defRPr/>
            </a:pPr>
            <a:r>
              <a:rPr sz="2800">
                <a:solidFill>
                  <a:srgbClr val="FF3300"/>
                </a:solidFill>
                <a:latin typeface="宋体" panose="02010600030101010101" pitchFamily="2" charset="-122"/>
              </a:rPr>
              <a:t>（</a:t>
            </a:r>
            <a:r>
              <a:rPr lang="en-US" altLang="zh-CN" sz="2800">
                <a:solidFill>
                  <a:srgbClr val="FF3300"/>
                </a:solidFill>
                <a:latin typeface="宋体" panose="02010600030101010101" pitchFamily="2" charset="-122"/>
              </a:rPr>
              <a:t>1</a:t>
            </a:r>
            <a:r>
              <a:rPr sz="2800">
                <a:solidFill>
                  <a:srgbClr val="FF3300"/>
                </a:solidFill>
                <a:latin typeface="宋体" panose="02010600030101010101" pitchFamily="2" charset="-122"/>
              </a:rPr>
              <a:t>）建设工程项目报建</a:t>
            </a:r>
          </a:p>
        </p:txBody>
      </p:sp>
      <p:graphicFrame>
        <p:nvGraphicFramePr>
          <p:cNvPr id="322593" name="Group 33"/>
          <p:cNvGraphicFramePr>
            <a:graphicFrameLocks noGrp="1"/>
          </p:cNvGraphicFramePr>
          <p:nvPr>
            <p:ph sz="half" idx="4294967295"/>
          </p:nvPr>
        </p:nvGraphicFramePr>
        <p:xfrm>
          <a:off x="936625" y="1978025"/>
          <a:ext cx="8207375" cy="1997075"/>
        </p:xfrm>
        <a:graphic>
          <a:graphicData uri="http://schemas.openxmlformats.org/drawingml/2006/table">
            <a:tbl>
              <a:tblPr/>
              <a:tblGrid>
                <a:gridCol w="3382962"/>
                <a:gridCol w="3024188"/>
                <a:gridCol w="1800225"/>
              </a:tblGrid>
              <a:tr h="499864">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项目报建范围</a:t>
                      </a:r>
                    </a:p>
                  </a:txBody>
                  <a:tcPr marT="34276" marB="3427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报建内容</a:t>
                      </a:r>
                    </a:p>
                  </a:txBody>
                  <a:tcPr marT="34276" marB="3427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顺序</a:t>
                      </a:r>
                    </a:p>
                  </a:txBody>
                  <a:tcPr marT="34276" marB="3427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497211">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5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各类房屋建筑（包括新建、改建、扩建、翻修等）、土木工程、（包括道路、桥梁、房屋基础打桩等）、设备安装、管道线路铺设和装修等建设工程　</a:t>
                      </a:r>
                    </a:p>
                  </a:txBody>
                  <a:tcPr marT="34276" marB="3427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5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工程名称、建设地点、投资规模、资金投资额、工程规模、发包方式、计划开竣工日期和工程筹建情况</a:t>
                      </a:r>
                    </a:p>
                  </a:txBody>
                  <a:tcPr marT="34276" marB="3427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5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建设工程项目的立项批准文件或投资计划下达后</a:t>
                      </a:r>
                    </a:p>
                  </a:txBody>
                  <a:tcPr marT="34276" marB="3427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2785" name="TextBox 1"/>
          <p:cNvSpPr txBox="1">
            <a:spLocks noChangeArrowheads="1"/>
          </p:cNvSpPr>
          <p:nvPr/>
        </p:nvSpPr>
        <p:spPr bwMode="auto">
          <a:xfrm>
            <a:off x="1116013" y="0"/>
            <a:ext cx="5832475"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800" dirty="0">
                <a:ea typeface="微软雅黑" panose="020B0703020204020201" pitchFamily="34" charset="-122"/>
              </a:rPr>
              <a:t>二、建设工程招标前的准备工作</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idx="4294967295"/>
          </p:nvPr>
        </p:nvSpPr>
        <p:spPr>
          <a:xfrm>
            <a:off x="0" y="1112838"/>
            <a:ext cx="8229600" cy="379412"/>
          </a:xfrm>
          <a:prstGeom prst="rect">
            <a:avLst/>
          </a:prstGeom>
        </p:spPr>
        <p:txBody>
          <a:bodyPr lIns="91440" tIns="45720" rIns="91440" bIns="45720" rtlCol="0">
            <a:normAutofit fontScale="85000" lnSpcReduction="20000"/>
          </a:bodyPr>
          <a:lstStyle/>
          <a:p>
            <a:pPr eaLnBrk="1" fontAlgn="auto" hangingPunct="1">
              <a:spcAft>
                <a:spcPts val="0"/>
              </a:spcAft>
              <a:buFontTx/>
              <a:buNone/>
              <a:defRPr/>
            </a:pPr>
            <a:r>
              <a:rPr sz="2800" dirty="0" smtClean="0">
                <a:solidFill>
                  <a:srgbClr val="FF3300"/>
                </a:solidFill>
                <a:latin typeface="宋体" panose="02010600030101010101" pitchFamily="2" charset="-122"/>
              </a:rPr>
              <a:t>（</a:t>
            </a:r>
            <a:r>
              <a:rPr lang="en-US" altLang="zh-CN" sz="2800" dirty="0" smtClean="0">
                <a:solidFill>
                  <a:srgbClr val="FF3300"/>
                </a:solidFill>
                <a:latin typeface="宋体" panose="02010600030101010101" pitchFamily="2" charset="-122"/>
              </a:rPr>
              <a:t>2</a:t>
            </a:r>
            <a:r>
              <a:rPr sz="2800" dirty="0" smtClean="0">
                <a:solidFill>
                  <a:srgbClr val="FF3300"/>
                </a:solidFill>
                <a:latin typeface="宋体" panose="02010600030101010101" pitchFamily="2" charset="-122"/>
              </a:rPr>
              <a:t>）招标备案</a:t>
            </a:r>
            <a:endParaRPr sz="2600" dirty="0" smtClean="0">
              <a:solidFill>
                <a:srgbClr val="FF3300"/>
              </a:solidFill>
              <a:latin typeface="宋体" panose="02010600030101010101" pitchFamily="2" charset="-122"/>
            </a:endParaRPr>
          </a:p>
        </p:txBody>
      </p:sp>
      <p:sp>
        <p:nvSpPr>
          <p:cNvPr id="33795" name="Rectangle 7"/>
          <p:cNvSpPr>
            <a:spLocks noChangeArrowheads="1"/>
          </p:cNvSpPr>
          <p:nvPr/>
        </p:nvSpPr>
        <p:spPr bwMode="auto">
          <a:xfrm>
            <a:off x="1333500" y="1577975"/>
            <a:ext cx="6983413"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zh-CN" sz="2800"/>
              <a:t>（</a:t>
            </a:r>
            <a:r>
              <a:rPr lang="en-US" altLang="zh-CN" sz="2800"/>
              <a:t>1</a:t>
            </a:r>
            <a:r>
              <a:rPr lang="zh-CN" altLang="zh-CN" sz="2800"/>
              <a:t>）《招标人自行招标条件备案表》。</a:t>
            </a:r>
          </a:p>
          <a:p>
            <a:r>
              <a:rPr lang="zh-CN" altLang="zh-CN" sz="2800"/>
              <a:t>（</a:t>
            </a:r>
            <a:r>
              <a:rPr lang="en-US" altLang="zh-CN" sz="2800"/>
              <a:t>2</a:t>
            </a:r>
            <a:r>
              <a:rPr lang="zh-CN" altLang="zh-CN" sz="2800"/>
              <a:t>）专门的招标组织机构和专职招标业务人员证明材料。</a:t>
            </a:r>
          </a:p>
          <a:p>
            <a:r>
              <a:rPr lang="zh-CN" altLang="zh-CN" sz="2800"/>
              <a:t>（</a:t>
            </a:r>
            <a:r>
              <a:rPr lang="en-US" altLang="zh-CN" sz="2800"/>
              <a:t>3</a:t>
            </a:r>
            <a:r>
              <a:rPr lang="zh-CN" altLang="zh-CN" sz="2800"/>
              <a:t>）专业技术人员名单、职称证书或执业资格证书及其工作经历的证明材料。</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5"/>
          <p:cNvSpPr>
            <a:spLocks noGrp="1" noChangeArrowheads="1"/>
          </p:cNvSpPr>
          <p:nvPr>
            <p:ph idx="4294967295"/>
          </p:nvPr>
        </p:nvSpPr>
        <p:spPr>
          <a:xfrm>
            <a:off x="0" y="1112838"/>
            <a:ext cx="6572250" cy="433387"/>
          </a:xfrm>
          <a:prstGeom prst="rect">
            <a:avLst/>
          </a:prstGeom>
        </p:spPr>
        <p:txBody>
          <a:bodyPr lIns="91440" tIns="45720" rIns="91440" bIns="45720" rtlCol="0">
            <a:normAutofit fontScale="92500" lnSpcReduction="10000"/>
          </a:bodyPr>
          <a:lstStyle/>
          <a:p>
            <a:pPr eaLnBrk="1" fontAlgn="auto" hangingPunct="1">
              <a:spcAft>
                <a:spcPts val="0"/>
              </a:spcAft>
              <a:buFontTx/>
              <a:buNone/>
              <a:defRPr/>
            </a:pPr>
            <a:r>
              <a:rPr sz="2800" dirty="0" smtClean="0">
                <a:solidFill>
                  <a:srgbClr val="FF3300"/>
                </a:solidFill>
                <a:latin typeface="宋体" panose="02010600030101010101" pitchFamily="2" charset="-122"/>
              </a:rPr>
              <a:t>（</a:t>
            </a:r>
            <a:r>
              <a:rPr lang="en-US" altLang="zh-CN" sz="2800" dirty="0" smtClean="0">
                <a:solidFill>
                  <a:srgbClr val="FF3300"/>
                </a:solidFill>
                <a:latin typeface="宋体" panose="02010600030101010101" pitchFamily="2" charset="-122"/>
              </a:rPr>
              <a:t>3</a:t>
            </a:r>
            <a:r>
              <a:rPr sz="2800" dirty="0" smtClean="0">
                <a:solidFill>
                  <a:srgbClr val="FF3300"/>
                </a:solidFill>
                <a:latin typeface="宋体" panose="02010600030101010101" pitchFamily="2" charset="-122"/>
              </a:rPr>
              <a:t>）选择招标方式</a:t>
            </a:r>
          </a:p>
        </p:txBody>
      </p:sp>
      <p:sp>
        <p:nvSpPr>
          <p:cNvPr id="34819" name="Rectangle 6"/>
          <p:cNvSpPr>
            <a:spLocks noChangeArrowheads="1"/>
          </p:cNvSpPr>
          <p:nvPr/>
        </p:nvSpPr>
        <p:spPr bwMode="auto">
          <a:xfrm>
            <a:off x="611188" y="2467247"/>
            <a:ext cx="82296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zh-CN" altLang="en-US" sz="2800" b="1" dirty="0">
                <a:solidFill>
                  <a:srgbClr val="FF3300"/>
                </a:solidFill>
                <a:latin typeface="宋体" panose="02010600030101010101" pitchFamily="2" charset="-122"/>
              </a:rPr>
              <a:t>（</a:t>
            </a:r>
            <a:r>
              <a:rPr lang="en-US" altLang="zh-CN" sz="2800" b="1" dirty="0">
                <a:solidFill>
                  <a:srgbClr val="FF3300"/>
                </a:solidFill>
                <a:latin typeface="宋体" panose="02010600030101010101" pitchFamily="2" charset="-122"/>
              </a:rPr>
              <a:t>4</a:t>
            </a:r>
            <a:r>
              <a:rPr lang="zh-CN" altLang="en-US" sz="2800" b="1" dirty="0">
                <a:solidFill>
                  <a:srgbClr val="FF3300"/>
                </a:solidFill>
                <a:latin typeface="宋体" panose="02010600030101010101" pitchFamily="2" charset="-122"/>
              </a:rPr>
              <a:t>）编制资格预审文件</a:t>
            </a:r>
            <a:endParaRPr lang="zh-CN" altLang="en-US" sz="2800" dirty="0">
              <a:solidFill>
                <a:srgbClr val="FF3300"/>
              </a:solidFill>
              <a:latin typeface="宋体" panose="02010600030101010101" pitchFamily="2" charset="-122"/>
            </a:endParaRPr>
          </a:p>
        </p:txBody>
      </p:sp>
      <p:sp>
        <p:nvSpPr>
          <p:cNvPr id="34820" name="Rectangle 9"/>
          <p:cNvSpPr>
            <a:spLocks noChangeArrowheads="1"/>
          </p:cNvSpPr>
          <p:nvPr/>
        </p:nvSpPr>
        <p:spPr bwMode="auto">
          <a:xfrm>
            <a:off x="755650" y="1546225"/>
            <a:ext cx="8085138"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800" b="1" dirty="0">
                <a:latin typeface="宋体" panose="02010600030101010101" pitchFamily="2" charset="-122"/>
              </a:rPr>
              <a:t>　　</a:t>
            </a:r>
            <a:r>
              <a:rPr lang="zh-CN" altLang="en-US" dirty="0">
                <a:latin typeface="宋体" panose="02010600030101010101" pitchFamily="2" charset="-122"/>
                <a:ea typeface="宋体" panose="02010600030101010101" pitchFamily="2" charset="-122"/>
              </a:rPr>
              <a:t>当招标机构成立确定以后，根据招标项目的实际情况，依照法律法规的规定确定招标方式（</a:t>
            </a:r>
            <a:r>
              <a:rPr lang="zh-CN" altLang="en-US" dirty="0">
                <a:solidFill>
                  <a:srgbClr val="FFC000"/>
                </a:solidFill>
                <a:latin typeface="宋体" panose="02010600030101010101" pitchFamily="2" charset="-122"/>
                <a:ea typeface="宋体" panose="02010600030101010101" pitchFamily="2" charset="-122"/>
              </a:rPr>
              <a:t>公开招标或邀请招标</a:t>
            </a:r>
            <a:r>
              <a:rPr lang="zh-CN" altLang="en-US" dirty="0">
                <a:latin typeface="宋体" panose="02010600030101010101" pitchFamily="2" charset="-122"/>
                <a:ea typeface="宋体" panose="02010600030101010101" pitchFamily="2" charset="-122"/>
              </a:rPr>
              <a:t>），并向其行政监管机关备案。</a:t>
            </a:r>
          </a:p>
        </p:txBody>
      </p:sp>
      <p:sp>
        <p:nvSpPr>
          <p:cNvPr id="34821" name="Rectangle 10"/>
          <p:cNvSpPr>
            <a:spLocks noChangeArrowheads="1"/>
          </p:cNvSpPr>
          <p:nvPr/>
        </p:nvSpPr>
        <p:spPr bwMode="auto">
          <a:xfrm>
            <a:off x="601663" y="2859088"/>
            <a:ext cx="8229600" cy="145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800" b="1" dirty="0">
                <a:latin typeface="宋体" panose="02010600030101010101" pitchFamily="2" charset="-122"/>
              </a:rPr>
              <a:t>　　</a:t>
            </a:r>
            <a:endParaRPr lang="zh-CN" altLang="en-US"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MH_Others_1"/>
          <p:cNvSpPr/>
          <p:nvPr>
            <p:custDataLst>
              <p:tags r:id="rId2"/>
            </p:custDataLst>
          </p:nvPr>
        </p:nvSpPr>
        <p:spPr>
          <a:xfrm>
            <a:off x="3786188" y="1868488"/>
            <a:ext cx="1533525" cy="153352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rgbClr val="FFFFFF"/>
              </a:solidFill>
            </a:endParaRPr>
          </a:p>
        </p:txBody>
      </p:sp>
      <p:sp>
        <p:nvSpPr>
          <p:cNvPr id="3" name="MH_Others_2"/>
          <p:cNvSpPr/>
          <p:nvPr>
            <p:custDataLst>
              <p:tags r:id="rId3"/>
            </p:custDataLst>
          </p:nvPr>
        </p:nvSpPr>
        <p:spPr>
          <a:xfrm>
            <a:off x="3173413" y="1250950"/>
            <a:ext cx="2792412" cy="2790825"/>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rgbClr val="FFFFFF"/>
              </a:solidFill>
            </a:endParaRPr>
          </a:p>
        </p:txBody>
      </p:sp>
      <p:sp>
        <p:nvSpPr>
          <p:cNvPr id="4" name="MH_Others_3"/>
          <p:cNvSpPr/>
          <p:nvPr>
            <p:custDataLst>
              <p:tags r:id="rId4"/>
            </p:custDataLst>
          </p:nvPr>
        </p:nvSpPr>
        <p:spPr>
          <a:xfrm>
            <a:off x="3892550" y="1987550"/>
            <a:ext cx="1308100" cy="130968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zh-CN" altLang="en-US" sz="3600" dirty="0">
                <a:solidFill>
                  <a:srgbClr val="FFFFFF"/>
                </a:solidFill>
                <a:latin typeface="微软雅黑" panose="020B0703020204020201" pitchFamily="34" charset="-122"/>
                <a:ea typeface="微软雅黑" panose="020B0703020204020201" pitchFamily="34" charset="-122"/>
              </a:rPr>
              <a:t>任务</a:t>
            </a:r>
          </a:p>
        </p:txBody>
      </p:sp>
      <p:sp>
        <p:nvSpPr>
          <p:cNvPr id="7" name="MH_Entry_1">
            <a:hlinkClick r:id="rId18" action="ppaction://hlinksldjump"/>
          </p:cNvPr>
          <p:cNvSpPr>
            <a:spLocks noChangeArrowheads="1"/>
          </p:cNvSpPr>
          <p:nvPr>
            <p:custDataLst>
              <p:tags r:id="rId5"/>
            </p:custDataLst>
          </p:nvPr>
        </p:nvSpPr>
        <p:spPr bwMode="auto">
          <a:xfrm>
            <a:off x="523875" y="1069975"/>
            <a:ext cx="312896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Font typeface="Arial" panose="020B0604020202020204" pitchFamily="34" charset="0"/>
              <a:buNone/>
              <a:defRPr/>
            </a:pPr>
            <a:r>
              <a:rPr lang="zh-CN" altLang="en-US" sz="1500" dirty="0" smtClean="0">
                <a:solidFill>
                  <a:schemeClr val="tx1">
                    <a:lumMod val="75000"/>
                    <a:lumOff val="25000"/>
                  </a:schemeClr>
                </a:solidFill>
                <a:latin typeface="+mn-lt"/>
                <a:ea typeface="+mn-ea"/>
              </a:rPr>
              <a:t>学习建设工程招标</a:t>
            </a:r>
            <a:endParaRPr lang="zh-CN" altLang="en-US" sz="1500" dirty="0">
              <a:solidFill>
                <a:schemeClr val="tx1">
                  <a:lumMod val="75000"/>
                  <a:lumOff val="25000"/>
                </a:schemeClr>
              </a:solidFill>
              <a:latin typeface="+mn-lt"/>
              <a:ea typeface="+mn-ea"/>
            </a:endParaRPr>
          </a:p>
        </p:txBody>
      </p:sp>
      <p:sp>
        <p:nvSpPr>
          <p:cNvPr id="8" name="MH_Entry_2">
            <a:hlinkClick r:id="rId18" action="ppaction://hlinksldjump"/>
          </p:cNvPr>
          <p:cNvSpPr>
            <a:spLocks noChangeArrowheads="1"/>
          </p:cNvSpPr>
          <p:nvPr>
            <p:custDataLst>
              <p:tags r:id="rId6"/>
            </p:custDataLst>
          </p:nvPr>
        </p:nvSpPr>
        <p:spPr bwMode="auto">
          <a:xfrm>
            <a:off x="5508625" y="1069975"/>
            <a:ext cx="31067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Font typeface="Arial" panose="020B0604020202020204" pitchFamily="34" charset="0"/>
              <a:buNone/>
              <a:defRPr/>
            </a:pPr>
            <a:r>
              <a:rPr lang="zh-CN" altLang="en-US" sz="1500" smtClean="0">
                <a:solidFill>
                  <a:schemeClr val="tx1">
                    <a:lumMod val="75000"/>
                    <a:lumOff val="25000"/>
                  </a:schemeClr>
                </a:solidFill>
                <a:latin typeface="+mn-lt"/>
                <a:ea typeface="+mn-ea"/>
              </a:rPr>
              <a:t>认识建设工程招标代理</a:t>
            </a:r>
            <a:endParaRPr lang="zh-CN" altLang="en-US" sz="1500" dirty="0">
              <a:solidFill>
                <a:schemeClr val="tx1">
                  <a:lumMod val="75000"/>
                  <a:lumOff val="25000"/>
                </a:schemeClr>
              </a:solidFill>
              <a:latin typeface="+mn-lt"/>
              <a:ea typeface="+mn-ea"/>
            </a:endParaRPr>
          </a:p>
        </p:txBody>
      </p:sp>
      <p:sp>
        <p:nvSpPr>
          <p:cNvPr id="19" name="MH_Entry_3">
            <a:hlinkClick r:id="rId18" action="ppaction://hlinksldjump"/>
          </p:cNvPr>
          <p:cNvSpPr>
            <a:spLocks noChangeArrowheads="1"/>
          </p:cNvSpPr>
          <p:nvPr>
            <p:custDataLst>
              <p:tags r:id="rId7"/>
            </p:custDataLst>
          </p:nvPr>
        </p:nvSpPr>
        <p:spPr bwMode="auto">
          <a:xfrm>
            <a:off x="6181725" y="2282825"/>
            <a:ext cx="24336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Font typeface="Arial" panose="020B0604020202020204" pitchFamily="34" charset="0"/>
              <a:buNone/>
              <a:defRPr/>
            </a:pPr>
            <a:r>
              <a:rPr lang="zh-CN" altLang="en-US" sz="1500" smtClean="0">
                <a:solidFill>
                  <a:schemeClr val="tx1">
                    <a:lumMod val="75000"/>
                    <a:lumOff val="25000"/>
                  </a:schemeClr>
                </a:solidFill>
                <a:latin typeface="+mn-lt"/>
                <a:ea typeface="+mn-ea"/>
              </a:rPr>
              <a:t>学习建设工程招标程序</a:t>
            </a:r>
            <a:endParaRPr lang="zh-CN" altLang="en-US" sz="1500" dirty="0">
              <a:solidFill>
                <a:schemeClr val="tx1">
                  <a:lumMod val="75000"/>
                  <a:lumOff val="25000"/>
                </a:schemeClr>
              </a:solidFill>
              <a:latin typeface="+mn-lt"/>
              <a:ea typeface="+mn-ea"/>
            </a:endParaRPr>
          </a:p>
        </p:txBody>
      </p:sp>
      <p:sp>
        <p:nvSpPr>
          <p:cNvPr id="12" name="MH_Entry_4">
            <a:hlinkClick r:id="rId18" action="ppaction://hlinksldjump"/>
          </p:cNvPr>
          <p:cNvSpPr>
            <a:spLocks noChangeArrowheads="1"/>
          </p:cNvSpPr>
          <p:nvPr>
            <p:custDataLst>
              <p:tags r:id="rId8"/>
            </p:custDataLst>
          </p:nvPr>
        </p:nvSpPr>
        <p:spPr bwMode="auto">
          <a:xfrm>
            <a:off x="5622925" y="3802063"/>
            <a:ext cx="2992438"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Font typeface="Arial" panose="020B0604020202020204" pitchFamily="34" charset="0"/>
              <a:buNone/>
              <a:defRPr/>
            </a:pPr>
            <a:r>
              <a:rPr lang="zh-CN" altLang="en-US" sz="1500" smtClean="0">
                <a:solidFill>
                  <a:schemeClr val="tx1">
                    <a:lumMod val="75000"/>
                    <a:lumOff val="25000"/>
                  </a:schemeClr>
                </a:solidFill>
                <a:latin typeface="+mn-lt"/>
                <a:ea typeface="+mn-ea"/>
              </a:rPr>
              <a:t>学习建设工程资格审查</a:t>
            </a:r>
            <a:endParaRPr lang="zh-CN" altLang="en-US" sz="1500" dirty="0">
              <a:solidFill>
                <a:schemeClr val="tx1">
                  <a:lumMod val="75000"/>
                  <a:lumOff val="25000"/>
                </a:schemeClr>
              </a:solidFill>
              <a:latin typeface="+mn-lt"/>
              <a:ea typeface="+mn-ea"/>
            </a:endParaRPr>
          </a:p>
        </p:txBody>
      </p:sp>
      <p:sp>
        <p:nvSpPr>
          <p:cNvPr id="14" name="MH_Entry_5">
            <a:hlinkClick r:id="rId18" action="ppaction://hlinksldjump"/>
          </p:cNvPr>
          <p:cNvSpPr>
            <a:spLocks noChangeArrowheads="1"/>
          </p:cNvSpPr>
          <p:nvPr>
            <p:custDataLst>
              <p:tags r:id="rId9"/>
            </p:custDataLst>
          </p:nvPr>
        </p:nvSpPr>
        <p:spPr bwMode="auto">
          <a:xfrm>
            <a:off x="523875" y="3802063"/>
            <a:ext cx="310832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Font typeface="Arial" panose="020B0604020202020204" pitchFamily="34" charset="0"/>
              <a:buNone/>
              <a:defRPr/>
            </a:pPr>
            <a:r>
              <a:rPr lang="zh-CN" altLang="en-US" sz="1500" smtClean="0">
                <a:solidFill>
                  <a:schemeClr val="tx1">
                    <a:lumMod val="75000"/>
                    <a:lumOff val="25000"/>
                  </a:schemeClr>
                </a:solidFill>
                <a:latin typeface="+mn-lt"/>
                <a:ea typeface="+mn-ea"/>
              </a:rPr>
              <a:t>编制建设工程招标文件</a:t>
            </a:r>
            <a:endParaRPr lang="zh-CN" altLang="en-US" sz="1500" dirty="0">
              <a:solidFill>
                <a:schemeClr val="tx1">
                  <a:lumMod val="75000"/>
                  <a:lumOff val="25000"/>
                </a:schemeClr>
              </a:solidFill>
              <a:latin typeface="+mn-lt"/>
              <a:ea typeface="+mn-ea"/>
            </a:endParaRPr>
          </a:p>
        </p:txBody>
      </p:sp>
      <p:sp>
        <p:nvSpPr>
          <p:cNvPr id="27" name="MH_Entry_6">
            <a:hlinkClick r:id="rId18" action="ppaction://hlinksldjump"/>
          </p:cNvPr>
          <p:cNvSpPr>
            <a:spLocks noChangeArrowheads="1"/>
          </p:cNvSpPr>
          <p:nvPr>
            <p:custDataLst>
              <p:tags r:id="rId10"/>
            </p:custDataLst>
          </p:nvPr>
        </p:nvSpPr>
        <p:spPr bwMode="auto">
          <a:xfrm>
            <a:off x="523875" y="2282825"/>
            <a:ext cx="247332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20000"/>
              </a:lnSpc>
              <a:spcBef>
                <a:spcPct val="0"/>
              </a:spcBef>
              <a:buFont typeface="Arial" panose="020B0604020202020204" pitchFamily="34" charset="0"/>
              <a:buNone/>
              <a:defRPr/>
            </a:pPr>
            <a:r>
              <a:rPr lang="zh-CN" altLang="en-US" sz="1500" smtClean="0">
                <a:solidFill>
                  <a:schemeClr val="tx1">
                    <a:lumMod val="75000"/>
                    <a:lumOff val="25000"/>
                  </a:schemeClr>
                </a:solidFill>
                <a:latin typeface="+mn-lt"/>
                <a:ea typeface="+mn-ea"/>
              </a:rPr>
              <a:t>编制建设工程招标控制价</a:t>
            </a:r>
            <a:endParaRPr lang="zh-CN" altLang="en-US" sz="1500" dirty="0">
              <a:solidFill>
                <a:schemeClr val="tx1">
                  <a:lumMod val="75000"/>
                  <a:lumOff val="25000"/>
                </a:schemeClr>
              </a:solidFill>
              <a:latin typeface="+mn-lt"/>
              <a:ea typeface="+mn-ea"/>
            </a:endParaRPr>
          </a:p>
        </p:txBody>
      </p:sp>
      <p:sp>
        <p:nvSpPr>
          <p:cNvPr id="15" name="MH_Number_1">
            <a:hlinkClick r:id="rId18" action="ppaction://hlinksldjump"/>
          </p:cNvPr>
          <p:cNvSpPr/>
          <p:nvPr>
            <p:custDataLst>
              <p:tags r:id="rId11"/>
            </p:custDataLst>
          </p:nvPr>
        </p:nvSpPr>
        <p:spPr>
          <a:xfrm>
            <a:off x="3667125" y="1271588"/>
            <a:ext cx="412750" cy="4127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r>
              <a:rPr lang="en-US" altLang="zh-CN">
                <a:solidFill>
                  <a:srgbClr val="FFFFFF"/>
                </a:solidFill>
                <a:cs typeface="Arial Unicode MS" panose="020B0604020202020204" pitchFamily="34" charset="-122"/>
              </a:rPr>
              <a:t>1</a:t>
            </a:r>
            <a:endParaRPr lang="zh-CN" altLang="en-US" dirty="0">
              <a:solidFill>
                <a:srgbClr val="FFFFFF"/>
              </a:solidFill>
              <a:cs typeface="Arial Unicode MS" panose="020B0604020202020204" pitchFamily="34" charset="-122"/>
            </a:endParaRPr>
          </a:p>
        </p:txBody>
      </p:sp>
      <p:sp>
        <p:nvSpPr>
          <p:cNvPr id="17" name="MH_Number_2">
            <a:hlinkClick r:id="rId18" action="ppaction://hlinksldjump"/>
          </p:cNvPr>
          <p:cNvSpPr/>
          <p:nvPr>
            <p:custDataLst>
              <p:tags r:id="rId12"/>
            </p:custDataLst>
          </p:nvPr>
        </p:nvSpPr>
        <p:spPr>
          <a:xfrm>
            <a:off x="5046663" y="1271588"/>
            <a:ext cx="414337" cy="4127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r>
              <a:rPr lang="en-US" altLang="zh-CN">
                <a:solidFill>
                  <a:srgbClr val="FFFFFF"/>
                </a:solidFill>
                <a:cs typeface="Arial Unicode MS" panose="020B0604020202020204" pitchFamily="34" charset="-122"/>
              </a:rPr>
              <a:t>2</a:t>
            </a:r>
            <a:endParaRPr lang="zh-CN" altLang="en-US" dirty="0">
              <a:solidFill>
                <a:srgbClr val="FFFFFF"/>
              </a:solidFill>
              <a:cs typeface="Arial Unicode MS" panose="020B0604020202020204" pitchFamily="34" charset="-122"/>
            </a:endParaRPr>
          </a:p>
        </p:txBody>
      </p:sp>
      <p:sp>
        <p:nvSpPr>
          <p:cNvPr id="21" name="MH_Number_3">
            <a:hlinkClick r:id="rId18" action="ppaction://hlinksldjump"/>
          </p:cNvPr>
          <p:cNvSpPr/>
          <p:nvPr>
            <p:custDataLst>
              <p:tags r:id="rId13"/>
            </p:custDataLst>
          </p:nvPr>
        </p:nvSpPr>
        <p:spPr>
          <a:xfrm>
            <a:off x="5759450" y="2466975"/>
            <a:ext cx="412750" cy="4143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r>
              <a:rPr lang="en-US" altLang="zh-CN">
                <a:solidFill>
                  <a:srgbClr val="FFFFFF"/>
                </a:solidFill>
                <a:cs typeface="Arial Unicode MS" panose="020B0604020202020204" pitchFamily="34" charset="-122"/>
              </a:rPr>
              <a:t>3</a:t>
            </a:r>
            <a:endParaRPr lang="zh-CN" altLang="en-US" dirty="0">
              <a:solidFill>
                <a:srgbClr val="FFFFFF"/>
              </a:solidFill>
              <a:cs typeface="Arial Unicode MS" panose="020B0604020202020204" pitchFamily="34" charset="-122"/>
            </a:endParaRPr>
          </a:p>
        </p:txBody>
      </p:sp>
      <p:sp>
        <p:nvSpPr>
          <p:cNvPr id="23" name="MH_Number_4">
            <a:hlinkClick r:id="rId18" action="ppaction://hlinksldjump"/>
          </p:cNvPr>
          <p:cNvSpPr/>
          <p:nvPr>
            <p:custDataLst>
              <p:tags r:id="rId14"/>
            </p:custDataLst>
          </p:nvPr>
        </p:nvSpPr>
        <p:spPr>
          <a:xfrm>
            <a:off x="5089525" y="3663950"/>
            <a:ext cx="412750" cy="4127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r>
              <a:rPr lang="en-US" altLang="zh-CN">
                <a:solidFill>
                  <a:srgbClr val="FFFFFF"/>
                </a:solidFill>
                <a:cs typeface="Arial Unicode MS" panose="020B0604020202020204" pitchFamily="34" charset="-122"/>
              </a:rPr>
              <a:t>4</a:t>
            </a:r>
            <a:endParaRPr lang="zh-CN" altLang="en-US" dirty="0">
              <a:solidFill>
                <a:srgbClr val="FFFFFF"/>
              </a:solidFill>
              <a:cs typeface="Arial Unicode MS" panose="020B0604020202020204" pitchFamily="34" charset="-122"/>
            </a:endParaRPr>
          </a:p>
        </p:txBody>
      </p:sp>
      <p:sp>
        <p:nvSpPr>
          <p:cNvPr id="6" name="MH_Number_5">
            <a:hlinkClick r:id="rId18" action="ppaction://hlinksldjump"/>
          </p:cNvPr>
          <p:cNvSpPr/>
          <p:nvPr>
            <p:custDataLst>
              <p:tags r:id="rId15"/>
            </p:custDataLst>
          </p:nvPr>
        </p:nvSpPr>
        <p:spPr>
          <a:xfrm>
            <a:off x="3708400" y="3663950"/>
            <a:ext cx="412750" cy="4127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r>
              <a:rPr lang="en-US" altLang="zh-CN">
                <a:solidFill>
                  <a:srgbClr val="FFFFFF"/>
                </a:solidFill>
                <a:cs typeface="Arial Unicode MS" panose="020B0604020202020204" pitchFamily="34" charset="-122"/>
              </a:rPr>
              <a:t>5</a:t>
            </a:r>
            <a:endParaRPr lang="zh-CN" altLang="en-US" dirty="0">
              <a:solidFill>
                <a:srgbClr val="FFFFFF"/>
              </a:solidFill>
              <a:cs typeface="Arial Unicode MS" panose="020B0604020202020204" pitchFamily="34" charset="-122"/>
            </a:endParaRPr>
          </a:p>
        </p:txBody>
      </p:sp>
      <p:sp>
        <p:nvSpPr>
          <p:cNvPr id="9" name="MH_Number_6">
            <a:hlinkClick r:id="rId18" action="ppaction://hlinksldjump"/>
          </p:cNvPr>
          <p:cNvSpPr/>
          <p:nvPr>
            <p:custDataLst>
              <p:tags r:id="rId16"/>
            </p:custDataLst>
          </p:nvPr>
        </p:nvSpPr>
        <p:spPr>
          <a:xfrm>
            <a:off x="2997200" y="2466975"/>
            <a:ext cx="412750" cy="4143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r>
              <a:rPr lang="en-US" altLang="zh-CN">
                <a:solidFill>
                  <a:srgbClr val="FFFFFF"/>
                </a:solidFill>
                <a:cs typeface="Arial Unicode MS" panose="020B0604020202020204" pitchFamily="34" charset="-122"/>
              </a:rPr>
              <a:t>6</a:t>
            </a:r>
            <a:endParaRPr lang="zh-CN" altLang="en-US" dirty="0">
              <a:solidFill>
                <a:srgbClr val="FFFFFF"/>
              </a:solidFill>
              <a:cs typeface="Arial Unicode MS" panose="020B0604020202020204" pitchFamily="34"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484188"/>
            <a:ext cx="8039100" cy="3983037"/>
          </a:xfrm>
          <a:prstGeom prst="rect">
            <a:avLst/>
          </a:prstGeom>
        </p:spPr>
        <p:txBody>
          <a:bodyPr>
            <a:normAutofit/>
          </a:bodyPr>
          <a:lstStyle/>
          <a:p>
            <a:pPr marL="0" indent="0">
              <a:buNone/>
            </a:pPr>
            <a:endParaRPr lang="en-US" altLang="zh-CN" dirty="0" smtClean="0">
              <a:latin typeface="宋体" panose="02010600030101010101" pitchFamily="2" charset="-122"/>
              <a:ea typeface="宋体" panose="02010600030101010101" pitchFamily="2" charset="-122"/>
            </a:endParaRPr>
          </a:p>
          <a:p>
            <a:pPr marL="0" indent="0">
              <a:lnSpc>
                <a:spcPct val="130000"/>
              </a:lnSpc>
              <a:buNone/>
            </a:pPr>
            <a:r>
              <a:rPr lang="zh-CN" altLang="en-US" dirty="0">
                <a:latin typeface="宋体" panose="02010600030101010101" pitchFamily="2" charset="-122"/>
                <a:ea typeface="宋体" panose="02010600030101010101" pitchFamily="2" charset="-122"/>
              </a:rPr>
              <a:t> </a:t>
            </a:r>
            <a:r>
              <a:rPr lang="zh-CN" altLang="en-US" dirty="0" smtClean="0">
                <a:latin typeface="宋体" panose="02010600030101010101" pitchFamily="2" charset="-122"/>
                <a:ea typeface="宋体" panose="02010600030101010101" pitchFamily="2" charset="-122"/>
              </a:rPr>
              <a:t> 资格</a:t>
            </a:r>
            <a:r>
              <a:rPr lang="zh-CN" altLang="en-US" dirty="0">
                <a:latin typeface="宋体" panose="02010600030101010101" pitchFamily="2" charset="-122"/>
                <a:ea typeface="宋体" panose="02010600030101010101" pitchFamily="2" charset="-122"/>
              </a:rPr>
              <a:t>预审文件</a:t>
            </a:r>
            <a:endParaRPr lang="en-US" altLang="zh-CN" dirty="0">
              <a:latin typeface="宋体" panose="02010600030101010101" pitchFamily="2" charset="-122"/>
              <a:ea typeface="宋体" panose="02010600030101010101" pitchFamily="2" charset="-122"/>
            </a:endParaRPr>
          </a:p>
          <a:p>
            <a:pPr>
              <a:lnSpc>
                <a:spcPct val="130000"/>
              </a:lnSpc>
            </a:pPr>
            <a:r>
              <a:rPr lang="zh-CN" altLang="en-US" dirty="0">
                <a:latin typeface="宋体" panose="02010600030101010101" pitchFamily="2" charset="-122"/>
                <a:ea typeface="宋体" panose="02010600030101010101" pitchFamily="2" charset="-122"/>
              </a:rPr>
              <a:t>公开招标对投标人的资格审查，有资格预审与资格后审两种。只有通过资格预审（后审）的潜在投标人才可以参加投标（评标）。我国通常采用资格预审的方法</a:t>
            </a:r>
            <a:r>
              <a:rPr lang="zh-CN" altLang="en-US" dirty="0" smtClean="0">
                <a:latin typeface="宋体" panose="02010600030101010101" pitchFamily="2" charset="-122"/>
                <a:ea typeface="宋体" panose="02010600030101010101" pitchFamily="2" charset="-122"/>
              </a:rPr>
              <a:t>。</a:t>
            </a:r>
            <a:endParaRPr lang="en-US" altLang="zh-CN" dirty="0" smtClean="0">
              <a:latin typeface="宋体" panose="02010600030101010101" pitchFamily="2" charset="-122"/>
              <a:ea typeface="宋体" panose="02010600030101010101" pitchFamily="2" charset="-122"/>
            </a:endParaRPr>
          </a:p>
          <a:p>
            <a:r>
              <a:rPr lang="zh-CN" altLang="en-US" dirty="0" smtClean="0">
                <a:latin typeface="宋体" panose="02010600030101010101" pitchFamily="2" charset="-122"/>
                <a:ea typeface="宋体" panose="02010600030101010101" pitchFamily="2" charset="-122"/>
              </a:rPr>
              <a:t>采用</a:t>
            </a:r>
            <a:r>
              <a:rPr lang="zh-CN" altLang="en-US" dirty="0">
                <a:latin typeface="宋体" panose="02010600030101010101" pitchFamily="2" charset="-122"/>
                <a:ea typeface="宋体" panose="02010600030101010101" pitchFamily="2" charset="-122"/>
              </a:rPr>
              <a:t>资格预审的，招标人应当编制资格预审文件，并在预审文件中载明资格预审的条件、标准和方法。采用资格后审的，招标人应当在招标文件中载明对投标人资格要求的条件、标准和方法。</a:t>
            </a: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折角形 6"/>
          <p:cNvSpPr/>
          <p:nvPr/>
        </p:nvSpPr>
        <p:spPr>
          <a:xfrm>
            <a:off x="389381" y="2136318"/>
            <a:ext cx="1862934" cy="489365"/>
          </a:xfrm>
          <a:prstGeom prst="foldedCorner">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 name="TextBox 3"/>
          <p:cNvSpPr txBox="1"/>
          <p:nvPr/>
        </p:nvSpPr>
        <p:spPr>
          <a:xfrm>
            <a:off x="2651760" y="1236153"/>
            <a:ext cx="5932170" cy="2469907"/>
          </a:xfrm>
          <a:prstGeom prst="rect">
            <a:avLst/>
          </a:prstGeom>
          <a:noFill/>
        </p:spPr>
        <p:txBody>
          <a:bodyPr wrap="square" lIns="68580" tIns="34290" rIns="68580" bIns="34290" rtlCol="0">
            <a:spAutoFit/>
          </a:bodyPr>
          <a:lstStyle/>
          <a:p>
            <a:pPr marL="386080" indent="-386080">
              <a:lnSpc>
                <a:spcPct val="130000"/>
              </a:lnSpc>
              <a:buFont typeface="+mj-ea"/>
              <a:buAutoNum type="circleNumDbPlain"/>
            </a:pPr>
            <a:r>
              <a:rPr lang="zh-CN" altLang="en-US" sz="2400" dirty="0">
                <a:latin typeface="宋体" panose="02010600030101010101" pitchFamily="2" charset="-122"/>
                <a:ea typeface="宋体" panose="02010600030101010101" pitchFamily="2" charset="-122"/>
              </a:rPr>
              <a:t>资格预审公告；</a:t>
            </a:r>
            <a:endParaRPr lang="en-US" altLang="zh-CN" sz="2400" dirty="0">
              <a:latin typeface="宋体" panose="02010600030101010101" pitchFamily="2" charset="-122"/>
              <a:ea typeface="宋体" panose="02010600030101010101" pitchFamily="2" charset="-122"/>
            </a:endParaRPr>
          </a:p>
          <a:p>
            <a:pPr marL="386080" indent="-386080">
              <a:lnSpc>
                <a:spcPct val="130000"/>
              </a:lnSpc>
              <a:buFont typeface="+mj-ea"/>
              <a:buAutoNum type="circleNumDbPlain"/>
            </a:pPr>
            <a:r>
              <a:rPr lang="zh-CN" altLang="en-US" sz="2400" dirty="0">
                <a:latin typeface="宋体" panose="02010600030101010101" pitchFamily="2" charset="-122"/>
                <a:ea typeface="宋体" panose="02010600030101010101" pitchFamily="2" charset="-122"/>
              </a:rPr>
              <a:t>申请人须知；</a:t>
            </a:r>
            <a:endParaRPr lang="en-US" altLang="zh-CN" sz="2400" dirty="0">
              <a:latin typeface="宋体" panose="02010600030101010101" pitchFamily="2" charset="-122"/>
              <a:ea typeface="宋体" panose="02010600030101010101" pitchFamily="2" charset="-122"/>
            </a:endParaRPr>
          </a:p>
          <a:p>
            <a:pPr marL="386080" indent="-386080">
              <a:lnSpc>
                <a:spcPct val="130000"/>
              </a:lnSpc>
              <a:buFont typeface="+mj-ea"/>
              <a:buAutoNum type="circleNumDbPlain"/>
            </a:pPr>
            <a:r>
              <a:rPr lang="zh-CN" altLang="en-US" sz="2400" dirty="0">
                <a:latin typeface="宋体" panose="02010600030101010101" pitchFamily="2" charset="-122"/>
                <a:ea typeface="宋体" panose="02010600030101010101" pitchFamily="2" charset="-122"/>
              </a:rPr>
              <a:t>资格审查办法；</a:t>
            </a:r>
            <a:endParaRPr lang="en-US" altLang="zh-CN" sz="2400" dirty="0">
              <a:latin typeface="宋体" panose="02010600030101010101" pitchFamily="2" charset="-122"/>
              <a:ea typeface="宋体" panose="02010600030101010101" pitchFamily="2" charset="-122"/>
            </a:endParaRPr>
          </a:p>
          <a:p>
            <a:pPr marL="386080" indent="-386080">
              <a:lnSpc>
                <a:spcPct val="130000"/>
              </a:lnSpc>
              <a:buFont typeface="+mj-ea"/>
              <a:buAutoNum type="circleNumDbPlain"/>
            </a:pPr>
            <a:r>
              <a:rPr lang="zh-CN" altLang="en-US" sz="2400" dirty="0">
                <a:latin typeface="宋体" panose="02010600030101010101" pitchFamily="2" charset="-122"/>
                <a:ea typeface="宋体" panose="02010600030101010101" pitchFamily="2" charset="-122"/>
              </a:rPr>
              <a:t>资格预审申请文件及格式；</a:t>
            </a:r>
            <a:endParaRPr lang="en-US" altLang="zh-CN" sz="2400" dirty="0">
              <a:latin typeface="宋体" panose="02010600030101010101" pitchFamily="2" charset="-122"/>
              <a:ea typeface="宋体" panose="02010600030101010101" pitchFamily="2" charset="-122"/>
            </a:endParaRPr>
          </a:p>
          <a:p>
            <a:pPr marL="386080" indent="-386080">
              <a:lnSpc>
                <a:spcPct val="130000"/>
              </a:lnSpc>
              <a:buFont typeface="+mj-ea"/>
              <a:buAutoNum type="circleNumDbPlain"/>
            </a:pPr>
            <a:r>
              <a:rPr lang="zh-CN" altLang="en-US" sz="2400" dirty="0">
                <a:latin typeface="宋体" panose="02010600030101010101" pitchFamily="2" charset="-122"/>
                <a:ea typeface="宋体" panose="02010600030101010101" pitchFamily="2" charset="-122"/>
              </a:rPr>
              <a:t>建设项目概况。</a:t>
            </a:r>
          </a:p>
        </p:txBody>
      </p:sp>
      <p:sp>
        <p:nvSpPr>
          <p:cNvPr id="5" name="矩形 4"/>
          <p:cNvSpPr/>
          <p:nvPr/>
        </p:nvSpPr>
        <p:spPr>
          <a:xfrm>
            <a:off x="440078" y="2136318"/>
            <a:ext cx="1763944" cy="429798"/>
          </a:xfrm>
          <a:prstGeom prst="rect">
            <a:avLst/>
          </a:prstGeom>
        </p:spPr>
        <p:txBody>
          <a:bodyPr wrap="none" lIns="68580" tIns="34290" rIns="68580" bIns="34290">
            <a:spAutoFit/>
          </a:bodyPr>
          <a:lstStyle/>
          <a:p>
            <a:pPr>
              <a:lnSpc>
                <a:spcPct val="130000"/>
              </a:lnSpc>
            </a:pPr>
            <a:r>
              <a:rPr lang="zh-CN" altLang="en-US" sz="2100" b="1" dirty="0">
                <a:solidFill>
                  <a:schemeClr val="bg1"/>
                </a:solidFill>
                <a:latin typeface="宋体" panose="02010600030101010101" pitchFamily="2" charset="-122"/>
                <a:ea typeface="宋体" panose="02010600030101010101" pitchFamily="2" charset="-122"/>
              </a:rPr>
              <a:t>资格预审文件</a:t>
            </a:r>
            <a:endParaRPr lang="en-US" altLang="zh-CN" sz="2100" b="1" dirty="0">
              <a:solidFill>
                <a:schemeClr val="bg1"/>
              </a:solidFill>
              <a:latin typeface="宋体" panose="02010600030101010101" pitchFamily="2" charset="-122"/>
              <a:ea typeface="宋体" panose="02010600030101010101" pitchFamily="2" charset="-122"/>
            </a:endParaRPr>
          </a:p>
        </p:txBody>
      </p:sp>
      <p:sp>
        <p:nvSpPr>
          <p:cNvPr id="6" name="新月形 5"/>
          <p:cNvSpPr/>
          <p:nvPr/>
        </p:nvSpPr>
        <p:spPr>
          <a:xfrm>
            <a:off x="2343150" y="1208333"/>
            <a:ext cx="205740" cy="2457450"/>
          </a:xfrm>
          <a:prstGeom prst="moon">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animEffect transition="in" filter="fade">
                                      <p:cBhvr>
                                        <p:cTn id="26" dur="1000"/>
                                        <p:tgtEl>
                                          <p:spTgt spid="4">
                                            <p:txEl>
                                              <p:pRg st="0" end="0"/>
                                            </p:txEl>
                                          </p:spTgt>
                                        </p:tgtEl>
                                      </p:cBhvr>
                                    </p:animEffect>
                                    <p:anim calcmode="lin" valueType="num">
                                      <p:cBhvr>
                                        <p:cTn id="27"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8"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4">
                                            <p:txEl>
                                              <p:pRg st="1" end="1"/>
                                            </p:txEl>
                                          </p:spTgt>
                                        </p:tgtEl>
                                        <p:attrNameLst>
                                          <p:attrName>style.visibility</p:attrName>
                                        </p:attrNameLst>
                                      </p:cBhvr>
                                      <p:to>
                                        <p:strVal val="visible"/>
                                      </p:to>
                                    </p:set>
                                    <p:animEffect transition="in" filter="fade">
                                      <p:cBhvr>
                                        <p:cTn id="33" dur="1000"/>
                                        <p:tgtEl>
                                          <p:spTgt spid="4">
                                            <p:txEl>
                                              <p:pRg st="1" end="1"/>
                                            </p:txEl>
                                          </p:spTgt>
                                        </p:tgtEl>
                                      </p:cBhvr>
                                    </p:animEffect>
                                    <p:anim calcmode="lin" valueType="num">
                                      <p:cBhvr>
                                        <p:cTn id="34"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5"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4">
                                            <p:txEl>
                                              <p:pRg st="2" end="2"/>
                                            </p:txEl>
                                          </p:spTgt>
                                        </p:tgtEl>
                                        <p:attrNameLst>
                                          <p:attrName>style.visibility</p:attrName>
                                        </p:attrNameLst>
                                      </p:cBhvr>
                                      <p:to>
                                        <p:strVal val="visible"/>
                                      </p:to>
                                    </p:set>
                                    <p:animEffect transition="in" filter="fade">
                                      <p:cBhvr>
                                        <p:cTn id="40" dur="1000"/>
                                        <p:tgtEl>
                                          <p:spTgt spid="4">
                                            <p:txEl>
                                              <p:pRg st="2" end="2"/>
                                            </p:txEl>
                                          </p:spTgt>
                                        </p:tgtEl>
                                      </p:cBhvr>
                                    </p:animEffect>
                                    <p:anim calcmode="lin" valueType="num">
                                      <p:cBhvr>
                                        <p:cTn id="41"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42"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4">
                                            <p:txEl>
                                              <p:pRg st="3" end="3"/>
                                            </p:txEl>
                                          </p:spTgt>
                                        </p:tgtEl>
                                        <p:attrNameLst>
                                          <p:attrName>style.visibility</p:attrName>
                                        </p:attrNameLst>
                                      </p:cBhvr>
                                      <p:to>
                                        <p:strVal val="visible"/>
                                      </p:to>
                                    </p:set>
                                    <p:animEffect transition="in" filter="fade">
                                      <p:cBhvr>
                                        <p:cTn id="47" dur="1000"/>
                                        <p:tgtEl>
                                          <p:spTgt spid="4">
                                            <p:txEl>
                                              <p:pRg st="3" end="3"/>
                                            </p:txEl>
                                          </p:spTgt>
                                        </p:tgtEl>
                                      </p:cBhvr>
                                    </p:animEffect>
                                    <p:anim calcmode="lin" valueType="num">
                                      <p:cBhvr>
                                        <p:cTn id="48"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49"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4">
                                            <p:txEl>
                                              <p:pRg st="4" end="4"/>
                                            </p:txEl>
                                          </p:spTgt>
                                        </p:tgtEl>
                                        <p:attrNameLst>
                                          <p:attrName>style.visibility</p:attrName>
                                        </p:attrNameLst>
                                      </p:cBhvr>
                                      <p:to>
                                        <p:strVal val="visible"/>
                                      </p:to>
                                    </p:set>
                                    <p:animEffect transition="in" filter="fade">
                                      <p:cBhvr>
                                        <p:cTn id="54" dur="1000"/>
                                        <p:tgtEl>
                                          <p:spTgt spid="4">
                                            <p:txEl>
                                              <p:pRg st="4" end="4"/>
                                            </p:txEl>
                                          </p:spTgt>
                                        </p:tgtEl>
                                      </p:cBhvr>
                                    </p:animEffect>
                                    <p:anim calcmode="lin" valueType="num">
                                      <p:cBhvr>
                                        <p:cTn id="5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5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p:bldP spid="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5"/>
          <p:cNvSpPr>
            <a:spLocks noChangeArrowheads="1"/>
          </p:cNvSpPr>
          <p:nvPr/>
        </p:nvSpPr>
        <p:spPr bwMode="auto">
          <a:xfrm>
            <a:off x="594832" y="736600"/>
            <a:ext cx="43402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zh-CN" altLang="en-US" sz="2800" b="1" dirty="0">
                <a:solidFill>
                  <a:srgbClr val="FF3300"/>
                </a:solidFill>
                <a:latin typeface="宋体" panose="02010600030101010101" pitchFamily="2" charset="-122"/>
              </a:rPr>
              <a:t>（</a:t>
            </a:r>
            <a:r>
              <a:rPr lang="en-US" altLang="zh-CN" sz="2800" b="1" dirty="0">
                <a:solidFill>
                  <a:srgbClr val="FF3300"/>
                </a:solidFill>
                <a:latin typeface="宋体" panose="02010600030101010101" pitchFamily="2" charset="-122"/>
              </a:rPr>
              <a:t>5</a:t>
            </a:r>
            <a:r>
              <a:rPr lang="zh-CN" altLang="en-US" sz="2800" b="1" dirty="0">
                <a:solidFill>
                  <a:srgbClr val="FF3300"/>
                </a:solidFill>
                <a:latin typeface="宋体" panose="02010600030101010101" pitchFamily="2" charset="-122"/>
              </a:rPr>
              <a:t>）编制招标文件</a:t>
            </a:r>
            <a:endParaRPr lang="zh-CN" altLang="en-US" sz="2800" dirty="0">
              <a:solidFill>
                <a:srgbClr val="FF3300"/>
              </a:solidFill>
              <a:latin typeface="宋体" panose="02010600030101010101" pitchFamily="2" charset="-122"/>
            </a:endParaRPr>
          </a:p>
        </p:txBody>
      </p:sp>
      <p:sp>
        <p:nvSpPr>
          <p:cNvPr id="35843" name="Rectangle 6"/>
          <p:cNvSpPr>
            <a:spLocks noChangeArrowheads="1"/>
          </p:cNvSpPr>
          <p:nvPr/>
        </p:nvSpPr>
        <p:spPr bwMode="auto">
          <a:xfrm>
            <a:off x="971600" y="2725583"/>
            <a:ext cx="4340225"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zh-CN" altLang="en-US" sz="2800" b="1" dirty="0">
                <a:solidFill>
                  <a:srgbClr val="FF3300"/>
                </a:solidFill>
                <a:latin typeface="宋体" panose="02010600030101010101" pitchFamily="2" charset="-122"/>
              </a:rPr>
              <a:t>（</a:t>
            </a:r>
            <a:r>
              <a:rPr lang="en-US" altLang="zh-CN" sz="2800" b="1" dirty="0">
                <a:solidFill>
                  <a:srgbClr val="FF3300"/>
                </a:solidFill>
                <a:latin typeface="宋体" panose="02010600030101010101" pitchFamily="2" charset="-122"/>
              </a:rPr>
              <a:t>6</a:t>
            </a:r>
            <a:r>
              <a:rPr lang="zh-CN" altLang="en-US" sz="2800" b="1" dirty="0">
                <a:solidFill>
                  <a:srgbClr val="FF3300"/>
                </a:solidFill>
                <a:latin typeface="宋体" panose="02010600030101010101" pitchFamily="2" charset="-122"/>
              </a:rPr>
              <a:t>）编制招标控制价</a:t>
            </a:r>
          </a:p>
        </p:txBody>
      </p:sp>
      <p:sp>
        <p:nvSpPr>
          <p:cNvPr id="35844" name="Rectangle 7"/>
          <p:cNvSpPr>
            <a:spLocks noChangeArrowheads="1"/>
          </p:cNvSpPr>
          <p:nvPr/>
        </p:nvSpPr>
        <p:spPr bwMode="auto">
          <a:xfrm>
            <a:off x="323528" y="1196277"/>
            <a:ext cx="8135937" cy="1529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2800" b="1" dirty="0"/>
              <a:t>　　</a:t>
            </a:r>
            <a:r>
              <a:rPr lang="zh-CN" altLang="en-US" sz="1600" b="1" dirty="0">
                <a:latin typeface="宋体" panose="02010600030101010101" pitchFamily="2" charset="-122"/>
                <a:ea typeface="宋体" panose="02010600030101010101" pitchFamily="2" charset="-122"/>
              </a:rPr>
              <a:t>招标文件的主要内容有：招标公告（或投标邀请书）、投标人须知、评标办法、合同条款及格式、工程量清单、图纸、技术标准及要求、投标文件格式、需要投标人提供的其他材料要求</a:t>
            </a:r>
            <a:r>
              <a:rPr lang="zh-CN" altLang="en-US" sz="1600" b="1" dirty="0" smtClean="0">
                <a:latin typeface="宋体" panose="02010600030101010101" pitchFamily="2" charset="-122"/>
                <a:ea typeface="宋体" panose="02010600030101010101" pitchFamily="2" charset="-122"/>
              </a:rPr>
              <a:t>。</a:t>
            </a:r>
            <a:endParaRPr lang="en-US" altLang="zh-CN" sz="1600" b="1" dirty="0" smtClean="0">
              <a:latin typeface="宋体" panose="02010600030101010101" pitchFamily="2" charset="-122"/>
              <a:ea typeface="宋体" panose="02010600030101010101" pitchFamily="2" charset="-122"/>
            </a:endParaRPr>
          </a:p>
          <a:p>
            <a:pPr>
              <a:lnSpc>
                <a:spcPct val="130000"/>
              </a:lnSpc>
            </a:pPr>
            <a:r>
              <a:rPr lang="zh-CN" altLang="en-US" sz="1600" b="1" dirty="0" smtClean="0">
                <a:solidFill>
                  <a:srgbClr val="FF0000"/>
                </a:solidFill>
                <a:latin typeface="宋体" panose="02010600030101010101" pitchFamily="2" charset="-122"/>
                <a:ea typeface="宋体" panose="02010600030101010101" pitchFamily="2" charset="-122"/>
              </a:rPr>
              <a:t>    资格</a:t>
            </a:r>
            <a:r>
              <a:rPr lang="zh-CN" altLang="en-US" sz="1600" b="1" dirty="0">
                <a:solidFill>
                  <a:srgbClr val="FF0000"/>
                </a:solidFill>
                <a:latin typeface="宋体" panose="02010600030101010101" pitchFamily="2" charset="-122"/>
                <a:ea typeface="宋体" panose="02010600030101010101" pitchFamily="2" charset="-122"/>
              </a:rPr>
              <a:t>预审文件和招标文件需向当地建设行政主管机关报审及备案。</a:t>
            </a:r>
          </a:p>
          <a:p>
            <a:pPr>
              <a:lnSpc>
                <a:spcPct val="130000"/>
              </a:lnSpc>
            </a:pPr>
            <a:endParaRPr lang="zh-CN" altLang="en-US" sz="1600" dirty="0">
              <a:latin typeface="宋体" panose="02010600030101010101" pitchFamily="2" charset="-122"/>
              <a:ea typeface="宋体" panose="02010600030101010101" pitchFamily="2" charset="-122"/>
            </a:endParaRPr>
          </a:p>
        </p:txBody>
      </p:sp>
      <p:sp>
        <p:nvSpPr>
          <p:cNvPr id="35845" name="Rectangle 8"/>
          <p:cNvSpPr>
            <a:spLocks noChangeArrowheads="1"/>
          </p:cNvSpPr>
          <p:nvPr/>
        </p:nvSpPr>
        <p:spPr bwMode="auto">
          <a:xfrm>
            <a:off x="611188" y="3165475"/>
            <a:ext cx="8229600" cy="151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20000"/>
              </a:spcBef>
            </a:pPr>
            <a:r>
              <a:rPr lang="zh-CN" altLang="en-US" sz="2800" b="1"/>
              <a:t>　　</a:t>
            </a:r>
          </a:p>
        </p:txBody>
      </p:sp>
      <p:sp>
        <p:nvSpPr>
          <p:cNvPr id="35846" name="TextBox 1"/>
          <p:cNvSpPr txBox="1">
            <a:spLocks noChangeArrowheads="1"/>
          </p:cNvSpPr>
          <p:nvPr/>
        </p:nvSpPr>
        <p:spPr bwMode="auto">
          <a:xfrm>
            <a:off x="755328" y="3435846"/>
            <a:ext cx="7704137" cy="687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zh-CN" sz="1600" b="1" dirty="0">
                <a:latin typeface="宋体" panose="02010600030101010101" pitchFamily="2" charset="-122"/>
              </a:rPr>
              <a:t>招标人根据项目的特点，国有资金投资的工程建设项目应实行工程量清单招标，并应编制招标控制价。</a:t>
            </a:r>
            <a:endParaRPr lang="zh-CN" altLang="en-US" sz="1600" b="1" dirty="0">
              <a:latin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104900" y="841375"/>
            <a:ext cx="8039100" cy="3983038"/>
          </a:xfrm>
          <a:prstGeom prst="rect">
            <a:avLst/>
          </a:prstGeom>
        </p:spPr>
        <p:txBody>
          <a:bodyPr/>
          <a:lstStyle/>
          <a:p>
            <a:r>
              <a:rPr lang="zh-CN" altLang="en-US" dirty="0"/>
              <a:t>（一）发布资格预审公告、招标公告或发出</a:t>
            </a:r>
            <a:r>
              <a:rPr lang="zh-CN" altLang="en-US" dirty="0" smtClean="0"/>
              <a:t>投标邀请书</a:t>
            </a:r>
            <a:endParaRPr lang="en-US" altLang="zh-CN" dirty="0" smtClean="0">
              <a:latin typeface="宋体" panose="02010600030101010101" pitchFamily="2" charset="-122"/>
              <a:ea typeface="宋体" panose="02010600030101010101" pitchFamily="2" charset="-122"/>
            </a:endParaRPr>
          </a:p>
          <a:p>
            <a:r>
              <a:rPr lang="zh-CN" altLang="en-US" dirty="0" smtClean="0">
                <a:latin typeface="宋体" panose="02010600030101010101" pitchFamily="2" charset="-122"/>
                <a:ea typeface="宋体" panose="02010600030101010101" pitchFamily="2" charset="-122"/>
              </a:rPr>
              <a:t>资格</a:t>
            </a:r>
            <a:r>
              <a:rPr lang="zh-CN" altLang="en-US" dirty="0">
                <a:latin typeface="宋体" panose="02010600030101010101" pitchFamily="2" charset="-122"/>
                <a:ea typeface="宋体" panose="02010600030101010101" pitchFamily="2" charset="-122"/>
              </a:rPr>
              <a:t>预审文件、招标文件经审查备案后，招标人即可发布资格预审公告、招标公告或者发出投标邀请书，吸引潜在投标人前来投标（或参加资格预审）。</a:t>
            </a:r>
          </a:p>
          <a:p>
            <a:r>
              <a:rPr lang="zh-CN" altLang="en-US" dirty="0"/>
              <a:t>（二）对申请人进行资格预审</a:t>
            </a:r>
          </a:p>
          <a:p>
            <a:r>
              <a:rPr lang="zh-CN" altLang="en-US" dirty="0">
                <a:latin typeface="宋体" panose="02010600030101010101" pitchFamily="2" charset="-122"/>
                <a:ea typeface="宋体" panose="02010600030101010101" pitchFamily="2" charset="-122"/>
              </a:rPr>
              <a:t>对已经获悉招标资格预审信息，愿意参加投标资格预审的报名者进行资格预审，其目的是为了保证投标人具备承担招标项目的能力。</a:t>
            </a:r>
          </a:p>
          <a:p>
            <a:endParaRPr lang="zh-CN" altLang="en-US" dirty="0"/>
          </a:p>
        </p:txBody>
      </p:sp>
      <p:sp>
        <p:nvSpPr>
          <p:cNvPr id="4" name="TextBox 1"/>
          <p:cNvSpPr txBox="1">
            <a:spLocks noChangeArrowheads="1"/>
          </p:cNvSpPr>
          <p:nvPr/>
        </p:nvSpPr>
        <p:spPr bwMode="auto">
          <a:xfrm>
            <a:off x="1116013" y="0"/>
            <a:ext cx="5832475"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800" dirty="0">
                <a:ea typeface="微软雅黑" panose="020B0703020204020201" pitchFamily="34" charset="-122"/>
              </a:rPr>
              <a:t>二、建设</a:t>
            </a:r>
            <a:r>
              <a:rPr lang="zh-CN" altLang="en-US" sz="2800" dirty="0" smtClean="0">
                <a:ea typeface="微软雅黑" panose="020B0703020204020201" pitchFamily="34" charset="-122"/>
              </a:rPr>
              <a:t>工程招标的主要工作</a:t>
            </a:r>
            <a:endParaRPr lang="zh-CN" altLang="en-US" sz="2800" dirty="0">
              <a:ea typeface="微软雅黑" panose="020B0703020204020201"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4294967295"/>
          </p:nvPr>
        </p:nvSpPr>
        <p:spPr>
          <a:xfrm>
            <a:off x="0" y="771525"/>
            <a:ext cx="8207375" cy="3887788"/>
          </a:xfrm>
          <a:prstGeom prst="rect">
            <a:avLst/>
          </a:prstGeom>
        </p:spPr>
        <p:txBody>
          <a:bodyPr/>
          <a:lstStyle/>
          <a:p>
            <a:r>
              <a:rPr lang="zh-CN" altLang="en-US" dirty="0"/>
              <a:t>（三）发售、澄清或修改招标文件</a:t>
            </a:r>
          </a:p>
          <a:p>
            <a:r>
              <a:rPr lang="zh-CN" altLang="en-US" dirty="0">
                <a:latin typeface="宋体" panose="02010600030101010101" pitchFamily="2" charset="-122"/>
                <a:ea typeface="宋体" panose="02010600030101010101" pitchFamily="2" charset="-122"/>
              </a:rPr>
              <a:t>招标人应按规定的时间和地点向经审查合格的投标人发售招标文件及有关资料。招标文件的发售期</a:t>
            </a:r>
            <a:r>
              <a:rPr lang="zh-CN" altLang="en-US" dirty="0">
                <a:solidFill>
                  <a:srgbClr val="FFC000"/>
                </a:solidFill>
                <a:latin typeface="宋体" panose="02010600030101010101" pitchFamily="2" charset="-122"/>
                <a:ea typeface="宋体" panose="02010600030101010101" pitchFamily="2" charset="-122"/>
              </a:rPr>
              <a:t>不得少于</a:t>
            </a:r>
            <a:r>
              <a:rPr lang="en-US" altLang="zh-CN" dirty="0">
                <a:solidFill>
                  <a:srgbClr val="FFC000"/>
                </a:solidFill>
                <a:latin typeface="宋体" panose="02010600030101010101" pitchFamily="2" charset="-122"/>
                <a:ea typeface="宋体" panose="02010600030101010101" pitchFamily="2" charset="-122"/>
              </a:rPr>
              <a:t>5</a:t>
            </a:r>
            <a:r>
              <a:rPr lang="zh-CN" altLang="en-US" dirty="0">
                <a:solidFill>
                  <a:srgbClr val="FFC000"/>
                </a:solidFill>
                <a:latin typeface="宋体" panose="02010600030101010101" pitchFamily="2" charset="-122"/>
                <a:ea typeface="宋体" panose="02010600030101010101" pitchFamily="2" charset="-122"/>
              </a:rPr>
              <a:t>日</a:t>
            </a:r>
            <a:r>
              <a:rPr lang="zh-CN" altLang="en-US" dirty="0">
                <a:latin typeface="宋体" panose="02010600030101010101" pitchFamily="2" charset="-122"/>
                <a:ea typeface="宋体" panose="02010600030101010101" pitchFamily="2" charset="-122"/>
              </a:rPr>
              <a:t>。招标人在招标文件中要求投标人提交投标保证金的，投标保证金不超过招标项目估算价的</a:t>
            </a: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a:t>
            </a:r>
          </a:p>
          <a:p>
            <a:r>
              <a:rPr lang="zh-CN" altLang="en-US" dirty="0">
                <a:latin typeface="宋体" panose="02010600030101010101" pitchFamily="2" charset="-122"/>
                <a:ea typeface="宋体" panose="02010600030101010101" pitchFamily="2" charset="-122"/>
              </a:rPr>
              <a:t>招标文件发出后，招标人不得擅自变更气内容。确需要必要的的澄清、修改或补充的，应当在招标文件要求提交投标文件截止时间</a:t>
            </a:r>
            <a:r>
              <a:rPr lang="en-US" altLang="zh-CN" dirty="0">
                <a:solidFill>
                  <a:srgbClr val="FFC000"/>
                </a:solidFill>
                <a:latin typeface="宋体" panose="02010600030101010101" pitchFamily="2" charset="-122"/>
                <a:ea typeface="宋体" panose="02010600030101010101" pitchFamily="2" charset="-122"/>
              </a:rPr>
              <a:t>15</a:t>
            </a:r>
            <a:r>
              <a:rPr lang="zh-CN" altLang="en-US" dirty="0">
                <a:solidFill>
                  <a:srgbClr val="FFC000"/>
                </a:solidFill>
                <a:latin typeface="宋体" panose="02010600030101010101" pitchFamily="2" charset="-122"/>
                <a:ea typeface="宋体" panose="02010600030101010101" pitchFamily="2" charset="-122"/>
              </a:rPr>
              <a:t>日</a:t>
            </a:r>
            <a:r>
              <a:rPr lang="zh-CN" altLang="en-US" dirty="0">
                <a:latin typeface="宋体" panose="02010600030101010101" pitchFamily="2" charset="-122"/>
                <a:ea typeface="宋体" panose="02010600030101010101" pitchFamily="2" charset="-122"/>
              </a:rPr>
              <a:t>前，以书面形式通知所有获得招标文件的投标人。该澄清、修改或补充的内容是招标文件的组成部分，对招标人和投标人都有约束力。</a:t>
            </a: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28650" y="889080"/>
            <a:ext cx="7360920" cy="738344"/>
          </a:xfrm>
          <a:prstGeom prst="rect">
            <a:avLst/>
          </a:prstGeom>
          <a:noFill/>
        </p:spPr>
        <p:txBody>
          <a:bodyPr wrap="square" lIns="68580" tIns="34290" rIns="68580" bIns="34290" rtlCol="0">
            <a:spAutoFit/>
          </a:bodyPr>
          <a:lstStyle/>
          <a:p>
            <a:pPr>
              <a:lnSpc>
                <a:spcPct val="130000"/>
              </a:lnSpc>
            </a:pPr>
            <a:r>
              <a:rPr lang="zh-CN" altLang="en-US" b="1" dirty="0">
                <a:solidFill>
                  <a:schemeClr val="accent1"/>
                </a:solidFill>
                <a:latin typeface="宋体" panose="02010600030101010101" pitchFamily="2" charset="-122"/>
              </a:rPr>
              <a:t>依法必须招标的项目，自招标文件开始发出之日起到投标人提交投标文件截止之日止，最短不得少于</a:t>
            </a:r>
            <a:r>
              <a:rPr lang="en-US" altLang="zh-CN" b="1" dirty="0">
                <a:solidFill>
                  <a:schemeClr val="accent1"/>
                </a:solidFill>
                <a:latin typeface="宋体" panose="02010600030101010101" pitchFamily="2" charset="-122"/>
              </a:rPr>
              <a:t>20</a:t>
            </a:r>
            <a:r>
              <a:rPr lang="zh-CN" altLang="en-US" b="1" dirty="0">
                <a:solidFill>
                  <a:schemeClr val="accent1"/>
                </a:solidFill>
                <a:latin typeface="宋体" panose="02010600030101010101" pitchFamily="2" charset="-122"/>
              </a:rPr>
              <a:t>日。</a:t>
            </a:r>
          </a:p>
        </p:txBody>
      </p:sp>
      <p:sp>
        <p:nvSpPr>
          <p:cNvPr id="5" name="TextBox 4"/>
          <p:cNvSpPr txBox="1"/>
          <p:nvPr/>
        </p:nvSpPr>
        <p:spPr>
          <a:xfrm>
            <a:off x="628650" y="2057400"/>
            <a:ext cx="7452360" cy="1869743"/>
          </a:xfrm>
          <a:prstGeom prst="rect">
            <a:avLst/>
          </a:prstGeom>
          <a:noFill/>
        </p:spPr>
        <p:txBody>
          <a:bodyPr wrap="square" lIns="68580" tIns="34290" rIns="68580" bIns="34290" rtlCol="0">
            <a:spAutoFit/>
          </a:bodyPr>
          <a:lstStyle/>
          <a:p>
            <a:pPr>
              <a:lnSpc>
                <a:spcPct val="130000"/>
              </a:lnSpc>
            </a:pPr>
            <a:r>
              <a:rPr lang="zh-CN" altLang="en-US" b="1" dirty="0" smtClean="0">
                <a:solidFill>
                  <a:schemeClr val="accent1"/>
                </a:solidFill>
                <a:latin typeface="宋体" panose="02010600030101010101" pitchFamily="2" charset="-122"/>
              </a:rPr>
              <a:t>**</a:t>
            </a:r>
            <a:r>
              <a:rPr lang="en-US" altLang="zh-CN" b="1" dirty="0" smtClean="0">
                <a:solidFill>
                  <a:schemeClr val="accent1"/>
                </a:solidFill>
                <a:latin typeface="宋体" panose="02010600030101010101" pitchFamily="2" charset="-122"/>
              </a:rPr>
              <a:t>《</a:t>
            </a:r>
            <a:r>
              <a:rPr lang="zh-CN" altLang="en-US" b="1" dirty="0">
                <a:solidFill>
                  <a:schemeClr val="accent1"/>
                </a:solidFill>
                <a:latin typeface="宋体" panose="02010600030101010101" pitchFamily="2" charset="-122"/>
              </a:rPr>
              <a:t>招标投标法实施条例</a:t>
            </a:r>
            <a:r>
              <a:rPr lang="en-US" altLang="zh-CN" b="1" dirty="0">
                <a:solidFill>
                  <a:schemeClr val="accent1"/>
                </a:solidFill>
                <a:latin typeface="宋体" panose="02010600030101010101" pitchFamily="2" charset="-122"/>
              </a:rPr>
              <a:t>》</a:t>
            </a:r>
            <a:r>
              <a:rPr lang="zh-CN" altLang="en-US" b="1" dirty="0">
                <a:solidFill>
                  <a:schemeClr val="accent1"/>
                </a:solidFill>
                <a:latin typeface="宋体" panose="02010600030101010101" pitchFamily="2" charset="-122"/>
              </a:rPr>
              <a:t>进一步规定，澄清或者修改的内容可能影响资格预审申请文件或者投标文件的编制，招标人应当在提交资格预审申请文件截止日期至少</a:t>
            </a:r>
            <a:r>
              <a:rPr lang="en-US" altLang="zh-CN" b="1" dirty="0">
                <a:solidFill>
                  <a:schemeClr val="accent1"/>
                </a:solidFill>
                <a:latin typeface="宋体" panose="02010600030101010101" pitchFamily="2" charset="-122"/>
              </a:rPr>
              <a:t>3</a:t>
            </a:r>
            <a:r>
              <a:rPr lang="zh-CN" altLang="en-US" b="1" dirty="0">
                <a:solidFill>
                  <a:schemeClr val="accent1"/>
                </a:solidFill>
                <a:latin typeface="宋体" panose="02010600030101010101" pitchFamily="2" charset="-122"/>
              </a:rPr>
              <a:t>日前或者几条投标文件截止时间</a:t>
            </a:r>
            <a:r>
              <a:rPr lang="en-US" altLang="zh-CN" b="1" dirty="0">
                <a:solidFill>
                  <a:schemeClr val="accent1"/>
                </a:solidFill>
                <a:latin typeface="宋体" panose="02010600030101010101" pitchFamily="2" charset="-122"/>
              </a:rPr>
              <a:t>15</a:t>
            </a:r>
            <a:r>
              <a:rPr lang="zh-CN" altLang="en-US" b="1" dirty="0">
                <a:solidFill>
                  <a:schemeClr val="accent1"/>
                </a:solidFill>
                <a:latin typeface="宋体" panose="02010600030101010101" pitchFamily="2" charset="-122"/>
              </a:rPr>
              <a:t>日前，以书面形式通知所有获得招标文件的投标人。不足</a:t>
            </a:r>
            <a:r>
              <a:rPr lang="en-US" altLang="zh-CN" b="1" dirty="0">
                <a:solidFill>
                  <a:schemeClr val="accent1"/>
                </a:solidFill>
                <a:latin typeface="宋体" panose="02010600030101010101" pitchFamily="2" charset="-122"/>
              </a:rPr>
              <a:t>3</a:t>
            </a:r>
            <a:r>
              <a:rPr lang="zh-CN" altLang="en-US" b="1" dirty="0">
                <a:solidFill>
                  <a:schemeClr val="accent1"/>
                </a:solidFill>
                <a:latin typeface="宋体" panose="02010600030101010101" pitchFamily="2" charset="-122"/>
              </a:rPr>
              <a:t>日或者</a:t>
            </a:r>
            <a:r>
              <a:rPr lang="en-US" altLang="zh-CN" b="1" dirty="0">
                <a:solidFill>
                  <a:schemeClr val="accent1"/>
                </a:solidFill>
                <a:latin typeface="宋体" panose="02010600030101010101" pitchFamily="2" charset="-122"/>
              </a:rPr>
              <a:t>15</a:t>
            </a:r>
            <a:r>
              <a:rPr lang="zh-CN" altLang="en-US" b="1" dirty="0">
                <a:solidFill>
                  <a:schemeClr val="accent1"/>
                </a:solidFill>
                <a:latin typeface="宋体" panose="02010600030101010101" pitchFamily="2" charset="-122"/>
              </a:rPr>
              <a:t>日的，招标人应当顺延提交资格预审申请文件或者投标文件的截止日期。</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1000"/>
                                        <p:tgtEl>
                                          <p:spTgt spid="5">
                                            <p:txEl>
                                              <p:pRg st="0" end="0"/>
                                            </p:txEl>
                                          </p:spTgt>
                                        </p:tgtEl>
                                      </p:cBhvr>
                                    </p:animEffect>
                                    <p:anim calcmode="lin" valueType="num">
                                      <p:cBhvr>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1104900" y="85725"/>
            <a:ext cx="8039100" cy="481013"/>
          </a:xfrm>
          <a:prstGeom prst="rect">
            <a:avLst/>
          </a:prstGeom>
        </p:spPr>
        <p:txBody>
          <a:bodyPr/>
          <a:lstStyle/>
          <a:p>
            <a:pPr eaLnBrk="1" fontAlgn="auto" hangingPunct="1">
              <a:spcAft>
                <a:spcPts val="0"/>
              </a:spcAft>
              <a:defRPr/>
            </a:pPr>
            <a:r>
              <a:rPr lang="zh-CN" altLang="en-US" dirty="0" smtClean="0">
                <a:solidFill>
                  <a:schemeClr val="accent1">
                    <a:lumMod val="75000"/>
                  </a:schemeClr>
                </a:solidFill>
              </a:rPr>
              <a:t>三、招标阶段的主要工作</a:t>
            </a:r>
            <a:endParaRPr lang="zh-CN" altLang="en-US" dirty="0">
              <a:solidFill>
                <a:schemeClr val="accent1">
                  <a:lumMod val="75000"/>
                </a:schemeClr>
              </a:solidFill>
            </a:endParaRPr>
          </a:p>
        </p:txBody>
      </p:sp>
      <p:sp>
        <p:nvSpPr>
          <p:cNvPr id="36869" name="内容占位符 2"/>
          <p:cNvSpPr>
            <a:spLocks noGrp="1"/>
          </p:cNvSpPr>
          <p:nvPr>
            <p:ph idx="4294967295"/>
          </p:nvPr>
        </p:nvSpPr>
        <p:spPr>
          <a:xfrm>
            <a:off x="0" y="987425"/>
            <a:ext cx="7250113" cy="3983038"/>
          </a:xfrm>
          <a:prstGeom prst="rect">
            <a:avLst/>
          </a:prstGeom>
        </p:spPr>
        <p:txBody>
          <a:bodyPr>
            <a:normAutofit/>
          </a:bodyPr>
          <a:lstStyle/>
          <a:p>
            <a:pPr eaLnBrk="1" hangingPunct="1"/>
            <a:r>
              <a:rPr altLang="zh-CN" dirty="0" smtClean="0"/>
              <a:t>（四）组织投标人踏勘现场、投标预备会</a:t>
            </a:r>
            <a:endParaRPr lang="en-US" altLang="zh-CN" dirty="0" smtClean="0"/>
          </a:p>
          <a:p>
            <a:pPr>
              <a:lnSpc>
                <a:spcPct val="130000"/>
              </a:lnSpc>
            </a:pPr>
            <a:r>
              <a:rPr lang="zh-CN" altLang="en-US" dirty="0">
                <a:latin typeface="宋体" panose="02010600030101010101" pitchFamily="2" charset="-122"/>
                <a:ea typeface="宋体" panose="02010600030101010101" pitchFamily="2" charset="-122"/>
              </a:rPr>
              <a:t>招标文件发放后，招标人可以组织全体投标人对项目实施现场的条件环境进行实地踏勘，并对投标人关于招标文件和踏勘现场中所提问题进行答疑</a:t>
            </a:r>
            <a:r>
              <a:rPr lang="zh-CN" altLang="en-US" dirty="0" smtClean="0">
                <a:latin typeface="宋体" panose="02010600030101010101" pitchFamily="2" charset="-122"/>
                <a:ea typeface="宋体" panose="02010600030101010101" pitchFamily="2" charset="-122"/>
              </a:rPr>
              <a:t>。</a:t>
            </a:r>
            <a:endParaRPr lang="en-US" altLang="zh-CN" sz="1000" dirty="0">
              <a:latin typeface="宋体" panose="02010600030101010101" pitchFamily="2" charset="-122"/>
              <a:ea typeface="宋体" panose="02010600030101010101" pitchFamily="2" charset="-122"/>
            </a:endParaRPr>
          </a:p>
          <a:p>
            <a:pPr>
              <a:lnSpc>
                <a:spcPct val="130000"/>
              </a:lnSpc>
            </a:pPr>
            <a:r>
              <a:rPr lang="zh-CN" altLang="en-US" dirty="0">
                <a:latin typeface="宋体" panose="02010600030101010101" pitchFamily="2" charset="-122"/>
                <a:ea typeface="宋体" panose="02010600030101010101" pitchFamily="2" charset="-122"/>
              </a:rPr>
              <a:t>投标人对招标文件或者在现场踏勘中油疑问或者不清楚的问题，应当以书面的形式向招标人提出，招标人应当给予解释和答复。招标人的答疑可以根据情况采用</a:t>
            </a:r>
            <a:r>
              <a:rPr lang="zh-CN" altLang="en-US" dirty="0">
                <a:solidFill>
                  <a:srgbClr val="FFC000"/>
                </a:solidFill>
                <a:latin typeface="宋体" panose="02010600030101010101" pitchFamily="2" charset="-122"/>
                <a:ea typeface="宋体" panose="02010600030101010101" pitchFamily="2" charset="-122"/>
              </a:rPr>
              <a:t>以信函的方式书面解答</a:t>
            </a:r>
            <a:r>
              <a:rPr lang="zh-CN" altLang="en-US" dirty="0">
                <a:latin typeface="宋体" panose="02010600030101010101" pitchFamily="2" charset="-122"/>
                <a:ea typeface="宋体" panose="02010600030101010101" pitchFamily="2" charset="-122"/>
              </a:rPr>
              <a:t>或者</a:t>
            </a:r>
            <a:r>
              <a:rPr lang="zh-CN" altLang="en-US" dirty="0">
                <a:solidFill>
                  <a:srgbClr val="FFC000"/>
                </a:solidFill>
                <a:latin typeface="宋体" panose="02010600030101010101" pitchFamily="2" charset="-122"/>
                <a:ea typeface="宋体" panose="02010600030101010101" pitchFamily="2" charset="-122"/>
              </a:rPr>
              <a:t>通过召开答疑会进行解答</a:t>
            </a:r>
            <a:r>
              <a:rPr lang="zh-CN" altLang="en-US" dirty="0">
                <a:latin typeface="宋体" panose="02010600030101010101" pitchFamily="2" charset="-122"/>
                <a:ea typeface="宋体" panose="02010600030101010101" pitchFamily="2" charset="-122"/>
              </a:rPr>
              <a:t>。</a:t>
            </a:r>
            <a:endParaRPr lang="en-US" altLang="zh-CN" dirty="0">
              <a:latin typeface="宋体" panose="02010600030101010101" pitchFamily="2" charset="-122"/>
              <a:ea typeface="宋体" panose="02010600030101010101" pitchFamily="2" charset="-122"/>
            </a:endParaRPr>
          </a:p>
          <a:p>
            <a:pPr>
              <a:lnSpc>
                <a:spcPct val="130000"/>
              </a:lnSpc>
            </a:pPr>
            <a:endParaRPr lang="en-US" altLang="zh-CN" sz="1000" dirty="0">
              <a:latin typeface="宋体" panose="02010600030101010101" pitchFamily="2" charset="-122"/>
              <a:ea typeface="宋体" panose="02010600030101010101" pitchFamily="2" charset="-122"/>
            </a:endParaRPr>
          </a:p>
          <a:p>
            <a:pPr eaLnBrk="1" hangingPunct="1"/>
            <a:endParaRPr dirty="0" smtClean="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104900" y="841375"/>
            <a:ext cx="8039100" cy="3983038"/>
          </a:xfrm>
          <a:prstGeom prst="rect">
            <a:avLst/>
          </a:prstGeom>
        </p:spPr>
        <p:txBody>
          <a:bodyPr>
            <a:normAutofit/>
          </a:bodyPr>
          <a:lstStyle/>
          <a:p>
            <a:pPr>
              <a:lnSpc>
                <a:spcPct val="130000"/>
              </a:lnSpc>
            </a:pPr>
            <a:r>
              <a:rPr lang="zh-CN" altLang="en-US" dirty="0"/>
              <a:t>（五）接受</a:t>
            </a:r>
            <a:r>
              <a:rPr lang="zh-CN" altLang="en-US" dirty="0" smtClean="0"/>
              <a:t>投标书</a:t>
            </a:r>
            <a:endParaRPr lang="en-US" altLang="zh-CN" dirty="0" smtClean="0">
              <a:latin typeface="宋体" panose="02010600030101010101" pitchFamily="2" charset="-122"/>
              <a:ea typeface="宋体" panose="02010600030101010101" pitchFamily="2" charset="-122"/>
            </a:endParaRPr>
          </a:p>
          <a:p>
            <a:pPr>
              <a:lnSpc>
                <a:spcPct val="130000"/>
              </a:lnSpc>
            </a:pPr>
            <a:r>
              <a:rPr lang="zh-CN" altLang="en-US" dirty="0" smtClean="0">
                <a:latin typeface="宋体" panose="02010600030101010101" pitchFamily="2" charset="-122"/>
                <a:ea typeface="宋体" panose="02010600030101010101" pitchFamily="2" charset="-122"/>
              </a:rPr>
              <a:t>投标人</a:t>
            </a:r>
            <a:r>
              <a:rPr lang="zh-CN" altLang="en-US" dirty="0">
                <a:latin typeface="宋体" panose="02010600030101010101" pitchFamily="2" charset="-122"/>
                <a:ea typeface="宋体" panose="02010600030101010101" pitchFamily="2" charset="-122"/>
              </a:rPr>
              <a:t>在招标文件约定的投标截止日期前，提交投标文件，在开标前招标人应妥善保管投标文件。</a:t>
            </a:r>
            <a:endParaRPr lang="en-US" altLang="zh-CN" dirty="0">
              <a:latin typeface="宋体" panose="02010600030101010101" pitchFamily="2" charset="-122"/>
              <a:ea typeface="宋体" panose="02010600030101010101" pitchFamily="2" charset="-122"/>
            </a:endParaRPr>
          </a:p>
          <a:p>
            <a:pPr>
              <a:lnSpc>
                <a:spcPct val="130000"/>
              </a:lnSpc>
            </a:pPr>
            <a:endParaRPr lang="en-US" altLang="zh-CN" sz="1000" dirty="0">
              <a:latin typeface="宋体" panose="02010600030101010101" pitchFamily="2" charset="-122"/>
              <a:ea typeface="宋体" panose="02010600030101010101" pitchFamily="2" charset="-122"/>
            </a:endParaRPr>
          </a:p>
          <a:p>
            <a:pPr>
              <a:lnSpc>
                <a:spcPct val="130000"/>
              </a:lnSpc>
            </a:pPr>
            <a:r>
              <a:rPr lang="zh-CN" altLang="en-US" dirty="0">
                <a:latin typeface="宋体" panose="02010600030101010101" pitchFamily="2" charset="-122"/>
                <a:ea typeface="宋体" panose="02010600030101010101" pitchFamily="2" charset="-122"/>
              </a:rPr>
              <a:t>未通过资格预审的申请人提交的投标文件、在招标文件要求的投标截止时间后送达的投标文件、没按招标文件要求密封的投标文件、电子招标中投标文件未加密的，投标文件均应拒绝接受。</a:t>
            </a:r>
            <a:endParaRPr lang="en-US" altLang="zh-CN" dirty="0">
              <a:latin typeface="宋体" panose="02010600030101010101" pitchFamily="2" charset="-122"/>
              <a:ea typeface="宋体" panose="02010600030101010101" pitchFamily="2" charset="-122"/>
            </a:endParaRPr>
          </a:p>
          <a:p>
            <a:pPr>
              <a:lnSpc>
                <a:spcPct val="130000"/>
              </a:lnSpc>
            </a:pPr>
            <a:endParaRPr lang="en-US" altLang="zh-CN" sz="1000"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1104900" y="85725"/>
            <a:ext cx="8039100" cy="481013"/>
          </a:xfrm>
          <a:prstGeom prst="rect">
            <a:avLst/>
          </a:prstGeom>
        </p:spPr>
        <p:txBody>
          <a:bodyPr/>
          <a:lstStyle/>
          <a:p>
            <a:pPr eaLnBrk="1" fontAlgn="auto" hangingPunct="1">
              <a:spcAft>
                <a:spcPts val="0"/>
              </a:spcAft>
              <a:defRPr/>
            </a:pPr>
            <a:r>
              <a:rPr lang="zh-CN" altLang="en-US" dirty="0" smtClean="0">
                <a:solidFill>
                  <a:schemeClr val="accent1">
                    <a:lumMod val="75000"/>
                  </a:schemeClr>
                </a:solidFill>
              </a:rPr>
              <a:t>四、定标阶段的主要工作</a:t>
            </a:r>
            <a:endParaRPr lang="zh-CN" altLang="en-US" dirty="0">
              <a:solidFill>
                <a:schemeClr val="accent1">
                  <a:lumMod val="75000"/>
                </a:schemeClr>
              </a:solidFill>
            </a:endParaRPr>
          </a:p>
        </p:txBody>
      </p:sp>
      <p:sp>
        <p:nvSpPr>
          <p:cNvPr id="37893" name="内容占位符 2"/>
          <p:cNvSpPr>
            <a:spLocks noGrp="1"/>
          </p:cNvSpPr>
          <p:nvPr>
            <p:ph idx="4294967295"/>
          </p:nvPr>
        </p:nvSpPr>
        <p:spPr>
          <a:xfrm>
            <a:off x="1104900" y="1203325"/>
            <a:ext cx="8039100" cy="3621088"/>
          </a:xfrm>
          <a:prstGeom prst="rect">
            <a:avLst/>
          </a:prstGeom>
        </p:spPr>
        <p:txBody>
          <a:bodyPr/>
          <a:lstStyle/>
          <a:p>
            <a:pPr eaLnBrk="1" hangingPunct="1"/>
            <a:r>
              <a:rPr lang="en-US" altLang="zh-CN" smtClean="0"/>
              <a:t>1.</a:t>
            </a:r>
            <a:r>
              <a:rPr altLang="zh-CN" smtClean="0"/>
              <a:t>开标</a:t>
            </a:r>
          </a:p>
          <a:p>
            <a:pPr eaLnBrk="1" hangingPunct="1"/>
            <a:r>
              <a:rPr lang="en-US" altLang="zh-CN" smtClean="0"/>
              <a:t>2.</a:t>
            </a:r>
            <a:r>
              <a:rPr altLang="zh-CN" smtClean="0"/>
              <a:t>评标</a:t>
            </a:r>
          </a:p>
          <a:p>
            <a:pPr eaLnBrk="1" hangingPunct="1"/>
            <a:r>
              <a:rPr lang="en-US" altLang="zh-CN" smtClean="0"/>
              <a:t>3.</a:t>
            </a:r>
            <a:r>
              <a:rPr altLang="zh-CN" smtClean="0"/>
              <a:t>定标</a:t>
            </a:r>
          </a:p>
          <a:p>
            <a:pPr eaLnBrk="1" hangingPunct="1"/>
            <a:r>
              <a:rPr lang="en-US" altLang="zh-CN" smtClean="0"/>
              <a:t>4.</a:t>
            </a:r>
            <a:r>
              <a:rPr altLang="zh-CN" smtClean="0"/>
              <a:t>签订合同</a:t>
            </a:r>
          </a:p>
          <a:p>
            <a:pPr eaLnBrk="1" hangingPunct="1"/>
            <a:endParaRPr smtClean="0"/>
          </a:p>
        </p:txBody>
      </p:sp>
      <p:pic>
        <p:nvPicPr>
          <p:cNvPr id="37894" name="Picture 6" descr="M:\素材资源\开标现场.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6238" y="1203325"/>
            <a:ext cx="4762500" cy="317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104900" y="841375"/>
            <a:ext cx="8039100" cy="3983038"/>
          </a:xfrm>
          <a:prstGeom prst="rect">
            <a:avLst/>
          </a:prstGeom>
        </p:spPr>
        <p:txBody>
          <a:bodyPr/>
          <a:lstStyle/>
          <a:p>
            <a:pPr>
              <a:lnSpc>
                <a:spcPct val="130000"/>
              </a:lnSpc>
            </a:pPr>
            <a:r>
              <a:rPr lang="zh-CN" altLang="en-US" dirty="0">
                <a:latin typeface="宋体" panose="02010600030101010101" pitchFamily="2" charset="-122"/>
                <a:ea typeface="宋体" panose="02010600030101010101" pitchFamily="2" charset="-122"/>
              </a:rPr>
              <a:t>开标是招标过程的重要环节。</a:t>
            </a:r>
            <a:r>
              <a:rPr lang="zh-CN" altLang="en-US" dirty="0">
                <a:solidFill>
                  <a:srgbClr val="FFC000"/>
                </a:solidFill>
                <a:latin typeface="宋体" panose="02010600030101010101" pitchFamily="2" charset="-122"/>
                <a:ea typeface="宋体" panose="02010600030101010101" pitchFamily="2" charset="-122"/>
              </a:rPr>
              <a:t>开标应在招标文件规定的提交投标文件截止时间的同一时间公开进行</a:t>
            </a:r>
            <a:r>
              <a:rPr lang="zh-CN" altLang="en-US" dirty="0">
                <a:latin typeface="宋体" panose="02010600030101010101" pitchFamily="2" charset="-122"/>
                <a:ea typeface="宋体" panose="02010600030101010101" pitchFamily="2" charset="-122"/>
              </a:rPr>
              <a:t>，开标时间和地点应在招标文件中确定。</a:t>
            </a:r>
            <a:endParaRPr lang="en-US" altLang="zh-CN" dirty="0">
              <a:latin typeface="宋体" panose="02010600030101010101" pitchFamily="2" charset="-122"/>
              <a:ea typeface="宋体" panose="02010600030101010101" pitchFamily="2" charset="-122"/>
            </a:endParaRPr>
          </a:p>
          <a:p>
            <a:pPr>
              <a:lnSpc>
                <a:spcPct val="130000"/>
              </a:lnSpc>
            </a:pPr>
            <a:endParaRPr lang="en-US" altLang="zh-CN" sz="1000" dirty="0">
              <a:latin typeface="宋体" panose="02010600030101010101" pitchFamily="2" charset="-122"/>
              <a:ea typeface="宋体" panose="02010600030101010101" pitchFamily="2" charset="-122"/>
            </a:endParaRPr>
          </a:p>
          <a:p>
            <a:pPr>
              <a:lnSpc>
                <a:spcPct val="130000"/>
              </a:lnSpc>
            </a:pPr>
            <a:r>
              <a:rPr lang="zh-CN" altLang="en-US" dirty="0">
                <a:latin typeface="宋体" panose="02010600030101010101" pitchFamily="2" charset="-122"/>
                <a:ea typeface="宋体" panose="02010600030101010101" pitchFamily="2" charset="-122"/>
              </a:rPr>
              <a:t>招标人在招标文件要求提交投标文件的截止时间前收到的所有投标文件，开标时都应当当众予以拆封。</a:t>
            </a:r>
            <a:r>
              <a:rPr lang="zh-CN" altLang="en-US" dirty="0">
                <a:solidFill>
                  <a:srgbClr val="FFC000"/>
                </a:solidFill>
                <a:latin typeface="宋体" panose="02010600030101010101" pitchFamily="2" charset="-122"/>
                <a:ea typeface="宋体" panose="02010600030101010101" pitchFamily="2" charset="-122"/>
              </a:rPr>
              <a:t>投标人少于</a:t>
            </a:r>
            <a:r>
              <a:rPr lang="en-US" altLang="zh-CN" dirty="0">
                <a:solidFill>
                  <a:srgbClr val="FFC000"/>
                </a:solidFill>
                <a:latin typeface="宋体" panose="02010600030101010101" pitchFamily="2" charset="-122"/>
                <a:ea typeface="宋体" panose="02010600030101010101" pitchFamily="2" charset="-122"/>
              </a:rPr>
              <a:t>3</a:t>
            </a:r>
            <a:r>
              <a:rPr lang="zh-CN" altLang="en-US" dirty="0">
                <a:solidFill>
                  <a:srgbClr val="FFC000"/>
                </a:solidFill>
                <a:latin typeface="宋体" panose="02010600030101010101" pitchFamily="2" charset="-122"/>
                <a:ea typeface="宋体" panose="02010600030101010101" pitchFamily="2" charset="-122"/>
              </a:rPr>
              <a:t>个的，不得开标</a:t>
            </a:r>
            <a:r>
              <a:rPr lang="zh-CN" altLang="en-US" dirty="0">
                <a:latin typeface="宋体" panose="02010600030101010101" pitchFamily="2" charset="-122"/>
                <a:ea typeface="宋体" panose="02010600030101010101" pitchFamily="2" charset="-122"/>
              </a:rPr>
              <a:t>。</a:t>
            </a:r>
            <a:endParaRPr lang="en-US" altLang="zh-CN" dirty="0">
              <a:latin typeface="宋体" panose="02010600030101010101" pitchFamily="2" charset="-122"/>
              <a:ea typeface="宋体" panose="02010600030101010101" pitchFamily="2"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Rot="1" noChangeArrowheads="1"/>
          </p:cNvSpPr>
          <p:nvPr/>
        </p:nvSpPr>
        <p:spPr bwMode="auto">
          <a:xfrm>
            <a:off x="1330325" y="1924050"/>
            <a:ext cx="7202488"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40000"/>
              </a:lnSpc>
              <a:spcBef>
                <a:spcPct val="20000"/>
              </a:spcBef>
            </a:pPr>
            <a:r>
              <a:rPr lang="en-US" altLang="zh-CN" sz="3200" b="1">
                <a:latin typeface="宋体" panose="02010600030101010101" pitchFamily="2" charset="-122"/>
              </a:rPr>
              <a:t>1.</a:t>
            </a:r>
            <a:r>
              <a:rPr lang="zh-CN" altLang="en-US" sz="3200" b="1">
                <a:latin typeface="宋体" panose="02010600030101010101" pitchFamily="2" charset="-122"/>
              </a:rPr>
              <a:t>建设工程招标的概念</a:t>
            </a:r>
          </a:p>
          <a:p>
            <a:pPr eaLnBrk="1" hangingPunct="1">
              <a:lnSpc>
                <a:spcPct val="140000"/>
              </a:lnSpc>
              <a:spcBef>
                <a:spcPct val="20000"/>
              </a:spcBef>
            </a:pPr>
            <a:r>
              <a:rPr lang="en-US" altLang="zh-CN" sz="3200" b="1">
                <a:latin typeface="宋体" panose="02010600030101010101" pitchFamily="2" charset="-122"/>
              </a:rPr>
              <a:t>2.</a:t>
            </a:r>
            <a:r>
              <a:rPr lang="zh-CN" altLang="en-US" sz="3200" b="1">
                <a:latin typeface="宋体" panose="02010600030101010101" pitchFamily="2" charset="-122"/>
              </a:rPr>
              <a:t>建设工程招标的程序</a:t>
            </a:r>
          </a:p>
          <a:p>
            <a:pPr eaLnBrk="1" hangingPunct="1">
              <a:lnSpc>
                <a:spcPct val="140000"/>
              </a:lnSpc>
              <a:spcBef>
                <a:spcPct val="20000"/>
              </a:spcBef>
            </a:pPr>
            <a:r>
              <a:rPr lang="en-US" altLang="zh-CN" sz="3200" b="1">
                <a:latin typeface="宋体" panose="02010600030101010101" pitchFamily="2" charset="-122"/>
              </a:rPr>
              <a:t>3.</a:t>
            </a:r>
            <a:r>
              <a:rPr lang="zh-CN" altLang="en-US" sz="3200" b="1">
                <a:latin typeface="宋体" panose="02010600030101010101" pitchFamily="2" charset="-122"/>
              </a:rPr>
              <a:t>什么是资格预审？其作用是什么？</a:t>
            </a:r>
          </a:p>
        </p:txBody>
      </p:sp>
      <p:sp>
        <p:nvSpPr>
          <p:cNvPr id="4100" name="Rectangle 4"/>
          <p:cNvSpPr>
            <a:spLocks noGrp="1" noChangeArrowheads="1"/>
          </p:cNvSpPr>
          <p:nvPr>
            <p:ph type="title" idx="4294967295"/>
          </p:nvPr>
        </p:nvSpPr>
        <p:spPr bwMode="auto">
          <a:xfrm>
            <a:off x="0" y="1382713"/>
            <a:ext cx="3025775" cy="4857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lstStyle/>
          <a:p>
            <a:pPr eaLnBrk="1" fontAlgn="t" hangingPunct="1">
              <a:spcAft>
                <a:spcPts val="0"/>
              </a:spcAft>
              <a:defRPr/>
            </a:pPr>
            <a:r>
              <a:rPr lang="zh-CN" altLang="en-US" sz="2800" smtClean="0">
                <a:solidFill>
                  <a:srgbClr val="FF3300"/>
                </a:solidFill>
                <a:latin typeface="宋体" panose="02010600030101010101" pitchFamily="2" charset="-122"/>
              </a:rPr>
              <a:t>课前准备：</a:t>
            </a:r>
          </a:p>
        </p:txBody>
      </p:sp>
      <p:pic>
        <p:nvPicPr>
          <p:cNvPr id="8198" name="Picture 5" descr="sikao2"/>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588125" y="195263"/>
            <a:ext cx="2087563" cy="149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57250" y="571500"/>
            <a:ext cx="7486650" cy="3580211"/>
          </a:xfrm>
          <a:prstGeom prst="rect">
            <a:avLst/>
          </a:prstGeom>
          <a:noFill/>
        </p:spPr>
        <p:txBody>
          <a:bodyPr wrap="square" lIns="68580" tIns="34290" rIns="68580" bIns="34290" rtlCol="0">
            <a:spAutoFit/>
          </a:bodyPr>
          <a:lstStyle/>
          <a:p>
            <a:pPr>
              <a:lnSpc>
                <a:spcPct val="130000"/>
              </a:lnSpc>
            </a:pPr>
            <a:r>
              <a:rPr lang="en-US" altLang="zh-CN" sz="2100" dirty="0" smtClean="0">
                <a:solidFill>
                  <a:schemeClr val="accent1">
                    <a:lumMod val="75000"/>
                  </a:schemeClr>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2.</a:t>
            </a:r>
            <a:r>
              <a:rPr lang="zh-CN" altLang="en-US" sz="2100" dirty="0" smtClean="0">
                <a:solidFill>
                  <a:schemeClr val="accent1">
                    <a:lumMod val="75000"/>
                  </a:schemeClr>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评标</a:t>
            </a:r>
            <a:endParaRPr lang="en-US" altLang="zh-CN" sz="2100" dirty="0">
              <a:solidFill>
                <a:schemeClr val="accent1">
                  <a:lumMod val="75000"/>
                </a:schemeClr>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a:p>
            <a:pPr>
              <a:lnSpc>
                <a:spcPct val="130000"/>
              </a:lnSpc>
            </a:pPr>
            <a:endParaRPr lang="en-US" altLang="zh-CN" sz="1100" dirty="0">
              <a:solidFill>
                <a:schemeClr val="accent1">
                  <a:lumMod val="75000"/>
                </a:schemeClr>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a:p>
            <a:pPr>
              <a:lnSpc>
                <a:spcPct val="130000"/>
              </a:lnSpc>
            </a:pPr>
            <a:r>
              <a:rPr lang="zh-CN" altLang="en-US" sz="2100" dirty="0">
                <a:solidFill>
                  <a:schemeClr val="accent1">
                    <a:lumMod val="75000"/>
                  </a:schemeClr>
                </a:solidFill>
                <a:latin typeface="宋体" panose="02010600030101010101" pitchFamily="2" charset="-122"/>
                <a:ea typeface="宋体" panose="02010600030101010101" pitchFamily="2" charset="-122"/>
              </a:rPr>
              <a:t>评标由招标人依法组建的评标委员会负责，当开标结束后，招标人将有效投标文件，送评标委员会进行评审。</a:t>
            </a:r>
            <a:endParaRPr lang="en-US" altLang="zh-CN" sz="2100" dirty="0">
              <a:solidFill>
                <a:schemeClr val="accent1">
                  <a:lumMod val="75000"/>
                </a:schemeClr>
              </a:solidFill>
              <a:latin typeface="宋体" panose="02010600030101010101" pitchFamily="2" charset="-122"/>
              <a:ea typeface="宋体" panose="02010600030101010101" pitchFamily="2" charset="-122"/>
            </a:endParaRPr>
          </a:p>
          <a:p>
            <a:pPr>
              <a:lnSpc>
                <a:spcPct val="130000"/>
              </a:lnSpc>
            </a:pPr>
            <a:endParaRPr lang="en-US" altLang="zh-CN" sz="900" dirty="0">
              <a:solidFill>
                <a:schemeClr val="accent1">
                  <a:lumMod val="75000"/>
                </a:schemeClr>
              </a:solidFill>
              <a:latin typeface="宋体" panose="02010600030101010101" pitchFamily="2" charset="-122"/>
              <a:ea typeface="宋体" panose="02010600030101010101" pitchFamily="2" charset="-122"/>
            </a:endParaRPr>
          </a:p>
          <a:p>
            <a:pPr>
              <a:lnSpc>
                <a:spcPct val="130000"/>
              </a:lnSpc>
            </a:pPr>
            <a:r>
              <a:rPr lang="zh-CN" altLang="en-US" sz="2100" dirty="0">
                <a:solidFill>
                  <a:schemeClr val="accent1">
                    <a:lumMod val="75000"/>
                  </a:schemeClr>
                </a:solidFill>
                <a:latin typeface="宋体" panose="02010600030101010101" pitchFamily="2" charset="-122"/>
                <a:ea typeface="宋体" panose="02010600030101010101" pitchFamily="2" charset="-122"/>
              </a:rPr>
              <a:t>依法必须招标的项目，其评标委员会由招标人的代表和有关技术、经济等方面的专家组成，成员人数为</a:t>
            </a:r>
            <a:r>
              <a:rPr lang="en-US" altLang="zh-CN" sz="2100" dirty="0">
                <a:solidFill>
                  <a:schemeClr val="accent1">
                    <a:lumMod val="75000"/>
                  </a:schemeClr>
                </a:solidFill>
                <a:latin typeface="宋体" panose="02010600030101010101" pitchFamily="2" charset="-122"/>
                <a:ea typeface="宋体" panose="02010600030101010101" pitchFamily="2" charset="-122"/>
              </a:rPr>
              <a:t>5</a:t>
            </a:r>
            <a:r>
              <a:rPr lang="zh-CN" altLang="en-US" sz="2100" dirty="0">
                <a:solidFill>
                  <a:schemeClr val="accent1">
                    <a:lumMod val="75000"/>
                  </a:schemeClr>
                </a:solidFill>
                <a:latin typeface="宋体" panose="02010600030101010101" pitchFamily="2" charset="-122"/>
                <a:ea typeface="宋体" panose="02010600030101010101" pitchFamily="2" charset="-122"/>
              </a:rPr>
              <a:t>人以上单数，其中技术、经济类专家不得少于成员总数的三分之二。</a:t>
            </a:r>
            <a:endParaRPr lang="en-US" altLang="zh-CN" sz="2100" dirty="0">
              <a:solidFill>
                <a:schemeClr val="accent1">
                  <a:lumMod val="75000"/>
                </a:schemeClr>
              </a:solidFill>
              <a:latin typeface="宋体" panose="02010600030101010101" pitchFamily="2" charset="-122"/>
              <a:ea typeface="宋体" panose="02010600030101010101" pitchFamily="2" charset="-122"/>
            </a:endParaRPr>
          </a:p>
          <a:p>
            <a:pPr>
              <a:lnSpc>
                <a:spcPct val="130000"/>
              </a:lnSpc>
            </a:pPr>
            <a:endParaRPr lang="en-US" altLang="zh-CN" sz="900" dirty="0">
              <a:solidFill>
                <a:schemeClr val="accent1">
                  <a:lumMod val="75000"/>
                </a:schemeClr>
              </a:solidFill>
              <a:latin typeface="宋体" panose="02010600030101010101" pitchFamily="2" charset="-122"/>
              <a:ea typeface="宋体" panose="02010600030101010101" pitchFamily="2" charset="-122"/>
            </a:endParaRPr>
          </a:p>
          <a:p>
            <a:pPr>
              <a:lnSpc>
                <a:spcPct val="130000"/>
              </a:lnSpc>
            </a:pPr>
            <a:r>
              <a:rPr lang="zh-CN" altLang="en-US" sz="2100" dirty="0">
                <a:solidFill>
                  <a:schemeClr val="accent1">
                    <a:lumMod val="75000"/>
                  </a:schemeClr>
                </a:solidFill>
                <a:latin typeface="宋体" panose="02010600030101010101" pitchFamily="2" charset="-122"/>
                <a:ea typeface="宋体" panose="02010600030101010101" pitchFamily="2" charset="-122"/>
              </a:rPr>
              <a:t>评标委员会的名单在中标结果确定之前应保密。</a:t>
            </a:r>
            <a:endParaRPr lang="en-US" altLang="zh-CN" sz="2100" dirty="0">
              <a:solidFill>
                <a:schemeClr val="accent1">
                  <a:lumMod val="75000"/>
                </a:schemeClr>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1000"/>
                                        <p:tgtEl>
                                          <p:spTgt spid="5">
                                            <p:txEl>
                                              <p:pRg st="2" end="2"/>
                                            </p:txEl>
                                          </p:spTgt>
                                        </p:tgtEl>
                                      </p:cBhvr>
                                    </p:animEffect>
                                    <p:anim calcmode="lin" valueType="num">
                                      <p:cBhvr>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1000"/>
                                        <p:tgtEl>
                                          <p:spTgt spid="5">
                                            <p:txEl>
                                              <p:pRg st="4" end="4"/>
                                            </p:txEl>
                                          </p:spTgt>
                                        </p:tgtEl>
                                      </p:cBhvr>
                                    </p:animEffect>
                                    <p:anim calcmode="lin" valueType="num">
                                      <p:cBhvr>
                                        <p:cTn id="22"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6" end="6"/>
                                            </p:txEl>
                                          </p:spTgt>
                                        </p:tgtEl>
                                        <p:attrNameLst>
                                          <p:attrName>style.visibility</p:attrName>
                                        </p:attrNameLst>
                                      </p:cBhvr>
                                      <p:to>
                                        <p:strVal val="visible"/>
                                      </p:to>
                                    </p:set>
                                    <p:animEffect transition="in" filter="fade">
                                      <p:cBhvr>
                                        <p:cTn id="28" dur="1000"/>
                                        <p:tgtEl>
                                          <p:spTgt spid="5">
                                            <p:txEl>
                                              <p:pRg st="6" end="6"/>
                                            </p:txEl>
                                          </p:spTgt>
                                        </p:tgtEl>
                                      </p:cBhvr>
                                    </p:animEffect>
                                    <p:anim calcmode="lin" valueType="num">
                                      <p:cBhvr>
                                        <p:cTn id="29"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4294967295"/>
          </p:nvPr>
        </p:nvSpPr>
        <p:spPr>
          <a:xfrm>
            <a:off x="0" y="771525"/>
            <a:ext cx="8207375" cy="3887788"/>
          </a:xfrm>
          <a:prstGeom prst="rect">
            <a:avLst/>
          </a:prstGeom>
        </p:spPr>
        <p:txBody>
          <a:bodyPr/>
          <a:lstStyle/>
          <a:p>
            <a:pPr marL="0" indent="0">
              <a:buNone/>
            </a:pPr>
            <a:r>
              <a:rPr lang="zh-CN" altLang="en-US" dirty="0" smtClean="0">
                <a:solidFill>
                  <a:schemeClr val="accent1">
                    <a:lumMod val="75000"/>
                  </a:schemeClr>
                </a:solidFill>
                <a:latin typeface="宋体" panose="02010600030101010101" pitchFamily="2" charset="-122"/>
                <a:ea typeface="宋体" panose="02010600030101010101" pitchFamily="2" charset="-122"/>
              </a:rPr>
              <a:t>评标委员会在完成评标后，应当向招标人提出书面评标报告，并推荐合格的中标候选人。中标候选人不应超过</a:t>
            </a:r>
            <a:r>
              <a:rPr lang="en-US" altLang="zh-CN" dirty="0" smtClean="0">
                <a:solidFill>
                  <a:schemeClr val="accent1">
                    <a:lumMod val="75000"/>
                  </a:schemeClr>
                </a:solidFill>
                <a:latin typeface="宋体" panose="02010600030101010101" pitchFamily="2" charset="-122"/>
                <a:ea typeface="宋体" panose="02010600030101010101" pitchFamily="2" charset="-122"/>
              </a:rPr>
              <a:t>3</a:t>
            </a:r>
            <a:r>
              <a:rPr lang="zh-CN" altLang="en-US" dirty="0" smtClean="0">
                <a:solidFill>
                  <a:schemeClr val="accent1">
                    <a:lumMod val="75000"/>
                  </a:schemeClr>
                </a:solidFill>
                <a:latin typeface="宋体" panose="02010600030101010101" pitchFamily="2" charset="-122"/>
                <a:ea typeface="宋体" panose="02010600030101010101" pitchFamily="2" charset="-122"/>
              </a:rPr>
              <a:t>个，并标明排序。依法必须招标的项目，招标人应当自收到评标报告</a:t>
            </a:r>
            <a:r>
              <a:rPr lang="en-US" altLang="zh-CN" dirty="0" smtClean="0">
                <a:solidFill>
                  <a:schemeClr val="accent1">
                    <a:lumMod val="75000"/>
                  </a:schemeClr>
                </a:solidFill>
                <a:latin typeface="宋体" panose="02010600030101010101" pitchFamily="2" charset="-122"/>
                <a:ea typeface="宋体" panose="02010600030101010101" pitchFamily="2" charset="-122"/>
              </a:rPr>
              <a:t>3</a:t>
            </a:r>
            <a:r>
              <a:rPr lang="zh-CN" altLang="en-US" dirty="0" smtClean="0">
                <a:solidFill>
                  <a:schemeClr val="accent1">
                    <a:lumMod val="75000"/>
                  </a:schemeClr>
                </a:solidFill>
                <a:latin typeface="宋体" panose="02010600030101010101" pitchFamily="2" charset="-122"/>
                <a:ea typeface="宋体" panose="02010600030101010101" pitchFamily="2" charset="-122"/>
              </a:rPr>
              <a:t>日内公示中标候选人，公示期不得少于</a:t>
            </a:r>
            <a:r>
              <a:rPr lang="en-US" altLang="zh-CN" dirty="0" smtClean="0">
                <a:solidFill>
                  <a:schemeClr val="accent1">
                    <a:lumMod val="75000"/>
                  </a:schemeClr>
                </a:solidFill>
                <a:latin typeface="宋体" panose="02010600030101010101" pitchFamily="2" charset="-122"/>
                <a:ea typeface="宋体" panose="02010600030101010101" pitchFamily="2" charset="-122"/>
              </a:rPr>
              <a:t>3</a:t>
            </a:r>
            <a:r>
              <a:rPr lang="zh-CN" altLang="en-US" dirty="0" smtClean="0">
                <a:solidFill>
                  <a:schemeClr val="accent1">
                    <a:lumMod val="75000"/>
                  </a:schemeClr>
                </a:solidFill>
                <a:latin typeface="宋体" panose="02010600030101010101" pitchFamily="2" charset="-122"/>
                <a:ea typeface="宋体" panose="02010600030101010101" pitchFamily="2" charset="-122"/>
              </a:rPr>
              <a:t>日。</a:t>
            </a:r>
            <a:endParaRPr lang="en-US" altLang="zh-CN" dirty="0" smtClean="0">
              <a:solidFill>
                <a:schemeClr val="accent1">
                  <a:lumMod val="75000"/>
                </a:schemeClr>
              </a:solidFill>
              <a:latin typeface="宋体" panose="02010600030101010101" pitchFamily="2" charset="-122"/>
              <a:ea typeface="宋体" panose="02010600030101010101" pitchFamily="2" charset="-122"/>
            </a:endParaRPr>
          </a:p>
          <a:p>
            <a:pPr marL="0" indent="0">
              <a:buNone/>
            </a:pPr>
            <a:endParaRPr lang="en-US" altLang="zh-CN" sz="900" dirty="0">
              <a:solidFill>
                <a:schemeClr val="accent1">
                  <a:lumMod val="75000"/>
                </a:schemeClr>
              </a:solidFill>
              <a:latin typeface="宋体" panose="02010600030101010101" pitchFamily="2" charset="-122"/>
              <a:ea typeface="宋体" panose="02010600030101010101" pitchFamily="2" charset="-122"/>
            </a:endParaRPr>
          </a:p>
          <a:p>
            <a:pPr marL="0" indent="0">
              <a:buNone/>
            </a:pPr>
            <a:r>
              <a:rPr lang="zh-CN" altLang="en-US" dirty="0" smtClean="0">
                <a:solidFill>
                  <a:schemeClr val="accent1">
                    <a:lumMod val="75000"/>
                  </a:schemeClr>
                </a:solidFill>
                <a:latin typeface="宋体" panose="02010600030101010101" pitchFamily="2" charset="-122"/>
                <a:ea typeface="宋体" panose="02010600030101010101" pitchFamily="2" charset="-122"/>
              </a:rPr>
              <a:t>评标委员会经评审，认为所有投标人都不符合招标文件要求的，可以否决所有投标，依法必须进行招标的项目的所有投标被否决的，招标人应当依法重新招标。</a:t>
            </a:r>
            <a:endParaRPr lang="zh-CN" altLang="en-US" dirty="0">
              <a:solidFill>
                <a:schemeClr val="accent1">
                  <a:lumMod val="75000"/>
                </a:schemeClr>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4294967295"/>
          </p:nvPr>
        </p:nvSpPr>
        <p:spPr>
          <a:xfrm>
            <a:off x="0" y="771525"/>
            <a:ext cx="8207375" cy="3887788"/>
          </a:xfrm>
          <a:prstGeom prst="rect">
            <a:avLst/>
          </a:prstGeom>
        </p:spPr>
        <p:txBody>
          <a:bodyPr>
            <a:normAutofit lnSpcReduction="10000"/>
          </a:bodyPr>
          <a:lstStyle/>
          <a:p>
            <a:r>
              <a:rPr lang="zh-CN" altLang="en-US" sz="2300" dirty="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根据</a:t>
            </a:r>
            <a:r>
              <a:rPr lang="en-US" altLang="zh-CN" sz="2300" dirty="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a:t>
            </a:r>
            <a:r>
              <a:rPr lang="zh-CN" altLang="en-US" sz="2300" dirty="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中华人民共和国招标投标法实施条例</a:t>
            </a:r>
            <a:r>
              <a:rPr lang="en-US" altLang="zh-CN" sz="2300" dirty="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a:t>
            </a:r>
            <a:r>
              <a:rPr lang="zh-CN" altLang="en-US" sz="2300" dirty="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第四章第五十一条规定，有下列情形之一的，评标委员会应当否决其投标：</a:t>
            </a:r>
          </a:p>
          <a:p>
            <a:pPr marL="0" indent="0">
              <a:buNone/>
            </a:pPr>
            <a:r>
              <a:rPr lang="zh-CN" altLang="en-US" sz="2300" dirty="0">
                <a:solidFill>
                  <a:srgbClr val="FFC000"/>
                </a:solidFill>
                <a:latin typeface="宋体" panose="02010600030101010101" pitchFamily="2" charset="-122"/>
                <a:ea typeface="宋体" panose="02010600030101010101" pitchFamily="2" charset="-122"/>
              </a:rPr>
              <a:t>（一）投标文件未经投标单位盖章和单位负责人签字；</a:t>
            </a:r>
          </a:p>
          <a:p>
            <a:pPr marL="0" indent="0">
              <a:buNone/>
            </a:pPr>
            <a:r>
              <a:rPr lang="zh-CN" altLang="en-US" sz="2300" dirty="0">
                <a:solidFill>
                  <a:srgbClr val="FFC000"/>
                </a:solidFill>
                <a:latin typeface="宋体" panose="02010600030101010101" pitchFamily="2" charset="-122"/>
                <a:ea typeface="宋体" panose="02010600030101010101" pitchFamily="2" charset="-122"/>
              </a:rPr>
              <a:t>（二）投标联合体没有提交共同投标协议；</a:t>
            </a:r>
          </a:p>
          <a:p>
            <a:pPr marL="0" indent="0">
              <a:buNone/>
            </a:pPr>
            <a:r>
              <a:rPr lang="zh-CN" altLang="en-US" sz="2300" dirty="0">
                <a:solidFill>
                  <a:srgbClr val="FFC000"/>
                </a:solidFill>
                <a:latin typeface="宋体" panose="02010600030101010101" pitchFamily="2" charset="-122"/>
                <a:ea typeface="宋体" panose="02010600030101010101" pitchFamily="2" charset="-122"/>
              </a:rPr>
              <a:t>（三）投标人不符合国家或者招标文件规定的资格条件；</a:t>
            </a:r>
          </a:p>
          <a:p>
            <a:pPr marL="0" indent="0">
              <a:buNone/>
            </a:pPr>
            <a:r>
              <a:rPr lang="zh-CN" altLang="en-US" sz="2300" dirty="0">
                <a:solidFill>
                  <a:srgbClr val="FFC000"/>
                </a:solidFill>
                <a:latin typeface="宋体" panose="02010600030101010101" pitchFamily="2" charset="-122"/>
                <a:ea typeface="宋体" panose="02010600030101010101" pitchFamily="2" charset="-122"/>
              </a:rPr>
              <a:t>（四）同一投标人提交两个以上不同的投标文件或者投标报价，但招标文件要求提交备选投标的除外；</a:t>
            </a:r>
          </a:p>
          <a:p>
            <a:pPr marL="0" indent="0">
              <a:buNone/>
            </a:pPr>
            <a:r>
              <a:rPr lang="zh-CN" altLang="en-US" sz="2300" dirty="0">
                <a:solidFill>
                  <a:srgbClr val="FFC000"/>
                </a:solidFill>
                <a:latin typeface="宋体" panose="02010600030101010101" pitchFamily="2" charset="-122"/>
                <a:ea typeface="宋体" panose="02010600030101010101" pitchFamily="2" charset="-122"/>
              </a:rPr>
              <a:t>（五）投标报价低于成本或者高于招标文件设定的最高投标限价；</a:t>
            </a:r>
          </a:p>
          <a:p>
            <a:pPr marL="0" indent="0">
              <a:buNone/>
            </a:pPr>
            <a:r>
              <a:rPr lang="zh-CN" altLang="en-US" sz="2300" dirty="0">
                <a:solidFill>
                  <a:srgbClr val="FFC000"/>
                </a:solidFill>
                <a:latin typeface="宋体" panose="02010600030101010101" pitchFamily="2" charset="-122"/>
                <a:ea typeface="宋体" panose="02010600030101010101" pitchFamily="2" charset="-122"/>
              </a:rPr>
              <a:t>（六）投标文件没有对招标文件的实质性要求和条件作出响应；</a:t>
            </a:r>
          </a:p>
          <a:p>
            <a:pPr marL="0" indent="0">
              <a:buNone/>
            </a:pPr>
            <a:r>
              <a:rPr lang="zh-CN" altLang="en-US" sz="2300" dirty="0">
                <a:solidFill>
                  <a:srgbClr val="FFC000"/>
                </a:solidFill>
                <a:latin typeface="宋体" panose="02010600030101010101" pitchFamily="2" charset="-122"/>
                <a:ea typeface="宋体" panose="02010600030101010101" pitchFamily="2" charset="-122"/>
              </a:rPr>
              <a:t>（七）投标人有串通投标、弄虚作假、行贿等违法行为。</a:t>
            </a:r>
          </a:p>
          <a:p>
            <a:pPr marL="0" indent="0">
              <a:buNone/>
            </a:pPr>
            <a:endParaRPr lang="en-US" altLang="zh-CN" dirty="0" smtClean="0">
              <a:solidFill>
                <a:srgbClr val="FFC000"/>
              </a:solidFill>
              <a:latin typeface="宋体" panose="02010600030101010101" pitchFamily="2" charset="-122"/>
              <a:ea typeface="宋体" panose="02010600030101010101" pitchFamily="2" charset="-122"/>
            </a:endParaRPr>
          </a:p>
          <a:p>
            <a:pPr marL="386080" indent="-386080">
              <a:buFont typeface="+mj-ea"/>
              <a:buAutoNum type="circleNumDbPlain"/>
            </a:pPr>
            <a:endParaRPr lang="zh-CN" altLang="en-US" dirty="0">
              <a:solidFill>
                <a:schemeClr val="tx1"/>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57250" y="552829"/>
            <a:ext cx="7486650" cy="3790268"/>
          </a:xfrm>
          <a:prstGeom prst="rect">
            <a:avLst/>
          </a:prstGeom>
          <a:noFill/>
        </p:spPr>
        <p:txBody>
          <a:bodyPr wrap="square" lIns="68580" tIns="34290" rIns="68580" bIns="34290" rtlCol="0">
            <a:spAutoFit/>
          </a:bodyPr>
          <a:lstStyle/>
          <a:p>
            <a:pPr>
              <a:lnSpc>
                <a:spcPct val="130000"/>
              </a:lnSpc>
            </a:pPr>
            <a:r>
              <a:rPr lang="en-US" altLang="zh-CN" sz="2100" dirty="0" smtClean="0">
                <a:solidFill>
                  <a:schemeClr val="accent1">
                    <a:lumMod val="75000"/>
                  </a:schemeClr>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3.</a:t>
            </a:r>
            <a:r>
              <a:rPr lang="zh-CN" altLang="en-US" sz="2100" dirty="0" smtClean="0">
                <a:solidFill>
                  <a:schemeClr val="accent1">
                    <a:lumMod val="75000"/>
                  </a:schemeClr>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定标</a:t>
            </a:r>
            <a:r>
              <a:rPr lang="zh-CN" altLang="en-US" sz="2100" dirty="0">
                <a:solidFill>
                  <a:schemeClr val="accent1">
                    <a:lumMod val="75000"/>
                  </a:schemeClr>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、发中标通知书</a:t>
            </a:r>
            <a:endParaRPr lang="en-US" altLang="zh-CN" sz="1100" dirty="0">
              <a:solidFill>
                <a:schemeClr val="accent1">
                  <a:lumMod val="75000"/>
                </a:schemeClr>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a:p>
            <a:pPr>
              <a:lnSpc>
                <a:spcPct val="130000"/>
              </a:lnSpc>
            </a:pPr>
            <a:r>
              <a:rPr lang="zh-CN" altLang="en-US" sz="2100" dirty="0">
                <a:solidFill>
                  <a:schemeClr val="accent1">
                    <a:lumMod val="75000"/>
                  </a:schemeClr>
                </a:solidFill>
                <a:latin typeface="宋体" panose="02010600030101010101" pitchFamily="2" charset="-122"/>
                <a:ea typeface="宋体" panose="02010600030101010101" pitchFamily="2" charset="-122"/>
              </a:rPr>
              <a:t>国有资金占控股或主导地位的依法必须进行招标的项目，招标人应当确定排名第一的中标候选人为中标人。招标人也可以授权评标委员会直接确定中标人。</a:t>
            </a:r>
            <a:endParaRPr lang="en-US" altLang="zh-CN" sz="2100" dirty="0">
              <a:solidFill>
                <a:schemeClr val="accent1">
                  <a:lumMod val="75000"/>
                </a:schemeClr>
              </a:solidFill>
              <a:latin typeface="宋体" panose="02010600030101010101" pitchFamily="2" charset="-122"/>
              <a:ea typeface="宋体" panose="02010600030101010101" pitchFamily="2" charset="-122"/>
            </a:endParaRPr>
          </a:p>
          <a:p>
            <a:pPr>
              <a:lnSpc>
                <a:spcPct val="130000"/>
              </a:lnSpc>
            </a:pPr>
            <a:endParaRPr lang="en-US" altLang="zh-CN" sz="900" dirty="0">
              <a:solidFill>
                <a:schemeClr val="accent1">
                  <a:lumMod val="75000"/>
                </a:schemeClr>
              </a:solidFill>
              <a:latin typeface="宋体" panose="02010600030101010101" pitchFamily="2" charset="-122"/>
              <a:ea typeface="宋体" panose="02010600030101010101" pitchFamily="2" charset="-122"/>
            </a:endParaRPr>
          </a:p>
          <a:p>
            <a:pPr>
              <a:lnSpc>
                <a:spcPct val="130000"/>
              </a:lnSpc>
            </a:pPr>
            <a:r>
              <a:rPr lang="zh-CN" altLang="en-US" sz="2100" dirty="0">
                <a:solidFill>
                  <a:schemeClr val="accent1">
                    <a:lumMod val="75000"/>
                  </a:schemeClr>
                </a:solidFill>
                <a:latin typeface="宋体" panose="02010600030101010101" pitchFamily="2" charset="-122"/>
                <a:ea typeface="宋体" panose="02010600030101010101" pitchFamily="2" charset="-122"/>
              </a:rPr>
              <a:t>确定中标人后招标人应当向中标人发出中标通知书，并同时将中标结果通知所有未中标的投标人。</a:t>
            </a:r>
            <a:endParaRPr lang="en-US" altLang="zh-CN" sz="2100" dirty="0">
              <a:solidFill>
                <a:schemeClr val="accent1">
                  <a:lumMod val="75000"/>
                </a:schemeClr>
              </a:solidFill>
              <a:latin typeface="宋体" panose="02010600030101010101" pitchFamily="2" charset="-122"/>
              <a:ea typeface="宋体" panose="02010600030101010101" pitchFamily="2" charset="-122"/>
            </a:endParaRPr>
          </a:p>
          <a:p>
            <a:pPr>
              <a:lnSpc>
                <a:spcPct val="130000"/>
              </a:lnSpc>
            </a:pPr>
            <a:endParaRPr lang="en-US" altLang="zh-CN" sz="900" dirty="0">
              <a:solidFill>
                <a:schemeClr val="accent1">
                  <a:lumMod val="75000"/>
                </a:schemeClr>
              </a:solidFill>
              <a:latin typeface="宋体" panose="02010600030101010101" pitchFamily="2" charset="-122"/>
              <a:ea typeface="宋体" panose="02010600030101010101" pitchFamily="2" charset="-122"/>
            </a:endParaRPr>
          </a:p>
          <a:p>
            <a:pPr>
              <a:lnSpc>
                <a:spcPct val="130000"/>
              </a:lnSpc>
            </a:pPr>
            <a:r>
              <a:rPr lang="zh-CN" altLang="en-US" sz="2100" dirty="0">
                <a:solidFill>
                  <a:schemeClr val="accent1">
                    <a:lumMod val="75000"/>
                  </a:schemeClr>
                </a:solidFill>
                <a:latin typeface="宋体" panose="02010600030101010101" pitchFamily="2" charset="-122"/>
                <a:ea typeface="宋体" panose="02010600030101010101" pitchFamily="2" charset="-122"/>
              </a:rPr>
              <a:t>中标通知书发出后，招标人改变中标结果的，或者中标人放弃中标项目的，应承担法律责任。</a:t>
            </a:r>
            <a:endParaRPr lang="en-US" altLang="zh-CN" sz="2100" dirty="0">
              <a:solidFill>
                <a:schemeClr val="accent1">
                  <a:lumMod val="75000"/>
                </a:schemeClr>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5" end="5"/>
                                            </p:txEl>
                                          </p:spTgt>
                                        </p:tgtEl>
                                        <p:attrNameLst>
                                          <p:attrName>style.visibility</p:attrName>
                                        </p:attrNameLst>
                                      </p:cBhvr>
                                      <p:to>
                                        <p:strVal val="visible"/>
                                      </p:to>
                                    </p:set>
                                    <p:animEffect transition="in" filter="fade">
                                      <p:cBhvr>
                                        <p:cTn id="28" dur="1000"/>
                                        <p:tgtEl>
                                          <p:spTgt spid="5">
                                            <p:txEl>
                                              <p:pRg st="5" end="5"/>
                                            </p:txEl>
                                          </p:spTgt>
                                        </p:tgtEl>
                                      </p:cBhvr>
                                    </p:animEffect>
                                    <p:anim calcmode="lin" valueType="num">
                                      <p:cBhvr>
                                        <p:cTn id="29"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57250" y="571501"/>
            <a:ext cx="7486650" cy="3790268"/>
          </a:xfrm>
          <a:prstGeom prst="rect">
            <a:avLst/>
          </a:prstGeom>
          <a:noFill/>
        </p:spPr>
        <p:txBody>
          <a:bodyPr wrap="square" lIns="68580" tIns="34290" rIns="68580" bIns="34290" rtlCol="0">
            <a:spAutoFit/>
          </a:bodyPr>
          <a:lstStyle/>
          <a:p>
            <a:pPr>
              <a:lnSpc>
                <a:spcPct val="130000"/>
              </a:lnSpc>
            </a:pPr>
            <a:r>
              <a:rPr lang="en-US" altLang="zh-CN" sz="2100" dirty="0" smtClean="0">
                <a:solidFill>
                  <a:schemeClr val="accent1">
                    <a:lumMod val="75000"/>
                  </a:schemeClr>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4</a:t>
            </a:r>
            <a:r>
              <a:rPr lang="zh-CN" altLang="en-US" sz="2100" dirty="0" smtClean="0">
                <a:solidFill>
                  <a:schemeClr val="accent1">
                    <a:lumMod val="75000"/>
                  </a:schemeClr>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a:t>
            </a:r>
            <a:r>
              <a:rPr lang="zh-CN" altLang="en-US" sz="2100" dirty="0">
                <a:solidFill>
                  <a:schemeClr val="accent1">
                    <a:lumMod val="75000"/>
                  </a:schemeClr>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签订合同</a:t>
            </a:r>
            <a:endParaRPr lang="en-US" altLang="zh-CN" sz="1100" dirty="0">
              <a:solidFill>
                <a:schemeClr val="accent1">
                  <a:lumMod val="75000"/>
                </a:schemeClr>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a:p>
            <a:pPr>
              <a:lnSpc>
                <a:spcPct val="130000"/>
              </a:lnSpc>
            </a:pPr>
            <a:r>
              <a:rPr lang="zh-CN" altLang="en-US" sz="2100" dirty="0">
                <a:solidFill>
                  <a:schemeClr val="accent1">
                    <a:lumMod val="75000"/>
                  </a:schemeClr>
                </a:solidFill>
                <a:latin typeface="宋体" panose="02010600030101010101" pitchFamily="2" charset="-122"/>
                <a:ea typeface="宋体" panose="02010600030101010101" pitchFamily="2" charset="-122"/>
              </a:rPr>
              <a:t>招标人和中标人应当自中标通知书发出之日起</a:t>
            </a:r>
            <a:r>
              <a:rPr lang="en-US" altLang="zh-CN" sz="2100" dirty="0">
                <a:solidFill>
                  <a:srgbClr val="FF0000"/>
                </a:solidFill>
                <a:latin typeface="宋体" panose="02010600030101010101" pitchFamily="2" charset="-122"/>
                <a:ea typeface="宋体" panose="02010600030101010101" pitchFamily="2" charset="-122"/>
              </a:rPr>
              <a:t>30</a:t>
            </a:r>
            <a:r>
              <a:rPr lang="zh-CN" altLang="en-US" sz="2100" dirty="0">
                <a:solidFill>
                  <a:srgbClr val="FF0000"/>
                </a:solidFill>
                <a:latin typeface="宋体" panose="02010600030101010101" pitchFamily="2" charset="-122"/>
                <a:ea typeface="宋体" panose="02010600030101010101" pitchFamily="2" charset="-122"/>
              </a:rPr>
              <a:t>日</a:t>
            </a:r>
            <a:r>
              <a:rPr lang="zh-CN" altLang="en-US" sz="2100" dirty="0">
                <a:solidFill>
                  <a:schemeClr val="accent1">
                    <a:lumMod val="75000"/>
                  </a:schemeClr>
                </a:solidFill>
                <a:latin typeface="宋体" panose="02010600030101010101" pitchFamily="2" charset="-122"/>
                <a:ea typeface="宋体" panose="02010600030101010101" pitchFamily="2" charset="-122"/>
              </a:rPr>
              <a:t>内，按照招标文件和中标人的投标文件订立书面合同。招标人和中标人不得再行订立背离合同实质性内容的其他协议。</a:t>
            </a:r>
            <a:endParaRPr lang="en-US" altLang="zh-CN" sz="2100" dirty="0">
              <a:solidFill>
                <a:schemeClr val="accent1">
                  <a:lumMod val="75000"/>
                </a:schemeClr>
              </a:solidFill>
              <a:latin typeface="宋体" panose="02010600030101010101" pitchFamily="2" charset="-122"/>
              <a:ea typeface="宋体" panose="02010600030101010101" pitchFamily="2" charset="-122"/>
            </a:endParaRPr>
          </a:p>
          <a:p>
            <a:pPr>
              <a:lnSpc>
                <a:spcPct val="130000"/>
              </a:lnSpc>
            </a:pPr>
            <a:endParaRPr lang="en-US" altLang="zh-CN" sz="900" dirty="0">
              <a:solidFill>
                <a:schemeClr val="accent1">
                  <a:lumMod val="75000"/>
                </a:schemeClr>
              </a:solidFill>
              <a:latin typeface="宋体" panose="02010600030101010101" pitchFamily="2" charset="-122"/>
              <a:ea typeface="宋体" panose="02010600030101010101" pitchFamily="2" charset="-122"/>
            </a:endParaRPr>
          </a:p>
          <a:p>
            <a:pPr>
              <a:lnSpc>
                <a:spcPct val="130000"/>
              </a:lnSpc>
            </a:pPr>
            <a:r>
              <a:rPr lang="zh-CN" altLang="en-US" sz="2100" dirty="0">
                <a:solidFill>
                  <a:schemeClr val="accent1">
                    <a:lumMod val="75000"/>
                  </a:schemeClr>
                </a:solidFill>
                <a:latin typeface="宋体" panose="02010600030101010101" pitchFamily="2" charset="-122"/>
                <a:ea typeface="宋体" panose="02010600030101010101" pitchFamily="2" charset="-122"/>
              </a:rPr>
              <a:t>同时，双方要按照招标文件的约定相互提交履约担保或者履约保函。履约担保的担保金额不得超过中标合同金额的</a:t>
            </a:r>
            <a:r>
              <a:rPr lang="en-US" altLang="zh-CN" sz="2100" dirty="0">
                <a:solidFill>
                  <a:schemeClr val="accent1">
                    <a:lumMod val="75000"/>
                  </a:schemeClr>
                </a:solidFill>
                <a:latin typeface="宋体" panose="02010600030101010101" pitchFamily="2" charset="-122"/>
                <a:ea typeface="宋体" panose="02010600030101010101" pitchFamily="2" charset="-122"/>
              </a:rPr>
              <a:t>10%</a:t>
            </a:r>
            <a:r>
              <a:rPr lang="zh-CN" altLang="en-US" sz="2100" dirty="0">
                <a:solidFill>
                  <a:schemeClr val="accent1">
                    <a:lumMod val="75000"/>
                  </a:schemeClr>
                </a:solidFill>
                <a:latin typeface="宋体" panose="02010600030101010101" pitchFamily="2" charset="-122"/>
                <a:ea typeface="宋体" panose="02010600030101010101" pitchFamily="2" charset="-122"/>
              </a:rPr>
              <a:t>。</a:t>
            </a:r>
            <a:endParaRPr lang="en-US" altLang="zh-CN" sz="2100" dirty="0">
              <a:solidFill>
                <a:schemeClr val="accent1">
                  <a:lumMod val="75000"/>
                </a:schemeClr>
              </a:solidFill>
              <a:latin typeface="宋体" panose="02010600030101010101" pitchFamily="2" charset="-122"/>
              <a:ea typeface="宋体" panose="02010600030101010101" pitchFamily="2" charset="-122"/>
            </a:endParaRPr>
          </a:p>
          <a:p>
            <a:pPr>
              <a:lnSpc>
                <a:spcPct val="130000"/>
              </a:lnSpc>
            </a:pPr>
            <a:endParaRPr lang="en-US" altLang="zh-CN" sz="900" dirty="0">
              <a:solidFill>
                <a:schemeClr val="accent1">
                  <a:lumMod val="75000"/>
                </a:schemeClr>
              </a:solidFill>
              <a:latin typeface="宋体" panose="02010600030101010101" pitchFamily="2" charset="-122"/>
              <a:ea typeface="宋体" panose="02010600030101010101" pitchFamily="2" charset="-122"/>
            </a:endParaRPr>
          </a:p>
          <a:p>
            <a:pPr>
              <a:lnSpc>
                <a:spcPct val="130000"/>
              </a:lnSpc>
            </a:pPr>
            <a:r>
              <a:rPr lang="zh-CN" altLang="en-US" sz="2100" dirty="0">
                <a:solidFill>
                  <a:schemeClr val="accent1">
                    <a:lumMod val="75000"/>
                  </a:schemeClr>
                </a:solidFill>
                <a:latin typeface="宋体" panose="02010600030101010101" pitchFamily="2" charset="-122"/>
                <a:ea typeface="宋体" panose="02010600030101010101" pitchFamily="2" charset="-122"/>
              </a:rPr>
              <a:t>招标人应当在书面合同签订后</a:t>
            </a:r>
            <a:r>
              <a:rPr lang="en-US" altLang="zh-CN" sz="2100" dirty="0">
                <a:solidFill>
                  <a:schemeClr val="accent1">
                    <a:lumMod val="75000"/>
                  </a:schemeClr>
                </a:solidFill>
                <a:latin typeface="宋体" panose="02010600030101010101" pitchFamily="2" charset="-122"/>
                <a:ea typeface="宋体" panose="02010600030101010101" pitchFamily="2" charset="-122"/>
              </a:rPr>
              <a:t>5</a:t>
            </a:r>
            <a:r>
              <a:rPr lang="zh-CN" altLang="en-US" sz="2100" dirty="0">
                <a:solidFill>
                  <a:schemeClr val="accent1">
                    <a:lumMod val="75000"/>
                  </a:schemeClr>
                </a:solidFill>
                <a:latin typeface="宋体" panose="02010600030101010101" pitchFamily="2" charset="-122"/>
                <a:ea typeface="宋体" panose="02010600030101010101" pitchFamily="2" charset="-122"/>
              </a:rPr>
              <a:t>日内，向中标人和未中标人退换投标保证金及银行同期存款利息。</a:t>
            </a:r>
            <a:endParaRPr lang="en-US" altLang="zh-CN" sz="2100" dirty="0">
              <a:solidFill>
                <a:schemeClr val="accent1">
                  <a:lumMod val="75000"/>
                </a:schemeClr>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5" end="5"/>
                                            </p:txEl>
                                          </p:spTgt>
                                        </p:tgtEl>
                                        <p:attrNameLst>
                                          <p:attrName>style.visibility</p:attrName>
                                        </p:attrNameLst>
                                      </p:cBhvr>
                                      <p:to>
                                        <p:strVal val="visible"/>
                                      </p:to>
                                    </p:set>
                                    <p:animEffect transition="in" filter="fade">
                                      <p:cBhvr>
                                        <p:cTn id="28" dur="1000"/>
                                        <p:tgtEl>
                                          <p:spTgt spid="5">
                                            <p:txEl>
                                              <p:pRg st="5" end="5"/>
                                            </p:txEl>
                                          </p:spTgt>
                                        </p:tgtEl>
                                      </p:cBhvr>
                                    </p:animEffect>
                                    <p:anim calcmode="lin" valueType="num">
                                      <p:cBhvr>
                                        <p:cTn id="29"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2082800" y="114300"/>
            <a:ext cx="7061200" cy="436563"/>
          </a:xfrm>
          <a:prstGeom prst="rect">
            <a:avLst/>
          </a:prstGeom>
        </p:spPr>
        <p:txBody>
          <a:bodyPr/>
          <a:lstStyle/>
          <a:p>
            <a:r>
              <a:rPr lang="zh-CN" altLang="en-US" b="0" dirty="0" smtClean="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**招标失败与招标无效</a:t>
            </a:r>
            <a:endParaRPr lang="zh-CN" altLang="en-US" b="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p:txBody>
      </p:sp>
      <p:sp>
        <p:nvSpPr>
          <p:cNvPr id="3" name="内容占位符 2"/>
          <p:cNvSpPr>
            <a:spLocks noGrp="1"/>
          </p:cNvSpPr>
          <p:nvPr>
            <p:ph sz="quarter" idx="4294967295"/>
          </p:nvPr>
        </p:nvSpPr>
        <p:spPr>
          <a:xfrm>
            <a:off x="0" y="771525"/>
            <a:ext cx="8207375" cy="3887788"/>
          </a:xfrm>
          <a:prstGeom prst="rect">
            <a:avLst/>
          </a:prstGeom>
        </p:spPr>
        <p:txBody>
          <a:bodyPr/>
          <a:lstStyle/>
          <a:p>
            <a:r>
              <a:rPr lang="zh-CN" altLang="en-US" dirty="0" smtClean="0">
                <a:solidFill>
                  <a:schemeClr val="tx1"/>
                </a:solidFill>
                <a:latin typeface="宋体" panose="02010600030101010101" pitchFamily="2" charset="-122"/>
                <a:ea typeface="宋体" panose="02010600030101010101" pitchFamily="2" charset="-122"/>
              </a:rPr>
              <a:t>造成招标失败有三种原因：</a:t>
            </a:r>
            <a:endParaRPr lang="en-US" altLang="zh-CN" dirty="0" smtClean="0">
              <a:solidFill>
                <a:schemeClr val="tx1"/>
              </a:solidFill>
              <a:latin typeface="宋体" panose="02010600030101010101" pitchFamily="2" charset="-122"/>
              <a:ea typeface="宋体" panose="02010600030101010101" pitchFamily="2" charset="-122"/>
            </a:endParaRPr>
          </a:p>
          <a:p>
            <a:pPr marL="386080" indent="-386080">
              <a:buFont typeface="+mj-ea"/>
              <a:buAutoNum type="circleNumDbPlain"/>
            </a:pPr>
            <a:r>
              <a:rPr lang="zh-CN" altLang="en-US" dirty="0" smtClean="0">
                <a:latin typeface="宋体" panose="02010600030101010101" pitchFamily="2" charset="-122"/>
                <a:ea typeface="宋体" panose="02010600030101010101" pitchFamily="2" charset="-122"/>
              </a:rPr>
              <a:t>提交投标文件的投标人少于</a:t>
            </a:r>
            <a:r>
              <a:rPr lang="en-US" altLang="zh-CN" dirty="0" smtClean="0">
                <a:latin typeface="宋体" panose="02010600030101010101" pitchFamily="2" charset="-122"/>
                <a:ea typeface="宋体" panose="02010600030101010101" pitchFamily="2" charset="-122"/>
              </a:rPr>
              <a:t>3</a:t>
            </a:r>
            <a:r>
              <a:rPr lang="zh-CN" altLang="en-US" dirty="0" smtClean="0">
                <a:latin typeface="宋体" panose="02010600030101010101" pitchFamily="2" charset="-122"/>
                <a:ea typeface="宋体" panose="02010600030101010101" pitchFamily="2" charset="-122"/>
              </a:rPr>
              <a:t>个；</a:t>
            </a:r>
            <a:endParaRPr lang="en-US" altLang="zh-CN" dirty="0" smtClean="0">
              <a:latin typeface="宋体" panose="02010600030101010101" pitchFamily="2" charset="-122"/>
              <a:ea typeface="宋体" panose="02010600030101010101" pitchFamily="2" charset="-122"/>
            </a:endParaRPr>
          </a:p>
          <a:p>
            <a:pPr marL="386080" indent="-386080">
              <a:buFont typeface="+mj-ea"/>
              <a:buAutoNum type="circleNumDbPlain"/>
            </a:pPr>
            <a:r>
              <a:rPr lang="zh-CN" altLang="en-US" dirty="0" smtClean="0">
                <a:latin typeface="宋体" panose="02010600030101010101" pitchFamily="2" charset="-122"/>
                <a:ea typeface="宋体" panose="02010600030101010101" pitchFamily="2" charset="-122"/>
              </a:rPr>
              <a:t>在评标过程中按规定否决不合格标书或产生废标后有效标书不足</a:t>
            </a:r>
            <a:r>
              <a:rPr lang="en-US" altLang="zh-CN" dirty="0" smtClean="0">
                <a:latin typeface="宋体" panose="02010600030101010101" pitchFamily="2" charset="-122"/>
                <a:ea typeface="宋体" panose="02010600030101010101" pitchFamily="2" charset="-122"/>
              </a:rPr>
              <a:t>3</a:t>
            </a:r>
            <a:r>
              <a:rPr lang="zh-CN" altLang="en-US" dirty="0" smtClean="0">
                <a:latin typeface="宋体" panose="02010600030101010101" pitchFamily="2" charset="-122"/>
                <a:ea typeface="宋体" panose="02010600030101010101" pitchFamily="2" charset="-122"/>
              </a:rPr>
              <a:t>个，使得投标明显缺乏竞争；</a:t>
            </a:r>
            <a:endParaRPr lang="en-US" altLang="zh-CN" dirty="0" smtClean="0">
              <a:latin typeface="宋体" panose="02010600030101010101" pitchFamily="2" charset="-122"/>
              <a:ea typeface="宋体" panose="02010600030101010101" pitchFamily="2" charset="-122"/>
            </a:endParaRPr>
          </a:p>
          <a:p>
            <a:pPr marL="386080" indent="-386080">
              <a:buFont typeface="+mj-ea"/>
              <a:buAutoNum type="circleNumDbPlain"/>
            </a:pPr>
            <a:r>
              <a:rPr lang="zh-CN" altLang="en-US" dirty="0">
                <a:latin typeface="宋体" panose="02010600030101010101" pitchFamily="2" charset="-122"/>
                <a:ea typeface="宋体" panose="02010600030101010101" pitchFamily="2" charset="-122"/>
              </a:rPr>
              <a:t>经</a:t>
            </a:r>
            <a:r>
              <a:rPr lang="zh-CN" altLang="en-US" dirty="0" smtClean="0">
                <a:latin typeface="宋体" panose="02010600030101010101" pitchFamily="2" charset="-122"/>
                <a:ea typeface="宋体" panose="02010600030101010101" pitchFamily="2" charset="-122"/>
              </a:rPr>
              <a:t>评标委员会，认为所有的投标都不符合招标文件要求的。</a:t>
            </a:r>
            <a:endParaRPr lang="en-US" altLang="zh-CN" dirty="0" smtClean="0">
              <a:latin typeface="宋体" panose="02010600030101010101" pitchFamily="2" charset="-122"/>
              <a:ea typeface="宋体" panose="02010600030101010101" pitchFamily="2" charset="-122"/>
            </a:endParaRPr>
          </a:p>
          <a:p>
            <a:pPr marL="386080" indent="-386080">
              <a:buFont typeface="+mj-ea"/>
              <a:buAutoNum type="circleNumDbPlain"/>
            </a:pPr>
            <a:endParaRPr lang="en-US" altLang="zh-CN" dirty="0">
              <a:latin typeface="宋体" panose="02010600030101010101" pitchFamily="2" charset="-122"/>
              <a:ea typeface="宋体" panose="02010600030101010101" pitchFamily="2" charset="-122"/>
            </a:endParaRPr>
          </a:p>
          <a:p>
            <a:pPr marL="0" indent="0">
              <a:buNone/>
            </a:pPr>
            <a:r>
              <a:rPr lang="zh-CN" altLang="en-US" dirty="0" smtClean="0">
                <a:solidFill>
                  <a:schemeClr val="tx1"/>
                </a:solidFill>
                <a:latin typeface="宋体" panose="02010600030101010101" pitchFamily="2" charset="-122"/>
                <a:ea typeface="宋体" panose="02010600030101010101" pitchFamily="2" charset="-122"/>
              </a:rPr>
              <a:t>当因第一次投标时提交投标文件的投标人少于</a:t>
            </a:r>
            <a:r>
              <a:rPr lang="en-US" altLang="zh-CN" dirty="0" smtClean="0">
                <a:solidFill>
                  <a:schemeClr val="tx1"/>
                </a:solidFill>
                <a:latin typeface="宋体" panose="02010600030101010101" pitchFamily="2" charset="-122"/>
                <a:ea typeface="宋体" panose="02010600030101010101" pitchFamily="2" charset="-122"/>
              </a:rPr>
              <a:t>3</a:t>
            </a:r>
            <a:r>
              <a:rPr lang="zh-CN" altLang="en-US" dirty="0" smtClean="0">
                <a:solidFill>
                  <a:schemeClr val="tx1"/>
                </a:solidFill>
                <a:latin typeface="宋体" panose="02010600030101010101" pitchFamily="2" charset="-122"/>
                <a:ea typeface="宋体" panose="02010600030101010101" pitchFamily="2" charset="-122"/>
              </a:rPr>
              <a:t>个，在重新招标时投标人任少于</a:t>
            </a:r>
            <a:r>
              <a:rPr lang="en-US" altLang="zh-CN" dirty="0" smtClean="0">
                <a:solidFill>
                  <a:schemeClr val="tx1"/>
                </a:solidFill>
                <a:latin typeface="宋体" panose="02010600030101010101" pitchFamily="2" charset="-122"/>
                <a:ea typeface="宋体" panose="02010600030101010101" pitchFamily="2" charset="-122"/>
              </a:rPr>
              <a:t>3</a:t>
            </a:r>
            <a:r>
              <a:rPr lang="zh-CN" altLang="en-US" dirty="0" smtClean="0">
                <a:solidFill>
                  <a:schemeClr val="tx1"/>
                </a:solidFill>
                <a:latin typeface="宋体" panose="02010600030101010101" pitchFamily="2" charset="-122"/>
                <a:ea typeface="宋体" panose="02010600030101010101" pitchFamily="2" charset="-122"/>
              </a:rPr>
              <a:t>个时，属于必须审批的项目，报经原审批部分批准后，可以不再进行招标；其他工程项目，招标人可以自行决定不再招标。</a:t>
            </a:r>
            <a:endParaRPr lang="zh-CN" altLang="en-US" dirty="0">
              <a:solidFill>
                <a:schemeClr val="tx1"/>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4294967295"/>
          </p:nvPr>
        </p:nvSpPr>
        <p:spPr>
          <a:xfrm>
            <a:off x="717550" y="2085975"/>
            <a:ext cx="8426450" cy="2430463"/>
          </a:xfrm>
          <a:prstGeom prst="rect">
            <a:avLst/>
          </a:prstGeom>
        </p:spPr>
        <p:txBody>
          <a:bodyPr lIns="91440" tIns="45720" rIns="91440" bIns="45720" rtlCol="0">
            <a:normAutofit fontScale="92500" lnSpcReduction="10000"/>
          </a:bodyPr>
          <a:lstStyle/>
          <a:p>
            <a:pPr eaLnBrk="1" fontAlgn="auto" hangingPunct="1">
              <a:lnSpc>
                <a:spcPct val="120000"/>
              </a:lnSpc>
              <a:spcAft>
                <a:spcPts val="0"/>
              </a:spcAft>
              <a:buFontTx/>
              <a:buNone/>
              <a:defRPr/>
            </a:pPr>
            <a:r>
              <a:rPr lang="en-US" altLang="zh-CN" sz="2600" smtClean="0">
                <a:latin typeface="宋体" panose="02010600030101010101" pitchFamily="2" charset="-122"/>
              </a:rPr>
              <a:t>1</a:t>
            </a:r>
            <a:r>
              <a:rPr sz="2600" smtClean="0">
                <a:latin typeface="宋体" panose="02010600030101010101" pitchFamily="2" charset="-122"/>
              </a:rPr>
              <a:t>、建设工程项目报建是在立项批文之前还是之后？</a:t>
            </a:r>
          </a:p>
          <a:p>
            <a:pPr eaLnBrk="1" fontAlgn="auto" hangingPunct="1">
              <a:lnSpc>
                <a:spcPct val="120000"/>
              </a:lnSpc>
              <a:spcAft>
                <a:spcPts val="0"/>
              </a:spcAft>
              <a:buFontTx/>
              <a:buNone/>
              <a:defRPr/>
            </a:pPr>
            <a:r>
              <a:rPr lang="en-US" altLang="zh-CN" sz="2600" smtClean="0">
                <a:latin typeface="宋体" panose="02010600030101010101" pitchFamily="2" charset="-122"/>
              </a:rPr>
              <a:t>2</a:t>
            </a:r>
            <a:r>
              <a:rPr sz="2600" smtClean="0">
                <a:latin typeface="宋体" panose="02010600030101010101" pitchFamily="2" charset="-122"/>
              </a:rPr>
              <a:t>、在投资计划下达之前还是之后？</a:t>
            </a:r>
          </a:p>
          <a:p>
            <a:pPr eaLnBrk="1" fontAlgn="auto" hangingPunct="1">
              <a:lnSpc>
                <a:spcPct val="120000"/>
              </a:lnSpc>
              <a:spcAft>
                <a:spcPts val="0"/>
              </a:spcAft>
              <a:buFontTx/>
              <a:buNone/>
              <a:defRPr/>
            </a:pPr>
            <a:r>
              <a:rPr lang="en-US" altLang="zh-CN" sz="2600" smtClean="0">
                <a:latin typeface="宋体" panose="02010600030101010101" pitchFamily="2" charset="-122"/>
              </a:rPr>
              <a:t>3</a:t>
            </a:r>
            <a:r>
              <a:rPr sz="2600" smtClean="0">
                <a:latin typeface="宋体" panose="02010600030101010101" pitchFamily="2" charset="-122"/>
              </a:rPr>
              <a:t>、什么时候可以刊登资格预审通告、招标通告？</a:t>
            </a:r>
          </a:p>
          <a:p>
            <a:pPr eaLnBrk="1" fontAlgn="auto" hangingPunct="1">
              <a:lnSpc>
                <a:spcPct val="120000"/>
              </a:lnSpc>
              <a:spcAft>
                <a:spcPts val="0"/>
              </a:spcAft>
              <a:buFontTx/>
              <a:buNone/>
              <a:defRPr/>
            </a:pPr>
            <a:r>
              <a:rPr lang="en-US" altLang="zh-CN" sz="2600" smtClean="0">
                <a:latin typeface="宋体" panose="02010600030101010101" pitchFamily="2" charset="-122"/>
              </a:rPr>
              <a:t>4</a:t>
            </a:r>
            <a:r>
              <a:rPr sz="2600" smtClean="0">
                <a:latin typeface="宋体" panose="02010600030101010101" pitchFamily="2" charset="-122"/>
              </a:rPr>
              <a:t>、招标文件、资格预审文件、设计文件均可以收取费用</a:t>
            </a:r>
          </a:p>
          <a:p>
            <a:pPr eaLnBrk="1" fontAlgn="auto" hangingPunct="1">
              <a:lnSpc>
                <a:spcPct val="120000"/>
              </a:lnSpc>
              <a:spcAft>
                <a:spcPts val="0"/>
              </a:spcAft>
              <a:buFontTx/>
              <a:buNone/>
              <a:defRPr/>
            </a:pPr>
            <a:r>
              <a:rPr sz="2600" smtClean="0">
                <a:latin typeface="宋体" panose="02010600030101010101" pitchFamily="2" charset="-122"/>
              </a:rPr>
              <a:t>　 吗？</a:t>
            </a:r>
          </a:p>
        </p:txBody>
      </p:sp>
      <p:sp>
        <p:nvSpPr>
          <p:cNvPr id="38916" name="AutoShape 5"/>
          <p:cNvSpPr>
            <a:spLocks noChangeArrowheads="1"/>
          </p:cNvSpPr>
          <p:nvPr/>
        </p:nvSpPr>
        <p:spPr bwMode="auto">
          <a:xfrm>
            <a:off x="5508625" y="736600"/>
            <a:ext cx="2808288" cy="755650"/>
          </a:xfrm>
          <a:prstGeom prst="cloudCallout">
            <a:avLst>
              <a:gd name="adj1" fmla="val -69671"/>
              <a:gd name="adj2" fmla="val -94093"/>
            </a:avLst>
          </a:prstGeom>
          <a:gradFill rotWithShape="1">
            <a:gsLst>
              <a:gs pos="0">
                <a:srgbClr val="000000"/>
              </a:gs>
              <a:gs pos="20000">
                <a:srgbClr val="000040"/>
              </a:gs>
              <a:gs pos="50000">
                <a:srgbClr val="400040"/>
              </a:gs>
              <a:gs pos="75000">
                <a:srgbClr val="8F0040"/>
              </a:gs>
              <a:gs pos="89999">
                <a:srgbClr val="F27300"/>
              </a:gs>
              <a:gs pos="100000">
                <a:srgbClr val="FFBF00"/>
              </a:gs>
            </a:gsLst>
            <a:lin ang="5400000" scaled="1"/>
          </a:gradFill>
          <a:ln>
            <a:noFill/>
          </a:ln>
          <a:effectLst>
            <a:outerShdw dist="53882" dir="2700000" algn="ctr" rotWithShape="0">
              <a:srgbClr val="040000">
                <a:alpha val="50000"/>
              </a:srgbClr>
            </a:outerShdw>
          </a:effectLst>
          <a:extLst>
            <a:ext uri="{91240B29-F687-4F45-9708-019B960494DF}">
              <a14:hiddenLine xmlns:a14="http://schemas.microsoft.com/office/drawing/2010/main" w="9525">
                <a:solidFill>
                  <a:srgbClr val="000000"/>
                </a:solidFill>
                <a:round/>
              </a14:hiddenLine>
            </a:ext>
          </a:extLst>
        </p:spPr>
        <p:txBody>
          <a:bodyPr lIns="4140" tIns="10764" rIns="0" bIns="10764"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lnSpc>
                <a:spcPct val="96000"/>
              </a:lnSpc>
            </a:pPr>
            <a:r>
              <a:rPr lang="zh-CN" altLang="en-US" sz="2800" b="1">
                <a:solidFill>
                  <a:schemeClr val="bg1"/>
                </a:solidFill>
                <a:latin typeface="宋体" panose="02010600030101010101" pitchFamily="2" charset="-122"/>
              </a:rPr>
              <a:t>你知道了吗</a:t>
            </a:r>
            <a:r>
              <a:rPr lang="en-US" altLang="zh-CN" sz="2800" b="1">
                <a:solidFill>
                  <a:schemeClr val="bg1"/>
                </a:solidFill>
                <a:latin typeface="宋体" panose="02010600030101010101" pitchFamily="2" charset="-122"/>
              </a:rPr>
              <a:t>?</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sz="quarter" idx="4294967295"/>
          </p:nvPr>
        </p:nvSpPr>
        <p:spPr>
          <a:xfrm>
            <a:off x="0" y="771525"/>
            <a:ext cx="8207375" cy="4186238"/>
          </a:xfrm>
          <a:prstGeom prst="rect">
            <a:avLst/>
          </a:prstGeom>
        </p:spPr>
        <p:txBody>
          <a:bodyPr>
            <a:normAutofit/>
          </a:bodyPr>
          <a:lstStyle/>
          <a:p>
            <a:pPr>
              <a:lnSpc>
                <a:spcPct val="90000"/>
              </a:lnSpc>
            </a:pPr>
            <a:r>
              <a:rPr lang="en-US" altLang="zh-CN" dirty="0" smtClean="0">
                <a:latin typeface="宋体" panose="02010600030101010101" pitchFamily="2" charset="-122"/>
                <a:ea typeface="宋体" panose="02010600030101010101" pitchFamily="2" charset="-122"/>
              </a:rPr>
              <a:t>1</a:t>
            </a:r>
            <a:r>
              <a:rPr lang="zh-CN" altLang="en-US" dirty="0" smtClean="0">
                <a:latin typeface="宋体" panose="02010600030101010101" pitchFamily="2" charset="-122"/>
                <a:ea typeface="宋体" panose="02010600030101010101" pitchFamily="2" charset="-122"/>
              </a:rPr>
              <a:t>、关于</a:t>
            </a:r>
            <a:r>
              <a:rPr lang="zh-CN" altLang="en-US" dirty="0">
                <a:latin typeface="宋体" panose="02010600030101010101" pitchFamily="2" charset="-122"/>
                <a:ea typeface="宋体" panose="02010600030101010101" pitchFamily="2" charset="-122"/>
              </a:rPr>
              <a:t>招标文件的澄清，下列说法错误的是（    ）</a:t>
            </a:r>
          </a:p>
          <a:p>
            <a:pPr>
              <a:lnSpc>
                <a:spcPct val="90000"/>
              </a:lnSpc>
            </a:pPr>
            <a:r>
              <a:rPr lang="en-US" dirty="0">
                <a:latin typeface="宋体" panose="02010600030101010101" pitchFamily="2" charset="-122"/>
                <a:ea typeface="宋体" panose="02010600030101010101" pitchFamily="2" charset="-122"/>
              </a:rPr>
              <a:t>A</a:t>
            </a:r>
            <a:r>
              <a:rPr lang="zh-CN" altLang="en-US" dirty="0">
                <a:latin typeface="宋体" panose="02010600030101010101" pitchFamily="2" charset="-122"/>
                <a:ea typeface="宋体" panose="02010600030101010101" pitchFamily="2" charset="-122"/>
              </a:rPr>
              <a:t>、招标文件的澄清应在投标截止时间</a:t>
            </a:r>
            <a:r>
              <a:rPr lang="en-US" dirty="0">
                <a:latin typeface="宋体" panose="02010600030101010101" pitchFamily="2" charset="-122"/>
                <a:ea typeface="宋体" panose="02010600030101010101" pitchFamily="2" charset="-122"/>
              </a:rPr>
              <a:t>14</a:t>
            </a:r>
            <a:r>
              <a:rPr lang="zh-CN" altLang="en-US" dirty="0">
                <a:latin typeface="宋体" panose="02010600030101010101" pitchFamily="2" charset="-122"/>
                <a:ea typeface="宋体" panose="02010600030101010101" pitchFamily="2" charset="-122"/>
              </a:rPr>
              <a:t>天前发出</a:t>
            </a:r>
          </a:p>
          <a:p>
            <a:pPr>
              <a:lnSpc>
                <a:spcPct val="90000"/>
              </a:lnSpc>
            </a:pPr>
            <a:r>
              <a:rPr lang="en-US" dirty="0">
                <a:latin typeface="宋体" panose="02010600030101010101" pitchFamily="2" charset="-122"/>
                <a:ea typeface="宋体" panose="02010600030101010101" pitchFamily="2" charset="-122"/>
              </a:rPr>
              <a:t>B</a:t>
            </a:r>
            <a:r>
              <a:rPr lang="zh-CN" altLang="en-US" dirty="0">
                <a:latin typeface="宋体" panose="02010600030101010101" pitchFamily="2" charset="-122"/>
                <a:ea typeface="宋体" panose="02010600030101010101" pitchFamily="2" charset="-122"/>
              </a:rPr>
              <a:t>、招标文件的澄清应不指明所澄清问题的来源</a:t>
            </a:r>
          </a:p>
          <a:p>
            <a:pPr>
              <a:lnSpc>
                <a:spcPct val="90000"/>
              </a:lnSpc>
            </a:pPr>
            <a:r>
              <a:rPr lang="en-US" dirty="0">
                <a:latin typeface="宋体" panose="02010600030101010101" pitchFamily="2" charset="-122"/>
                <a:ea typeface="宋体" panose="02010600030101010101" pitchFamily="2" charset="-122"/>
              </a:rPr>
              <a:t>C</a:t>
            </a:r>
            <a:r>
              <a:rPr lang="zh-CN" altLang="en-US" dirty="0">
                <a:latin typeface="宋体" panose="02010600030101010101" pitchFamily="2" charset="-122"/>
                <a:ea typeface="宋体" panose="02010600030101010101" pitchFamily="2" charset="-122"/>
              </a:rPr>
              <a:t>、投标人受到澄清后的确认时间可以采用一个相对的时间</a:t>
            </a:r>
          </a:p>
          <a:p>
            <a:pPr>
              <a:lnSpc>
                <a:spcPct val="90000"/>
              </a:lnSpc>
            </a:pPr>
            <a:r>
              <a:rPr lang="en-US" dirty="0">
                <a:latin typeface="宋体" panose="02010600030101010101" pitchFamily="2" charset="-122"/>
                <a:ea typeface="宋体" panose="02010600030101010101" pitchFamily="2" charset="-122"/>
              </a:rPr>
              <a:t>D</a:t>
            </a:r>
            <a:r>
              <a:rPr lang="zh-CN" altLang="en-US" dirty="0">
                <a:latin typeface="宋体" panose="02010600030101010101" pitchFamily="2" charset="-122"/>
                <a:ea typeface="宋体" panose="02010600030101010101" pitchFamily="2" charset="-122"/>
              </a:rPr>
              <a:t>、</a:t>
            </a:r>
            <a:r>
              <a:rPr lang="zh-CN" altLang="en-US" dirty="0" smtClean="0">
                <a:latin typeface="宋体" panose="02010600030101010101" pitchFamily="2" charset="-122"/>
                <a:ea typeface="宋体" panose="02010600030101010101" pitchFamily="2" charset="-122"/>
              </a:rPr>
              <a:t>投标人</a:t>
            </a:r>
            <a:r>
              <a:rPr lang="zh-CN" altLang="en-US" dirty="0">
                <a:latin typeface="宋体" panose="02010600030101010101" pitchFamily="2" charset="-122"/>
                <a:ea typeface="宋体" panose="02010600030101010101" pitchFamily="2" charset="-122"/>
              </a:rPr>
              <a:t>受到澄清后的确认时间可以采用一个绝对的</a:t>
            </a:r>
            <a:r>
              <a:rPr lang="zh-CN" altLang="en-US" dirty="0" smtClean="0">
                <a:latin typeface="宋体" panose="02010600030101010101" pitchFamily="2" charset="-122"/>
                <a:ea typeface="宋体" panose="02010600030101010101" pitchFamily="2" charset="-122"/>
              </a:rPr>
              <a:t>时间</a:t>
            </a:r>
            <a:endParaRPr lang="en-US" altLang="zh-CN" dirty="0" smtClean="0">
              <a:latin typeface="宋体" panose="02010600030101010101" pitchFamily="2" charset="-122"/>
              <a:ea typeface="宋体" panose="02010600030101010101" pitchFamily="2" charset="-122"/>
            </a:endParaRPr>
          </a:p>
          <a:p>
            <a:pPr>
              <a:lnSpc>
                <a:spcPct val="90000"/>
              </a:lnSpc>
            </a:pPr>
            <a:endParaRPr lang="en-US" altLang="zh-CN" dirty="0">
              <a:latin typeface="宋体" panose="02010600030101010101" pitchFamily="2" charset="-122"/>
              <a:ea typeface="宋体" panose="02010600030101010101" pitchFamily="2" charset="-122"/>
            </a:endParaRPr>
          </a:p>
          <a:p>
            <a:r>
              <a:rPr lang="en-US" altLang="zh-CN" dirty="0" smtClean="0">
                <a:latin typeface="宋体" panose="02010600030101010101" pitchFamily="2" charset="-122"/>
                <a:ea typeface="宋体" panose="02010600030101010101" pitchFamily="2" charset="-122"/>
              </a:rPr>
              <a:t>2</a:t>
            </a:r>
            <a:r>
              <a:rPr lang="zh-CN" altLang="en-US" dirty="0" smtClean="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在建设工程招投标活动中，招标文件应当规定一个适当的投标有效期，投标有效期的开始计算之日为（    ）</a:t>
            </a:r>
          </a:p>
          <a:p>
            <a:r>
              <a:rPr lang="en-US" altLang="zh-CN" dirty="0">
                <a:latin typeface="宋体" panose="02010600030101010101" pitchFamily="2" charset="-122"/>
                <a:ea typeface="宋体" panose="02010600030101010101" pitchFamily="2" charset="-122"/>
              </a:rPr>
              <a:t>A</a:t>
            </a:r>
            <a:r>
              <a:rPr lang="zh-CN" altLang="en-US" dirty="0">
                <a:latin typeface="宋体" panose="02010600030101010101" pitchFamily="2" charset="-122"/>
                <a:ea typeface="宋体" panose="02010600030101010101" pitchFamily="2" charset="-122"/>
              </a:rPr>
              <a:t>、开始发放招标文件之日</a:t>
            </a:r>
          </a:p>
          <a:p>
            <a:r>
              <a:rPr lang="en-US" altLang="zh-CN" dirty="0">
                <a:latin typeface="宋体" panose="02010600030101010101" pitchFamily="2" charset="-122"/>
                <a:ea typeface="宋体" panose="02010600030101010101" pitchFamily="2" charset="-122"/>
              </a:rPr>
              <a:t>B</a:t>
            </a:r>
            <a:r>
              <a:rPr lang="zh-CN" altLang="en-US" dirty="0">
                <a:latin typeface="宋体" panose="02010600030101010101" pitchFamily="2" charset="-122"/>
                <a:ea typeface="宋体" panose="02010600030101010101" pitchFamily="2" charset="-122"/>
              </a:rPr>
              <a:t>、投标人递交投标文件之日</a:t>
            </a:r>
          </a:p>
          <a:p>
            <a:r>
              <a:rPr lang="en-US" altLang="zh-CN" dirty="0">
                <a:latin typeface="宋体" panose="02010600030101010101" pitchFamily="2" charset="-122"/>
                <a:ea typeface="宋体" panose="02010600030101010101" pitchFamily="2" charset="-122"/>
              </a:rPr>
              <a:t>C</a:t>
            </a:r>
            <a:r>
              <a:rPr lang="zh-CN" altLang="en-US" dirty="0">
                <a:latin typeface="宋体" panose="02010600030101010101" pitchFamily="2" charset="-122"/>
                <a:ea typeface="宋体" panose="02010600030101010101" pitchFamily="2" charset="-122"/>
              </a:rPr>
              <a:t>、投标人递交投标文件截止之日</a:t>
            </a:r>
          </a:p>
          <a:p>
            <a:r>
              <a:rPr lang="en-US" altLang="zh-CN" dirty="0">
                <a:latin typeface="宋体" panose="02010600030101010101" pitchFamily="2" charset="-122"/>
                <a:ea typeface="宋体" panose="02010600030101010101" pitchFamily="2" charset="-122"/>
              </a:rPr>
              <a:t>D</a:t>
            </a:r>
            <a:r>
              <a:rPr lang="zh-CN" altLang="en-US" dirty="0">
                <a:latin typeface="宋体" panose="02010600030101010101" pitchFamily="2" charset="-122"/>
                <a:ea typeface="宋体" panose="02010600030101010101" pitchFamily="2" charset="-122"/>
              </a:rPr>
              <a:t>、停止发放招标文件之日</a:t>
            </a:r>
          </a:p>
          <a:p>
            <a:pPr>
              <a:lnSpc>
                <a:spcPct val="90000"/>
              </a:lnSpc>
            </a:pPr>
            <a:endParaRPr lang="zh-CN" altLang="en-US" dirty="0">
              <a:latin typeface="宋体" panose="02010600030101010101" pitchFamily="2" charset="-122"/>
              <a:ea typeface="宋体" panose="02010600030101010101" pitchFamily="2" charset="-122"/>
            </a:endParaRPr>
          </a:p>
        </p:txBody>
      </p:sp>
      <p:sp>
        <p:nvSpPr>
          <p:cNvPr id="5" name="TextBox 4"/>
          <p:cNvSpPr txBox="1"/>
          <p:nvPr/>
        </p:nvSpPr>
        <p:spPr>
          <a:xfrm>
            <a:off x="1506512" y="33728"/>
            <a:ext cx="2079885" cy="549381"/>
          </a:xfrm>
          <a:prstGeom prst="rect">
            <a:avLst/>
          </a:prstGeom>
          <a:noFill/>
        </p:spPr>
        <p:txBody>
          <a:bodyPr wrap="square" lIns="68580" tIns="34290" rIns="68580" bIns="34290" rtlCol="0">
            <a:spAutoFit/>
          </a:bodyPr>
          <a:lstStyle/>
          <a:p>
            <a:pPr>
              <a:lnSpc>
                <a:spcPct val="130000"/>
              </a:lnSpc>
            </a:pPr>
            <a:r>
              <a:rPr lang="zh-CN" altLang="en-US" sz="2400" b="1" dirty="0">
                <a:latin typeface="Arial" panose="020B0604020202020204" pitchFamily="34" charset="0"/>
                <a:ea typeface="微软雅黑" panose="020B0703020204020201" pitchFamily="34" charset="-122"/>
              </a:rPr>
              <a:t>课堂练习</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1000"/>
                                        <p:tgtEl>
                                          <p:spTgt spid="4">
                                            <p:txEl>
                                              <p:pRg st="1" end="1"/>
                                            </p:txEl>
                                          </p:spTgt>
                                        </p:tgtEl>
                                      </p:cBhvr>
                                    </p:animEffect>
                                    <p:anim calcmode="lin" valueType="num">
                                      <p:cBhvr>
                                        <p:cTn id="20"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1000"/>
                                        <p:tgtEl>
                                          <p:spTgt spid="4">
                                            <p:txEl>
                                              <p:pRg st="2" end="2"/>
                                            </p:txEl>
                                          </p:spTgt>
                                        </p:tgtEl>
                                      </p:cBhvr>
                                    </p:animEffect>
                                    <p:anim calcmode="lin" valueType="num">
                                      <p:cBhvr>
                                        <p:cTn id="2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2" end="2"/>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Effect transition="in" filter="fade">
                                      <p:cBhvr>
                                        <p:cTn id="29" dur="1000"/>
                                        <p:tgtEl>
                                          <p:spTgt spid="4">
                                            <p:txEl>
                                              <p:pRg st="3" end="3"/>
                                            </p:txEl>
                                          </p:spTgt>
                                        </p:tgtEl>
                                      </p:cBhvr>
                                    </p:animEffect>
                                    <p:anim calcmode="lin" valueType="num">
                                      <p:cBhvr>
                                        <p:cTn id="30"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4">
                                            <p:txEl>
                                              <p:pRg st="3" end="3"/>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4">
                                            <p:txEl>
                                              <p:pRg st="4" end="4"/>
                                            </p:txEl>
                                          </p:spTgt>
                                        </p:tgtEl>
                                        <p:attrNameLst>
                                          <p:attrName>style.visibility</p:attrName>
                                        </p:attrNameLst>
                                      </p:cBhvr>
                                      <p:to>
                                        <p:strVal val="visible"/>
                                      </p:to>
                                    </p:set>
                                    <p:animEffect transition="in" filter="fade">
                                      <p:cBhvr>
                                        <p:cTn id="34" dur="1000"/>
                                        <p:tgtEl>
                                          <p:spTgt spid="4">
                                            <p:txEl>
                                              <p:pRg st="4" end="4"/>
                                            </p:txEl>
                                          </p:spTgt>
                                        </p:tgtEl>
                                      </p:cBhvr>
                                    </p:animEffect>
                                    <p:anim calcmode="lin" valueType="num">
                                      <p:cBhvr>
                                        <p:cTn id="3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4" presetClass="emph" presetSubtype="0" fill="hold" nodeType="clickEffect">
                                  <p:stCondLst>
                                    <p:cond delay="0"/>
                                  </p:stCondLst>
                                  <p:childTnLst>
                                    <p:animClr clrSpc="hsl" dir="cw">
                                      <p:cBhvr override="childStyle">
                                        <p:cTn id="40" dur="500" fill="hold"/>
                                        <p:tgtEl>
                                          <p:spTgt spid="4">
                                            <p:txEl>
                                              <p:pRg st="1" end="1"/>
                                            </p:txEl>
                                          </p:spTgt>
                                        </p:tgtEl>
                                        <p:attrNameLst>
                                          <p:attrName>style.color</p:attrName>
                                        </p:attrNameLst>
                                      </p:cBhvr>
                                      <p:by>
                                        <p:hsl h="0" s="-12549" l="-25098"/>
                                      </p:by>
                                    </p:animClr>
                                    <p:animClr clrSpc="hsl" dir="cw">
                                      <p:cBhvr>
                                        <p:cTn id="41" dur="500" fill="hold"/>
                                        <p:tgtEl>
                                          <p:spTgt spid="4">
                                            <p:txEl>
                                              <p:pRg st="1" end="1"/>
                                            </p:txEl>
                                          </p:spTgt>
                                        </p:tgtEl>
                                        <p:attrNameLst>
                                          <p:attrName>fillcolor</p:attrName>
                                        </p:attrNameLst>
                                      </p:cBhvr>
                                      <p:by>
                                        <p:hsl h="0" s="-12549" l="-25098"/>
                                      </p:by>
                                    </p:animClr>
                                    <p:animClr clrSpc="hsl" dir="cw">
                                      <p:cBhvr>
                                        <p:cTn id="42" dur="500" fill="hold"/>
                                        <p:tgtEl>
                                          <p:spTgt spid="4">
                                            <p:txEl>
                                              <p:pRg st="1" end="1"/>
                                            </p:txEl>
                                          </p:spTgt>
                                        </p:tgtEl>
                                        <p:attrNameLst>
                                          <p:attrName>stroke.color</p:attrName>
                                        </p:attrNameLst>
                                      </p:cBhvr>
                                      <p:by>
                                        <p:hsl h="0" s="-12549" l="-25098"/>
                                      </p:by>
                                    </p:animClr>
                                    <p:set>
                                      <p:cBhvr>
                                        <p:cTn id="43" dur="500" fill="hold"/>
                                        <p:tgtEl>
                                          <p:spTgt spid="4">
                                            <p:txEl>
                                              <p:pRg st="1" end="1"/>
                                            </p:txEl>
                                          </p:spTgt>
                                        </p:tgtEl>
                                        <p:attrNameLst>
                                          <p:attrName>fill.type</p:attrName>
                                        </p:attrNameLst>
                                      </p:cBhvr>
                                      <p:to>
                                        <p:strVal val="solid"/>
                                      </p:to>
                                    </p:se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4">
                                            <p:txEl>
                                              <p:pRg st="6" end="6"/>
                                            </p:txEl>
                                          </p:spTgt>
                                        </p:tgtEl>
                                        <p:attrNameLst>
                                          <p:attrName>style.visibility</p:attrName>
                                        </p:attrNameLst>
                                      </p:cBhvr>
                                      <p:to>
                                        <p:strVal val="visible"/>
                                      </p:to>
                                    </p:set>
                                    <p:animEffect transition="in" filter="fade">
                                      <p:cBhvr>
                                        <p:cTn id="48" dur="1000"/>
                                        <p:tgtEl>
                                          <p:spTgt spid="4">
                                            <p:txEl>
                                              <p:pRg st="6" end="6"/>
                                            </p:txEl>
                                          </p:spTgt>
                                        </p:tgtEl>
                                      </p:cBhvr>
                                    </p:animEffect>
                                    <p:anim calcmode="lin" valueType="num">
                                      <p:cBhvr>
                                        <p:cTn id="49"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50" dur="1000" fill="hold"/>
                                        <p:tgtEl>
                                          <p:spTgt spid="4">
                                            <p:txEl>
                                              <p:pRg st="6" end="6"/>
                                            </p:txEl>
                                          </p:spTgt>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4">
                                            <p:txEl>
                                              <p:pRg st="7" end="7"/>
                                            </p:txEl>
                                          </p:spTgt>
                                        </p:tgtEl>
                                        <p:attrNameLst>
                                          <p:attrName>style.visibility</p:attrName>
                                        </p:attrNameLst>
                                      </p:cBhvr>
                                      <p:to>
                                        <p:strVal val="visible"/>
                                      </p:to>
                                    </p:set>
                                    <p:animEffect transition="in" filter="fade">
                                      <p:cBhvr>
                                        <p:cTn id="53" dur="1000"/>
                                        <p:tgtEl>
                                          <p:spTgt spid="4">
                                            <p:txEl>
                                              <p:pRg st="7" end="7"/>
                                            </p:txEl>
                                          </p:spTgt>
                                        </p:tgtEl>
                                      </p:cBhvr>
                                    </p:animEffect>
                                    <p:anim calcmode="lin" valueType="num">
                                      <p:cBhvr>
                                        <p:cTn id="54"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55" dur="1000" fill="hold"/>
                                        <p:tgtEl>
                                          <p:spTgt spid="4">
                                            <p:txEl>
                                              <p:pRg st="7" end="7"/>
                                            </p:txEl>
                                          </p:spTgt>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4">
                                            <p:txEl>
                                              <p:pRg st="8" end="8"/>
                                            </p:txEl>
                                          </p:spTgt>
                                        </p:tgtEl>
                                        <p:attrNameLst>
                                          <p:attrName>style.visibility</p:attrName>
                                        </p:attrNameLst>
                                      </p:cBhvr>
                                      <p:to>
                                        <p:strVal val="visible"/>
                                      </p:to>
                                    </p:set>
                                    <p:animEffect transition="in" filter="fade">
                                      <p:cBhvr>
                                        <p:cTn id="58" dur="1000"/>
                                        <p:tgtEl>
                                          <p:spTgt spid="4">
                                            <p:txEl>
                                              <p:pRg st="8" end="8"/>
                                            </p:txEl>
                                          </p:spTgt>
                                        </p:tgtEl>
                                      </p:cBhvr>
                                    </p:animEffect>
                                    <p:anim calcmode="lin" valueType="num">
                                      <p:cBhvr>
                                        <p:cTn id="59"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60" dur="1000" fill="hold"/>
                                        <p:tgtEl>
                                          <p:spTgt spid="4">
                                            <p:txEl>
                                              <p:pRg st="8" end="8"/>
                                            </p:txEl>
                                          </p:spTgt>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4">
                                            <p:txEl>
                                              <p:pRg st="9" end="9"/>
                                            </p:txEl>
                                          </p:spTgt>
                                        </p:tgtEl>
                                        <p:attrNameLst>
                                          <p:attrName>style.visibility</p:attrName>
                                        </p:attrNameLst>
                                      </p:cBhvr>
                                      <p:to>
                                        <p:strVal val="visible"/>
                                      </p:to>
                                    </p:set>
                                    <p:animEffect transition="in" filter="fade">
                                      <p:cBhvr>
                                        <p:cTn id="63" dur="1000"/>
                                        <p:tgtEl>
                                          <p:spTgt spid="4">
                                            <p:txEl>
                                              <p:pRg st="9" end="9"/>
                                            </p:txEl>
                                          </p:spTgt>
                                        </p:tgtEl>
                                      </p:cBhvr>
                                    </p:animEffect>
                                    <p:anim calcmode="lin" valueType="num">
                                      <p:cBhvr>
                                        <p:cTn id="64" dur="100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65" dur="1000" fill="hold"/>
                                        <p:tgtEl>
                                          <p:spTgt spid="4">
                                            <p:txEl>
                                              <p:pRg st="9" end="9"/>
                                            </p:txEl>
                                          </p:spTgt>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4">
                                            <p:txEl>
                                              <p:pRg st="10" end="10"/>
                                            </p:txEl>
                                          </p:spTgt>
                                        </p:tgtEl>
                                        <p:attrNameLst>
                                          <p:attrName>style.visibility</p:attrName>
                                        </p:attrNameLst>
                                      </p:cBhvr>
                                      <p:to>
                                        <p:strVal val="visible"/>
                                      </p:to>
                                    </p:set>
                                    <p:animEffect transition="in" filter="fade">
                                      <p:cBhvr>
                                        <p:cTn id="68" dur="1000"/>
                                        <p:tgtEl>
                                          <p:spTgt spid="4">
                                            <p:txEl>
                                              <p:pRg st="10" end="10"/>
                                            </p:txEl>
                                          </p:spTgt>
                                        </p:tgtEl>
                                      </p:cBhvr>
                                    </p:animEffect>
                                    <p:anim calcmode="lin" valueType="num">
                                      <p:cBhvr>
                                        <p:cTn id="69" dur="10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70" dur="1000" fill="hold"/>
                                        <p:tgtEl>
                                          <p:spTgt spid="4">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4" presetClass="emph" presetSubtype="0" fill="hold" nodeType="clickEffect">
                                  <p:stCondLst>
                                    <p:cond delay="0"/>
                                  </p:stCondLst>
                                  <p:childTnLst>
                                    <p:animClr clrSpc="hsl" dir="cw">
                                      <p:cBhvr override="childStyle">
                                        <p:cTn id="74" dur="500" fill="hold"/>
                                        <p:tgtEl>
                                          <p:spTgt spid="4">
                                            <p:txEl>
                                              <p:pRg st="9" end="9"/>
                                            </p:txEl>
                                          </p:spTgt>
                                        </p:tgtEl>
                                        <p:attrNameLst>
                                          <p:attrName>style.color</p:attrName>
                                        </p:attrNameLst>
                                      </p:cBhvr>
                                      <p:by>
                                        <p:hsl h="0" s="-12549" l="-25098"/>
                                      </p:by>
                                    </p:animClr>
                                    <p:animClr clrSpc="hsl" dir="cw">
                                      <p:cBhvr>
                                        <p:cTn id="75" dur="500" fill="hold"/>
                                        <p:tgtEl>
                                          <p:spTgt spid="4">
                                            <p:txEl>
                                              <p:pRg st="9" end="9"/>
                                            </p:txEl>
                                          </p:spTgt>
                                        </p:tgtEl>
                                        <p:attrNameLst>
                                          <p:attrName>fillcolor</p:attrName>
                                        </p:attrNameLst>
                                      </p:cBhvr>
                                      <p:by>
                                        <p:hsl h="0" s="-12549" l="-25098"/>
                                      </p:by>
                                    </p:animClr>
                                    <p:animClr clrSpc="hsl" dir="cw">
                                      <p:cBhvr>
                                        <p:cTn id="76" dur="500" fill="hold"/>
                                        <p:tgtEl>
                                          <p:spTgt spid="4">
                                            <p:txEl>
                                              <p:pRg st="9" end="9"/>
                                            </p:txEl>
                                          </p:spTgt>
                                        </p:tgtEl>
                                        <p:attrNameLst>
                                          <p:attrName>stroke.color</p:attrName>
                                        </p:attrNameLst>
                                      </p:cBhvr>
                                      <p:by>
                                        <p:hsl h="0" s="-12549" l="-25098"/>
                                      </p:by>
                                    </p:animClr>
                                    <p:set>
                                      <p:cBhvr>
                                        <p:cTn id="77" dur="500" fill="hold"/>
                                        <p:tgtEl>
                                          <p:spTgt spid="4">
                                            <p:txEl>
                                              <p:pRg st="9" end="9"/>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4294967295"/>
          </p:nvPr>
        </p:nvSpPr>
        <p:spPr>
          <a:xfrm>
            <a:off x="0" y="568325"/>
            <a:ext cx="3878263" cy="3590925"/>
          </a:xfrm>
          <a:prstGeom prst="rect">
            <a:avLst/>
          </a:prstGeom>
        </p:spPr>
        <p:txBody>
          <a:bodyPr>
            <a:normAutofit/>
          </a:bodyPr>
          <a:lstStyle/>
          <a:p>
            <a:r>
              <a:rPr lang="en-US" altLang="zh-CN" dirty="0" smtClean="0">
                <a:latin typeface="宋体" panose="02010600030101010101" pitchFamily="2" charset="-122"/>
                <a:ea typeface="宋体" panose="02010600030101010101" pitchFamily="2" charset="-122"/>
              </a:rPr>
              <a:t>3</a:t>
            </a:r>
            <a:r>
              <a:rPr lang="zh-CN" altLang="en-US" dirty="0" smtClean="0">
                <a:latin typeface="宋体" panose="02010600030101010101" pitchFamily="2" charset="-122"/>
                <a:ea typeface="宋体" panose="02010600030101010101" pitchFamily="2" charset="-122"/>
              </a:rPr>
              <a:t>、</a:t>
            </a:r>
            <a:r>
              <a:rPr lang="en-US" altLang="zh-CN" dirty="0" smtClean="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招标投标法</a:t>
            </a:r>
            <a:r>
              <a:rPr lang="en-US" altLang="zh-CN" dirty="0" smtClean="0">
                <a:latin typeface="宋体" panose="02010600030101010101" pitchFamily="2" charset="-122"/>
                <a:ea typeface="宋体" panose="02010600030101010101" pitchFamily="2" charset="-122"/>
              </a:rPr>
              <a:t>》</a:t>
            </a:r>
            <a:r>
              <a:rPr lang="zh-CN" altLang="en-US" dirty="0" smtClean="0">
                <a:latin typeface="宋体" panose="02010600030101010101" pitchFamily="2" charset="-122"/>
                <a:ea typeface="宋体" panose="02010600030101010101" pitchFamily="2" charset="-122"/>
              </a:rPr>
              <a:t>规定，依法</a:t>
            </a:r>
            <a:r>
              <a:rPr lang="zh-CN" altLang="en-US" dirty="0">
                <a:latin typeface="宋体" panose="02010600030101010101" pitchFamily="2" charset="-122"/>
                <a:ea typeface="宋体" panose="02010600030101010101" pitchFamily="2" charset="-122"/>
              </a:rPr>
              <a:t>必须招标的项目自招标文件开始发出之日起至投标人</a:t>
            </a:r>
            <a:r>
              <a:rPr lang="zh-CN" altLang="en-US" dirty="0" smtClean="0">
                <a:latin typeface="宋体" panose="02010600030101010101" pitchFamily="2" charset="-122"/>
                <a:ea typeface="宋体" panose="02010600030101010101" pitchFamily="2" charset="-122"/>
              </a:rPr>
              <a:t>提交投标</a:t>
            </a:r>
            <a:r>
              <a:rPr lang="zh-CN" altLang="en-US" dirty="0">
                <a:latin typeface="宋体" panose="02010600030101010101" pitchFamily="2" charset="-122"/>
                <a:ea typeface="宋体" panose="02010600030101010101" pitchFamily="2" charset="-122"/>
              </a:rPr>
              <a:t>文件截止之日止，最短不得少于</a:t>
            </a:r>
            <a:r>
              <a:rPr lang="zh-CN" altLang="en-US" dirty="0" smtClean="0">
                <a:latin typeface="宋体" panose="02010600030101010101" pitchFamily="2" charset="-122"/>
                <a:ea typeface="宋体" panose="02010600030101010101" pitchFamily="2" charset="-122"/>
              </a:rPr>
              <a:t>（）。</a:t>
            </a:r>
            <a:endParaRPr lang="en-US" altLang="zh-CN" dirty="0" smtClean="0">
              <a:latin typeface="宋体" panose="02010600030101010101" pitchFamily="2" charset="-122"/>
              <a:ea typeface="宋体" panose="02010600030101010101" pitchFamily="2" charset="-122"/>
            </a:endParaRPr>
          </a:p>
          <a:p>
            <a:r>
              <a:rPr lang="en-US" altLang="zh-CN" dirty="0" smtClean="0">
                <a:latin typeface="宋体" panose="02010600030101010101" pitchFamily="2" charset="-122"/>
                <a:ea typeface="宋体" panose="02010600030101010101" pitchFamily="2" charset="-122"/>
              </a:rPr>
              <a:t>A 20d</a:t>
            </a:r>
            <a:r>
              <a:rPr lang="en-US" altLang="zh-CN" dirty="0">
                <a:latin typeface="宋体" panose="02010600030101010101" pitchFamily="2" charset="-122"/>
                <a:ea typeface="宋体" panose="02010600030101010101" pitchFamily="2" charset="-122"/>
              </a:rPr>
              <a:t> </a:t>
            </a:r>
            <a:r>
              <a:rPr lang="en-US" altLang="zh-CN" dirty="0" smtClean="0">
                <a:latin typeface="宋体" panose="02010600030101010101" pitchFamily="2" charset="-122"/>
                <a:ea typeface="宋体" panose="02010600030101010101" pitchFamily="2" charset="-122"/>
              </a:rPr>
              <a:t>  </a:t>
            </a:r>
          </a:p>
          <a:p>
            <a:r>
              <a:rPr lang="en-US" altLang="zh-CN" dirty="0" smtClean="0">
                <a:latin typeface="宋体" panose="02010600030101010101" pitchFamily="2" charset="-122"/>
                <a:ea typeface="宋体" panose="02010600030101010101" pitchFamily="2" charset="-122"/>
              </a:rPr>
              <a:t>B 30d</a:t>
            </a:r>
            <a:r>
              <a:rPr lang="en-US" altLang="zh-CN" dirty="0">
                <a:latin typeface="宋体" panose="02010600030101010101" pitchFamily="2" charset="-122"/>
                <a:ea typeface="宋体" panose="02010600030101010101" pitchFamily="2" charset="-122"/>
              </a:rPr>
              <a:t> </a:t>
            </a:r>
            <a:r>
              <a:rPr lang="zh-CN" altLang="en-US" dirty="0">
                <a:latin typeface="宋体" panose="02010600030101010101" pitchFamily="2" charset="-122"/>
                <a:ea typeface="宋体" panose="02010600030101010101" pitchFamily="2" charset="-122"/>
              </a:rPr>
              <a:t> </a:t>
            </a:r>
            <a:r>
              <a:rPr lang="zh-CN" altLang="en-US" dirty="0" smtClean="0">
                <a:latin typeface="宋体" panose="02010600030101010101" pitchFamily="2" charset="-122"/>
                <a:ea typeface="宋体" panose="02010600030101010101" pitchFamily="2" charset="-122"/>
              </a:rPr>
              <a:t> </a:t>
            </a:r>
            <a:endParaRPr lang="en-US" altLang="zh-CN" dirty="0" smtClean="0">
              <a:latin typeface="宋体" panose="02010600030101010101" pitchFamily="2" charset="-122"/>
              <a:ea typeface="宋体" panose="02010600030101010101" pitchFamily="2" charset="-122"/>
            </a:endParaRPr>
          </a:p>
          <a:p>
            <a:r>
              <a:rPr lang="en-US" altLang="zh-CN" dirty="0" smtClean="0">
                <a:latin typeface="宋体" panose="02010600030101010101" pitchFamily="2" charset="-122"/>
                <a:ea typeface="宋体" panose="02010600030101010101" pitchFamily="2" charset="-122"/>
              </a:rPr>
              <a:t>C 10d</a:t>
            </a:r>
            <a:r>
              <a:rPr lang="en-US" altLang="zh-CN" dirty="0">
                <a:latin typeface="宋体" panose="02010600030101010101" pitchFamily="2" charset="-122"/>
                <a:ea typeface="宋体" panose="02010600030101010101" pitchFamily="2" charset="-122"/>
              </a:rPr>
              <a:t> </a:t>
            </a:r>
            <a:r>
              <a:rPr lang="en-US" altLang="zh-CN" dirty="0" smtClean="0">
                <a:latin typeface="宋体" panose="02010600030101010101" pitchFamily="2" charset="-122"/>
                <a:ea typeface="宋体" panose="02010600030101010101" pitchFamily="2" charset="-122"/>
              </a:rPr>
              <a:t> </a:t>
            </a:r>
          </a:p>
          <a:p>
            <a:r>
              <a:rPr lang="en-US" altLang="zh-CN" dirty="0" smtClean="0">
                <a:latin typeface="宋体" panose="02010600030101010101" pitchFamily="2" charset="-122"/>
                <a:ea typeface="宋体" panose="02010600030101010101" pitchFamily="2" charset="-122"/>
              </a:rPr>
              <a:t>D 15d</a:t>
            </a:r>
            <a:r>
              <a:rPr lang="en-US" altLang="zh-CN" dirty="0">
                <a:latin typeface="宋体" panose="02010600030101010101" pitchFamily="2" charset="-122"/>
                <a:ea typeface="宋体" panose="02010600030101010101" pitchFamily="2" charset="-122"/>
              </a:rPr>
              <a:t> </a:t>
            </a:r>
          </a:p>
          <a:p>
            <a:pPr marL="0" indent="0">
              <a:buNone/>
            </a:pPr>
            <a:endParaRPr lang="zh-CN" altLang="en-US" dirty="0">
              <a:latin typeface="宋体" panose="02010600030101010101" pitchFamily="2" charset="-122"/>
              <a:ea typeface="宋体" panose="02010600030101010101" pitchFamily="2" charset="-122"/>
            </a:endParaRPr>
          </a:p>
          <a:p>
            <a:endParaRPr lang="zh-CN" altLang="en-US" dirty="0"/>
          </a:p>
        </p:txBody>
      </p:sp>
      <p:sp>
        <p:nvSpPr>
          <p:cNvPr id="4" name="内容占位符 2"/>
          <p:cNvSpPr txBox="1"/>
          <p:nvPr/>
        </p:nvSpPr>
        <p:spPr>
          <a:xfrm>
            <a:off x="4991725" y="568832"/>
            <a:ext cx="3800007" cy="3887788"/>
          </a:xfrm>
          <a:prstGeom prst="rect">
            <a:avLst/>
          </a:prstGeom>
        </p:spPr>
        <p:txBody>
          <a:bodyPr vert="horz" lIns="68580" tIns="34290" rIns="68580" bIns="34290" rtlCol="0">
            <a:normAutofit fontScale="77500" lnSpcReduction="20000"/>
          </a:bodyPr>
          <a:lstStyle>
            <a:lvl1pPr marL="357505" indent="-357505" algn="just" defTabSz="914400" rtl="0" eaLnBrk="1" latinLnBrk="0" hangingPunct="1">
              <a:lnSpc>
                <a:spcPct val="110000"/>
              </a:lnSpc>
              <a:spcBef>
                <a:spcPts val="600"/>
              </a:spcBef>
              <a:spcAft>
                <a:spcPts val="0"/>
              </a:spcAft>
              <a:buClr>
                <a:schemeClr val="accent1"/>
              </a:buClr>
              <a:buSzPct val="80000"/>
              <a:buFont typeface="Wingdings" panose="05000000000000000000" pitchFamily="2" charset="2"/>
              <a:buChar char="v"/>
              <a:defRPr lang="zh-CN" altLang="en-US" sz="2800" kern="1200" baseline="0" dirty="0" smtClean="0">
                <a:solidFill>
                  <a:schemeClr val="accent1">
                    <a:lumMod val="75000"/>
                  </a:schemeClr>
                </a:solidFill>
                <a:latin typeface="+mn-ea"/>
                <a:ea typeface="+mn-ea"/>
                <a:cs typeface="+mn-cs"/>
              </a:defRPr>
            </a:lvl1pPr>
            <a:lvl2pPr marL="357505" indent="-357505" algn="just" defTabSz="914400" rtl="0" eaLnBrk="1" latinLnBrk="0" hangingPunct="1">
              <a:lnSpc>
                <a:spcPct val="120000"/>
              </a:lnSpc>
              <a:spcBef>
                <a:spcPts val="0"/>
              </a:spcBef>
              <a:spcAft>
                <a:spcPts val="600"/>
              </a:spcAft>
              <a:buClr>
                <a:schemeClr val="accent2">
                  <a:lumMod val="60000"/>
                  <a:lumOff val="40000"/>
                </a:schemeClr>
              </a:buClr>
              <a:buFont typeface="幼圆" pitchFamily="49" charset="-122"/>
              <a:buChar char=" "/>
              <a:defRPr sz="1800" kern="1200" baseline="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smtClean="0">
                <a:latin typeface="宋体" panose="02010600030101010101" pitchFamily="2" charset="-122"/>
                <a:ea typeface="宋体" panose="02010600030101010101" pitchFamily="2" charset="-122"/>
              </a:rPr>
              <a:t>4</a:t>
            </a:r>
            <a:r>
              <a:rPr lang="zh-CN" altLang="en-US" dirty="0">
                <a:latin typeface="宋体" panose="02010600030101010101" pitchFamily="2" charset="-122"/>
                <a:ea typeface="宋体" panose="02010600030101010101" pitchFamily="2" charset="-122"/>
              </a:rPr>
              <a:t>、根据</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招标投标法</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规定，招标人和中标人应当在中标通知书发出之日起（ ）内，按照招标文件和中标人的投标文件订立书面合同。 </a:t>
            </a:r>
            <a:endParaRPr lang="en-US" altLang="zh-CN" dirty="0" smtClean="0">
              <a:latin typeface="宋体" panose="02010600030101010101" pitchFamily="2" charset="-122"/>
              <a:ea typeface="宋体" panose="02010600030101010101" pitchFamily="2" charset="-122"/>
            </a:endParaRPr>
          </a:p>
          <a:p>
            <a:r>
              <a:rPr lang="en-US" altLang="zh-CN" dirty="0" smtClean="0">
                <a:latin typeface="宋体" panose="02010600030101010101" pitchFamily="2" charset="-122"/>
                <a:ea typeface="宋体" panose="02010600030101010101" pitchFamily="2" charset="-122"/>
              </a:rPr>
              <a:t>A 20d   </a:t>
            </a:r>
          </a:p>
          <a:p>
            <a:r>
              <a:rPr lang="en-US" altLang="zh-CN" dirty="0" smtClean="0">
                <a:latin typeface="宋体" panose="02010600030101010101" pitchFamily="2" charset="-122"/>
                <a:ea typeface="宋体" panose="02010600030101010101" pitchFamily="2" charset="-122"/>
              </a:rPr>
              <a:t>B 30d </a:t>
            </a:r>
            <a:r>
              <a:rPr lang="zh-CN" altLang="en-US" dirty="0" smtClean="0">
                <a:latin typeface="宋体" panose="02010600030101010101" pitchFamily="2" charset="-122"/>
                <a:ea typeface="宋体" panose="02010600030101010101" pitchFamily="2" charset="-122"/>
              </a:rPr>
              <a:t>  </a:t>
            </a:r>
          </a:p>
          <a:p>
            <a:r>
              <a:rPr lang="en-US" altLang="zh-CN" dirty="0" smtClean="0">
                <a:latin typeface="宋体" panose="02010600030101010101" pitchFamily="2" charset="-122"/>
                <a:ea typeface="宋体" panose="02010600030101010101" pitchFamily="2" charset="-122"/>
              </a:rPr>
              <a:t>C 10d  </a:t>
            </a:r>
          </a:p>
          <a:p>
            <a:r>
              <a:rPr lang="en-US" altLang="zh-CN" dirty="0" smtClean="0">
                <a:latin typeface="宋体" panose="02010600030101010101" pitchFamily="2" charset="-122"/>
                <a:ea typeface="宋体" panose="02010600030101010101" pitchFamily="2" charset="-122"/>
              </a:rPr>
              <a:t>D 15d </a:t>
            </a:r>
          </a:p>
          <a:p>
            <a:pPr marL="0" indent="0">
              <a:buNone/>
            </a:pPr>
            <a:r>
              <a:rPr lang="zh-CN" altLang="en-US" dirty="0" smtClean="0">
                <a:latin typeface="宋体" panose="02010600030101010101" pitchFamily="2" charset="-122"/>
                <a:ea typeface="宋体" panose="02010600030101010101" pitchFamily="2" charset="-122"/>
              </a:rPr>
              <a:t> </a:t>
            </a: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4" presetClass="emph" presetSubtype="0" fill="hold" nodeType="clickEffect">
                                  <p:stCondLst>
                                    <p:cond delay="0"/>
                                  </p:stCondLst>
                                  <p:childTnLst>
                                    <p:animClr clrSpc="hsl" dir="cw">
                                      <p:cBhvr override="childStyle">
                                        <p:cTn id="35" dur="500" fill="hold"/>
                                        <p:tgtEl>
                                          <p:spTgt spid="3">
                                            <p:txEl>
                                              <p:pRg st="1" end="1"/>
                                            </p:txEl>
                                          </p:spTgt>
                                        </p:tgtEl>
                                        <p:attrNameLst>
                                          <p:attrName>style.color</p:attrName>
                                        </p:attrNameLst>
                                      </p:cBhvr>
                                      <p:by>
                                        <p:hsl h="0" s="-12549" l="-25098"/>
                                      </p:by>
                                    </p:animClr>
                                    <p:animClr clrSpc="hsl" dir="cw">
                                      <p:cBhvr>
                                        <p:cTn id="36" dur="500" fill="hold"/>
                                        <p:tgtEl>
                                          <p:spTgt spid="3">
                                            <p:txEl>
                                              <p:pRg st="1" end="1"/>
                                            </p:txEl>
                                          </p:spTgt>
                                        </p:tgtEl>
                                        <p:attrNameLst>
                                          <p:attrName>fillcolor</p:attrName>
                                        </p:attrNameLst>
                                      </p:cBhvr>
                                      <p:by>
                                        <p:hsl h="0" s="-12549" l="-25098"/>
                                      </p:by>
                                    </p:animClr>
                                    <p:animClr clrSpc="hsl" dir="cw">
                                      <p:cBhvr>
                                        <p:cTn id="37" dur="500" fill="hold"/>
                                        <p:tgtEl>
                                          <p:spTgt spid="3">
                                            <p:txEl>
                                              <p:pRg st="1" end="1"/>
                                            </p:txEl>
                                          </p:spTgt>
                                        </p:tgtEl>
                                        <p:attrNameLst>
                                          <p:attrName>stroke.color</p:attrName>
                                        </p:attrNameLst>
                                      </p:cBhvr>
                                      <p:by>
                                        <p:hsl h="0" s="-12549" l="-25098"/>
                                      </p:by>
                                    </p:animClr>
                                    <p:set>
                                      <p:cBhvr>
                                        <p:cTn id="38" dur="500" fill="hold"/>
                                        <p:tgtEl>
                                          <p:spTgt spid="3">
                                            <p:txEl>
                                              <p:pRg st="1" end="1"/>
                                            </p:txEl>
                                          </p:spTgt>
                                        </p:tgtEl>
                                        <p:attrNameLst>
                                          <p:attrName>fill.type</p:attrName>
                                        </p:attrNameLst>
                                      </p:cBhvr>
                                      <p:to>
                                        <p:strVal val="solid"/>
                                      </p:to>
                                    </p:se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animEffect transition="in" filter="fade">
                                      <p:cBhvr>
                                        <p:cTn id="43" dur="1000"/>
                                        <p:tgtEl>
                                          <p:spTgt spid="4">
                                            <p:txEl>
                                              <p:pRg st="0" end="0"/>
                                            </p:txEl>
                                          </p:spTgt>
                                        </p:tgtEl>
                                      </p:cBhvr>
                                    </p:animEffect>
                                    <p:anim calcmode="lin" valueType="num">
                                      <p:cBhvr>
                                        <p:cTn id="4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5"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4">
                                            <p:txEl>
                                              <p:pRg st="1" end="1"/>
                                            </p:txEl>
                                          </p:spTgt>
                                        </p:tgtEl>
                                        <p:attrNameLst>
                                          <p:attrName>style.visibility</p:attrName>
                                        </p:attrNameLst>
                                      </p:cBhvr>
                                      <p:to>
                                        <p:strVal val="visible"/>
                                      </p:to>
                                    </p:set>
                                    <p:animEffect transition="in" filter="fade">
                                      <p:cBhvr>
                                        <p:cTn id="50" dur="1000"/>
                                        <p:tgtEl>
                                          <p:spTgt spid="4">
                                            <p:txEl>
                                              <p:pRg st="1" end="1"/>
                                            </p:txEl>
                                          </p:spTgt>
                                        </p:tgtEl>
                                      </p:cBhvr>
                                    </p:animEffect>
                                    <p:anim calcmode="lin" valueType="num">
                                      <p:cBhvr>
                                        <p:cTn id="51"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52" dur="1000" fill="hold"/>
                                        <p:tgtEl>
                                          <p:spTgt spid="4">
                                            <p:txEl>
                                              <p:pRg st="1" end="1"/>
                                            </p:txEl>
                                          </p:spTgt>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4">
                                            <p:txEl>
                                              <p:pRg st="2" end="2"/>
                                            </p:txEl>
                                          </p:spTgt>
                                        </p:tgtEl>
                                        <p:attrNameLst>
                                          <p:attrName>style.visibility</p:attrName>
                                        </p:attrNameLst>
                                      </p:cBhvr>
                                      <p:to>
                                        <p:strVal val="visible"/>
                                      </p:to>
                                    </p:set>
                                    <p:animEffect transition="in" filter="fade">
                                      <p:cBhvr>
                                        <p:cTn id="55" dur="1000"/>
                                        <p:tgtEl>
                                          <p:spTgt spid="4">
                                            <p:txEl>
                                              <p:pRg st="2" end="2"/>
                                            </p:txEl>
                                          </p:spTgt>
                                        </p:tgtEl>
                                      </p:cBhvr>
                                    </p:animEffect>
                                    <p:anim calcmode="lin" valueType="num">
                                      <p:cBhvr>
                                        <p:cTn id="56"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57" dur="1000" fill="hold"/>
                                        <p:tgtEl>
                                          <p:spTgt spid="4">
                                            <p:txEl>
                                              <p:pRg st="2" end="2"/>
                                            </p:txEl>
                                          </p:spTgt>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4">
                                            <p:txEl>
                                              <p:pRg st="3" end="3"/>
                                            </p:txEl>
                                          </p:spTgt>
                                        </p:tgtEl>
                                        <p:attrNameLst>
                                          <p:attrName>style.visibility</p:attrName>
                                        </p:attrNameLst>
                                      </p:cBhvr>
                                      <p:to>
                                        <p:strVal val="visible"/>
                                      </p:to>
                                    </p:set>
                                    <p:animEffect transition="in" filter="fade">
                                      <p:cBhvr>
                                        <p:cTn id="60" dur="1000"/>
                                        <p:tgtEl>
                                          <p:spTgt spid="4">
                                            <p:txEl>
                                              <p:pRg st="3" end="3"/>
                                            </p:txEl>
                                          </p:spTgt>
                                        </p:tgtEl>
                                      </p:cBhvr>
                                    </p:animEffect>
                                    <p:anim calcmode="lin" valueType="num">
                                      <p:cBhvr>
                                        <p:cTn id="61"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62" dur="1000" fill="hold"/>
                                        <p:tgtEl>
                                          <p:spTgt spid="4">
                                            <p:txEl>
                                              <p:pRg st="3" end="3"/>
                                            </p:txEl>
                                          </p:spTgt>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4">
                                            <p:txEl>
                                              <p:pRg st="4" end="4"/>
                                            </p:txEl>
                                          </p:spTgt>
                                        </p:tgtEl>
                                        <p:attrNameLst>
                                          <p:attrName>style.visibility</p:attrName>
                                        </p:attrNameLst>
                                      </p:cBhvr>
                                      <p:to>
                                        <p:strVal val="visible"/>
                                      </p:to>
                                    </p:set>
                                    <p:animEffect transition="in" filter="fade">
                                      <p:cBhvr>
                                        <p:cTn id="65" dur="1000"/>
                                        <p:tgtEl>
                                          <p:spTgt spid="4">
                                            <p:txEl>
                                              <p:pRg st="4" end="4"/>
                                            </p:txEl>
                                          </p:spTgt>
                                        </p:tgtEl>
                                      </p:cBhvr>
                                    </p:animEffect>
                                    <p:anim calcmode="lin" valueType="num">
                                      <p:cBhvr>
                                        <p:cTn id="6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67"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4" presetClass="emph" presetSubtype="0" fill="hold" nodeType="clickEffect">
                                  <p:stCondLst>
                                    <p:cond delay="0"/>
                                  </p:stCondLst>
                                  <p:childTnLst>
                                    <p:animClr clrSpc="hsl" dir="cw">
                                      <p:cBhvr override="childStyle">
                                        <p:cTn id="71" dur="500" fill="hold"/>
                                        <p:tgtEl>
                                          <p:spTgt spid="4">
                                            <p:txEl>
                                              <p:pRg st="2" end="2"/>
                                            </p:txEl>
                                          </p:spTgt>
                                        </p:tgtEl>
                                        <p:attrNameLst>
                                          <p:attrName>style.color</p:attrName>
                                        </p:attrNameLst>
                                      </p:cBhvr>
                                      <p:by>
                                        <p:hsl h="0" s="-12549" l="-25098"/>
                                      </p:by>
                                    </p:animClr>
                                    <p:animClr clrSpc="hsl" dir="cw">
                                      <p:cBhvr>
                                        <p:cTn id="72" dur="500" fill="hold"/>
                                        <p:tgtEl>
                                          <p:spTgt spid="4">
                                            <p:txEl>
                                              <p:pRg st="2" end="2"/>
                                            </p:txEl>
                                          </p:spTgt>
                                        </p:tgtEl>
                                        <p:attrNameLst>
                                          <p:attrName>fillcolor</p:attrName>
                                        </p:attrNameLst>
                                      </p:cBhvr>
                                      <p:by>
                                        <p:hsl h="0" s="-12549" l="-25098"/>
                                      </p:by>
                                    </p:animClr>
                                    <p:animClr clrSpc="hsl" dir="cw">
                                      <p:cBhvr>
                                        <p:cTn id="73" dur="500" fill="hold"/>
                                        <p:tgtEl>
                                          <p:spTgt spid="4">
                                            <p:txEl>
                                              <p:pRg st="2" end="2"/>
                                            </p:txEl>
                                          </p:spTgt>
                                        </p:tgtEl>
                                        <p:attrNameLst>
                                          <p:attrName>stroke.color</p:attrName>
                                        </p:attrNameLst>
                                      </p:cBhvr>
                                      <p:by>
                                        <p:hsl h="0" s="-12549" l="-25098"/>
                                      </p:by>
                                    </p:animClr>
                                    <p:set>
                                      <p:cBhvr>
                                        <p:cTn id="74" dur="500" fill="hold"/>
                                        <p:tgtEl>
                                          <p:spTgt spid="4">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sz="quarter" idx="4294967295"/>
          </p:nvPr>
        </p:nvSpPr>
        <p:spPr>
          <a:xfrm>
            <a:off x="936625" y="355600"/>
            <a:ext cx="8207375" cy="4511675"/>
          </a:xfrm>
          <a:prstGeom prst="rect">
            <a:avLst/>
          </a:prstGeom>
        </p:spPr>
        <p:txBody>
          <a:bodyPr>
            <a:normAutofit/>
          </a:bodyPr>
          <a:lstStyle/>
          <a:p>
            <a:pPr eaLnBrk="1" hangingPunct="1"/>
            <a:r>
              <a:rPr lang="en-US" altLang="zh-CN" dirty="0" smtClean="0">
                <a:latin typeface="宋体" panose="02010600030101010101" pitchFamily="2" charset="-122"/>
                <a:ea typeface="宋体" panose="02010600030101010101" pitchFamily="2" charset="-122"/>
              </a:rPr>
              <a:t>5</a:t>
            </a:r>
            <a:r>
              <a:rPr lang="zh-CN" altLang="en-US" dirty="0" smtClean="0">
                <a:latin typeface="宋体" panose="02010600030101010101" pitchFamily="2" charset="-122"/>
                <a:ea typeface="宋体" panose="02010600030101010101" pitchFamily="2" charset="-122"/>
              </a:rPr>
              <a:t>、邀请招标中，邀请对象的数目不应少于（    ）家。 </a:t>
            </a:r>
          </a:p>
          <a:p>
            <a:pPr eaLnBrk="1" hangingPunct="1"/>
            <a:r>
              <a:rPr lang="en-US" altLang="zh-CN" dirty="0" smtClean="0">
                <a:latin typeface="宋体" panose="02010600030101010101" pitchFamily="2" charset="-122"/>
                <a:ea typeface="宋体" panose="02010600030101010101" pitchFamily="2" charset="-122"/>
              </a:rPr>
              <a:t>A. 2   </a:t>
            </a:r>
          </a:p>
          <a:p>
            <a:pPr eaLnBrk="1" hangingPunct="1"/>
            <a:r>
              <a:rPr lang="en-US" altLang="zh-CN" dirty="0" smtClean="0">
                <a:latin typeface="宋体" panose="02010600030101010101" pitchFamily="2" charset="-122"/>
                <a:ea typeface="宋体" panose="02010600030101010101" pitchFamily="2" charset="-122"/>
              </a:rPr>
              <a:t>B. 3   </a:t>
            </a:r>
          </a:p>
          <a:p>
            <a:pPr eaLnBrk="1" hangingPunct="1"/>
            <a:r>
              <a:rPr lang="en-US" altLang="zh-CN" dirty="0" smtClean="0">
                <a:latin typeface="宋体" panose="02010600030101010101" pitchFamily="2" charset="-122"/>
                <a:ea typeface="宋体" panose="02010600030101010101" pitchFamily="2" charset="-122"/>
              </a:rPr>
              <a:t>C. 5    </a:t>
            </a:r>
          </a:p>
          <a:p>
            <a:pPr eaLnBrk="1" hangingPunct="1"/>
            <a:r>
              <a:rPr lang="en-US" altLang="zh-CN" dirty="0" smtClean="0">
                <a:latin typeface="宋体" panose="02010600030101010101" pitchFamily="2" charset="-122"/>
                <a:ea typeface="宋体" panose="02010600030101010101" pitchFamily="2" charset="-122"/>
              </a:rPr>
              <a:t>D. 7 </a:t>
            </a:r>
          </a:p>
          <a:p>
            <a:pPr eaLnBrk="1" hangingPunct="1"/>
            <a:endParaRPr lang="en-US" altLang="zh-CN" dirty="0">
              <a:latin typeface="宋体" panose="02010600030101010101" pitchFamily="2" charset="-122"/>
              <a:ea typeface="宋体" panose="02010600030101010101" pitchFamily="2" charset="-122"/>
            </a:endParaRPr>
          </a:p>
          <a:p>
            <a:r>
              <a:rPr lang="en-US" altLang="zh-CN" dirty="0">
                <a:latin typeface="宋体" panose="02010600030101010101" pitchFamily="2" charset="-122"/>
                <a:ea typeface="宋体" panose="02010600030101010101" pitchFamily="2" charset="-122"/>
              </a:rPr>
              <a:t>6</a:t>
            </a:r>
            <a:r>
              <a:rPr lang="zh-CN" altLang="en-US" dirty="0">
                <a:latin typeface="宋体" panose="02010600030101010101" pitchFamily="2" charset="-122"/>
                <a:ea typeface="宋体" panose="02010600030101010101" pitchFamily="2" charset="-122"/>
              </a:rPr>
              <a:t>、公开招标是指</a:t>
            </a:r>
            <a:r>
              <a:rPr lang="zh-CN" altLang="en-US" dirty="0" smtClean="0">
                <a:latin typeface="宋体" panose="02010600030101010101" pitchFamily="2" charset="-122"/>
                <a:ea typeface="宋体" panose="02010600030101010101" pitchFamily="2" charset="-122"/>
              </a:rPr>
              <a:t>（</a:t>
            </a:r>
            <a:r>
              <a:rPr lang="en-US" altLang="zh-CN" dirty="0" smtClean="0">
                <a:latin typeface="宋体" panose="02010600030101010101" pitchFamily="2" charset="-122"/>
                <a:ea typeface="宋体" panose="02010600030101010101" pitchFamily="2" charset="-122"/>
              </a:rPr>
              <a:t>   </a:t>
            </a:r>
            <a:r>
              <a:rPr lang="zh-CN" altLang="en-US" dirty="0" smtClean="0">
                <a:latin typeface="宋体" panose="02010600030101010101" pitchFamily="2" charset="-122"/>
                <a:ea typeface="宋体" panose="02010600030101010101" pitchFamily="2" charset="-122"/>
              </a:rPr>
              <a:t> </a:t>
            </a:r>
            <a:r>
              <a:rPr lang="zh-CN" altLang="en-US" dirty="0">
                <a:latin typeface="宋体" panose="02010600030101010101" pitchFamily="2" charset="-122"/>
                <a:ea typeface="宋体" panose="02010600030101010101" pitchFamily="2" charset="-122"/>
              </a:rPr>
              <a:t>）。</a:t>
            </a:r>
          </a:p>
          <a:p>
            <a:r>
              <a:rPr lang="en-US" altLang="zh-CN" dirty="0">
                <a:latin typeface="宋体" panose="02010600030101010101" pitchFamily="2" charset="-122"/>
                <a:ea typeface="宋体" panose="02010600030101010101" pitchFamily="2" charset="-122"/>
              </a:rPr>
              <a:t>A.</a:t>
            </a:r>
            <a:r>
              <a:rPr lang="zh-CN" altLang="en-US" dirty="0">
                <a:latin typeface="宋体" panose="02010600030101010101" pitchFamily="2" charset="-122"/>
                <a:ea typeface="宋体" panose="02010600030101010101" pitchFamily="2" charset="-122"/>
              </a:rPr>
              <a:t>招标人以投标邀请书的方式邀请特定的法人或者其他组织投标</a:t>
            </a:r>
          </a:p>
          <a:p>
            <a:r>
              <a:rPr lang="en-US" altLang="zh-CN" dirty="0">
                <a:latin typeface="宋体" panose="02010600030101010101" pitchFamily="2" charset="-122"/>
                <a:ea typeface="宋体" panose="02010600030101010101" pitchFamily="2" charset="-122"/>
              </a:rPr>
              <a:t>B.</a:t>
            </a:r>
            <a:r>
              <a:rPr lang="zh-CN" altLang="en-US" dirty="0">
                <a:latin typeface="宋体" panose="02010600030101010101" pitchFamily="2" charset="-122"/>
                <a:ea typeface="宋体" panose="02010600030101010101" pitchFamily="2" charset="-122"/>
              </a:rPr>
              <a:t>招标人以招标公告的方式邀请不特定的法人或者其他组织投标</a:t>
            </a:r>
          </a:p>
          <a:p>
            <a:r>
              <a:rPr lang="en-US" altLang="zh-CN" dirty="0">
                <a:latin typeface="宋体" panose="02010600030101010101" pitchFamily="2" charset="-122"/>
                <a:ea typeface="宋体" panose="02010600030101010101" pitchFamily="2" charset="-122"/>
              </a:rPr>
              <a:t>C.</a:t>
            </a:r>
            <a:r>
              <a:rPr lang="zh-CN" altLang="en-US" dirty="0">
                <a:latin typeface="宋体" panose="02010600030101010101" pitchFamily="2" charset="-122"/>
                <a:ea typeface="宋体" panose="02010600030101010101" pitchFamily="2" charset="-122"/>
              </a:rPr>
              <a:t>发布招标广告吸引或者直接邀请众多投标人参加投标并按照规定程序从中选择中标人的行为</a:t>
            </a:r>
          </a:p>
          <a:p>
            <a:r>
              <a:rPr lang="en-US" altLang="zh-CN" dirty="0">
                <a:latin typeface="宋体" panose="02010600030101010101" pitchFamily="2" charset="-122"/>
                <a:ea typeface="宋体" panose="02010600030101010101" pitchFamily="2" charset="-122"/>
              </a:rPr>
              <a:t>D.</a:t>
            </a:r>
            <a:r>
              <a:rPr lang="zh-CN" altLang="en-US" dirty="0">
                <a:latin typeface="宋体" panose="02010600030101010101" pitchFamily="2" charset="-122"/>
                <a:ea typeface="宋体" panose="02010600030101010101" pitchFamily="2" charset="-122"/>
              </a:rPr>
              <a:t>有限招标</a:t>
            </a:r>
          </a:p>
          <a:p>
            <a:pPr eaLnBrk="1" hangingPunct="1"/>
            <a:endParaRPr lang="en-US" altLang="zh-CN" dirty="0" smtClean="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anim calcmode="lin" valueType="num">
                                      <p:cBhvr>
                                        <p:cTn id="1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1000"/>
                                        <p:tgtEl>
                                          <p:spTgt spid="4">
                                            <p:txEl>
                                              <p:pRg st="3" end="3"/>
                                            </p:txEl>
                                          </p:spTgt>
                                        </p:tgtEl>
                                      </p:cBhvr>
                                    </p:animEffect>
                                    <p:anim calcmode="lin" valueType="num">
                                      <p:cBhvr>
                                        <p:cTn id="23"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4">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1000"/>
                                        <p:tgtEl>
                                          <p:spTgt spid="4">
                                            <p:txEl>
                                              <p:pRg st="4" end="4"/>
                                            </p:txEl>
                                          </p:spTgt>
                                        </p:tgtEl>
                                      </p:cBhvr>
                                    </p:animEffect>
                                    <p:anim calcmode="lin" valueType="num">
                                      <p:cBhvr>
                                        <p:cTn id="28"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4" presetClass="emph" presetSubtype="0" fill="hold" nodeType="clickEffect">
                                  <p:stCondLst>
                                    <p:cond delay="0"/>
                                  </p:stCondLst>
                                  <p:childTnLst>
                                    <p:animClr clrSpc="hsl" dir="cw">
                                      <p:cBhvr override="childStyle">
                                        <p:cTn id="33" dur="500" fill="hold"/>
                                        <p:tgtEl>
                                          <p:spTgt spid="4">
                                            <p:txEl>
                                              <p:pRg st="2" end="2"/>
                                            </p:txEl>
                                          </p:spTgt>
                                        </p:tgtEl>
                                        <p:attrNameLst>
                                          <p:attrName>style.color</p:attrName>
                                        </p:attrNameLst>
                                      </p:cBhvr>
                                      <p:by>
                                        <p:hsl h="0" s="-12549" l="-25098"/>
                                      </p:by>
                                    </p:animClr>
                                    <p:animClr clrSpc="hsl" dir="cw">
                                      <p:cBhvr>
                                        <p:cTn id="34" dur="500" fill="hold"/>
                                        <p:tgtEl>
                                          <p:spTgt spid="4">
                                            <p:txEl>
                                              <p:pRg st="2" end="2"/>
                                            </p:txEl>
                                          </p:spTgt>
                                        </p:tgtEl>
                                        <p:attrNameLst>
                                          <p:attrName>fillcolor</p:attrName>
                                        </p:attrNameLst>
                                      </p:cBhvr>
                                      <p:by>
                                        <p:hsl h="0" s="-12549" l="-25098"/>
                                      </p:by>
                                    </p:animClr>
                                    <p:animClr clrSpc="hsl" dir="cw">
                                      <p:cBhvr>
                                        <p:cTn id="35" dur="500" fill="hold"/>
                                        <p:tgtEl>
                                          <p:spTgt spid="4">
                                            <p:txEl>
                                              <p:pRg st="2" end="2"/>
                                            </p:txEl>
                                          </p:spTgt>
                                        </p:tgtEl>
                                        <p:attrNameLst>
                                          <p:attrName>stroke.color</p:attrName>
                                        </p:attrNameLst>
                                      </p:cBhvr>
                                      <p:by>
                                        <p:hsl h="0" s="-12549" l="-25098"/>
                                      </p:by>
                                    </p:animClr>
                                    <p:set>
                                      <p:cBhvr>
                                        <p:cTn id="36" dur="500" fill="hold"/>
                                        <p:tgtEl>
                                          <p:spTgt spid="4">
                                            <p:txEl>
                                              <p:pRg st="2" end="2"/>
                                            </p:txEl>
                                          </p:spTgt>
                                        </p:tgtEl>
                                        <p:attrNameLst>
                                          <p:attrName>fill.type</p:attrName>
                                        </p:attrNameLst>
                                      </p:cBhvr>
                                      <p:to>
                                        <p:strVal val="solid"/>
                                      </p:to>
                                    </p:se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4">
                                            <p:txEl>
                                              <p:pRg st="6" end="6"/>
                                            </p:txEl>
                                          </p:spTgt>
                                        </p:tgtEl>
                                        <p:attrNameLst>
                                          <p:attrName>style.visibility</p:attrName>
                                        </p:attrNameLst>
                                      </p:cBhvr>
                                      <p:to>
                                        <p:strVal val="visible"/>
                                      </p:to>
                                    </p:set>
                                    <p:animEffect transition="in" filter="fade">
                                      <p:cBhvr>
                                        <p:cTn id="41" dur="1000"/>
                                        <p:tgtEl>
                                          <p:spTgt spid="4">
                                            <p:txEl>
                                              <p:pRg st="6" end="6"/>
                                            </p:txEl>
                                          </p:spTgt>
                                        </p:tgtEl>
                                      </p:cBhvr>
                                    </p:animEffect>
                                    <p:anim calcmode="lin" valueType="num">
                                      <p:cBhvr>
                                        <p:cTn id="42"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4">
                                            <p:txEl>
                                              <p:pRg st="6" end="6"/>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4">
                                            <p:txEl>
                                              <p:pRg st="7" end="7"/>
                                            </p:txEl>
                                          </p:spTgt>
                                        </p:tgtEl>
                                        <p:attrNameLst>
                                          <p:attrName>style.visibility</p:attrName>
                                        </p:attrNameLst>
                                      </p:cBhvr>
                                      <p:to>
                                        <p:strVal val="visible"/>
                                      </p:to>
                                    </p:set>
                                    <p:animEffect transition="in" filter="fade">
                                      <p:cBhvr>
                                        <p:cTn id="46" dur="1000"/>
                                        <p:tgtEl>
                                          <p:spTgt spid="4">
                                            <p:txEl>
                                              <p:pRg st="7" end="7"/>
                                            </p:txEl>
                                          </p:spTgt>
                                        </p:tgtEl>
                                      </p:cBhvr>
                                    </p:animEffect>
                                    <p:anim calcmode="lin" valueType="num">
                                      <p:cBhvr>
                                        <p:cTn id="47"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4">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4">
                                            <p:txEl>
                                              <p:pRg st="8" end="8"/>
                                            </p:txEl>
                                          </p:spTgt>
                                        </p:tgtEl>
                                        <p:attrNameLst>
                                          <p:attrName>style.visibility</p:attrName>
                                        </p:attrNameLst>
                                      </p:cBhvr>
                                      <p:to>
                                        <p:strVal val="visible"/>
                                      </p:to>
                                    </p:set>
                                    <p:animEffect transition="in" filter="fade">
                                      <p:cBhvr>
                                        <p:cTn id="51" dur="1000"/>
                                        <p:tgtEl>
                                          <p:spTgt spid="4">
                                            <p:txEl>
                                              <p:pRg st="8" end="8"/>
                                            </p:txEl>
                                          </p:spTgt>
                                        </p:tgtEl>
                                      </p:cBhvr>
                                    </p:animEffect>
                                    <p:anim calcmode="lin" valueType="num">
                                      <p:cBhvr>
                                        <p:cTn id="52"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4">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4">
                                            <p:txEl>
                                              <p:pRg st="9" end="9"/>
                                            </p:txEl>
                                          </p:spTgt>
                                        </p:tgtEl>
                                        <p:attrNameLst>
                                          <p:attrName>style.visibility</p:attrName>
                                        </p:attrNameLst>
                                      </p:cBhvr>
                                      <p:to>
                                        <p:strVal val="visible"/>
                                      </p:to>
                                    </p:set>
                                    <p:animEffect transition="in" filter="fade">
                                      <p:cBhvr>
                                        <p:cTn id="56" dur="1000"/>
                                        <p:tgtEl>
                                          <p:spTgt spid="4">
                                            <p:txEl>
                                              <p:pRg st="9" end="9"/>
                                            </p:txEl>
                                          </p:spTgt>
                                        </p:tgtEl>
                                      </p:cBhvr>
                                    </p:animEffect>
                                    <p:anim calcmode="lin" valueType="num">
                                      <p:cBhvr>
                                        <p:cTn id="57" dur="100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4">
                                            <p:txEl>
                                              <p:pRg st="9" end="9"/>
                                            </p:txEl>
                                          </p:spTgt>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4">
                                            <p:txEl>
                                              <p:pRg st="10" end="10"/>
                                            </p:txEl>
                                          </p:spTgt>
                                        </p:tgtEl>
                                        <p:attrNameLst>
                                          <p:attrName>style.visibility</p:attrName>
                                        </p:attrNameLst>
                                      </p:cBhvr>
                                      <p:to>
                                        <p:strVal val="visible"/>
                                      </p:to>
                                    </p:set>
                                    <p:animEffect transition="in" filter="fade">
                                      <p:cBhvr>
                                        <p:cTn id="61" dur="1000"/>
                                        <p:tgtEl>
                                          <p:spTgt spid="4">
                                            <p:txEl>
                                              <p:pRg st="10" end="10"/>
                                            </p:txEl>
                                          </p:spTgt>
                                        </p:tgtEl>
                                      </p:cBhvr>
                                    </p:animEffect>
                                    <p:anim calcmode="lin" valueType="num">
                                      <p:cBhvr>
                                        <p:cTn id="62" dur="10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63" dur="1000" fill="hold"/>
                                        <p:tgtEl>
                                          <p:spTgt spid="4">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4" presetClass="emph" presetSubtype="0" fill="hold" nodeType="clickEffect">
                                  <p:stCondLst>
                                    <p:cond delay="0"/>
                                  </p:stCondLst>
                                  <p:childTnLst>
                                    <p:animClr clrSpc="hsl" dir="cw">
                                      <p:cBhvr override="childStyle">
                                        <p:cTn id="67" dur="500" fill="hold"/>
                                        <p:tgtEl>
                                          <p:spTgt spid="4">
                                            <p:txEl>
                                              <p:pRg st="8" end="8"/>
                                            </p:txEl>
                                          </p:spTgt>
                                        </p:tgtEl>
                                        <p:attrNameLst>
                                          <p:attrName>style.color</p:attrName>
                                        </p:attrNameLst>
                                      </p:cBhvr>
                                      <p:by>
                                        <p:hsl h="0" s="-12549" l="-25098"/>
                                      </p:by>
                                    </p:animClr>
                                    <p:animClr clrSpc="hsl" dir="cw">
                                      <p:cBhvr>
                                        <p:cTn id="68" dur="500" fill="hold"/>
                                        <p:tgtEl>
                                          <p:spTgt spid="4">
                                            <p:txEl>
                                              <p:pRg st="8" end="8"/>
                                            </p:txEl>
                                          </p:spTgt>
                                        </p:tgtEl>
                                        <p:attrNameLst>
                                          <p:attrName>fillcolor</p:attrName>
                                        </p:attrNameLst>
                                      </p:cBhvr>
                                      <p:by>
                                        <p:hsl h="0" s="-12549" l="-25098"/>
                                      </p:by>
                                    </p:animClr>
                                    <p:animClr clrSpc="hsl" dir="cw">
                                      <p:cBhvr>
                                        <p:cTn id="69" dur="500" fill="hold"/>
                                        <p:tgtEl>
                                          <p:spTgt spid="4">
                                            <p:txEl>
                                              <p:pRg st="8" end="8"/>
                                            </p:txEl>
                                          </p:spTgt>
                                        </p:tgtEl>
                                        <p:attrNameLst>
                                          <p:attrName>stroke.color</p:attrName>
                                        </p:attrNameLst>
                                      </p:cBhvr>
                                      <p:by>
                                        <p:hsl h="0" s="-12549" l="-25098"/>
                                      </p:by>
                                    </p:animClr>
                                    <p:set>
                                      <p:cBhvr>
                                        <p:cTn id="70" dur="500" fill="hold"/>
                                        <p:tgtEl>
                                          <p:spTgt spid="4">
                                            <p:txEl>
                                              <p:pRg st="8" end="8"/>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MH_Others_1"/>
          <p:cNvSpPr/>
          <p:nvPr>
            <p:custDataLst>
              <p:tags r:id="rId2"/>
            </p:custDataLst>
          </p:nvPr>
        </p:nvSpPr>
        <p:spPr>
          <a:xfrm>
            <a:off x="3786188" y="1868488"/>
            <a:ext cx="1533525" cy="153352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rgbClr val="FFFFFF"/>
              </a:solidFill>
            </a:endParaRPr>
          </a:p>
        </p:txBody>
      </p:sp>
      <p:sp>
        <p:nvSpPr>
          <p:cNvPr id="3" name="MH_Others_2"/>
          <p:cNvSpPr/>
          <p:nvPr>
            <p:custDataLst>
              <p:tags r:id="rId3"/>
            </p:custDataLst>
          </p:nvPr>
        </p:nvSpPr>
        <p:spPr>
          <a:xfrm>
            <a:off x="3173413" y="1250950"/>
            <a:ext cx="2792412" cy="2790825"/>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rgbClr val="FFFFFF"/>
              </a:solidFill>
            </a:endParaRPr>
          </a:p>
        </p:txBody>
      </p:sp>
      <p:sp>
        <p:nvSpPr>
          <p:cNvPr id="4" name="MH_Others_3"/>
          <p:cNvSpPr/>
          <p:nvPr>
            <p:custDataLst>
              <p:tags r:id="rId4"/>
            </p:custDataLst>
          </p:nvPr>
        </p:nvSpPr>
        <p:spPr>
          <a:xfrm>
            <a:off x="3892550" y="1987550"/>
            <a:ext cx="1308100" cy="130968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zh-CN" altLang="en-US" sz="3600" dirty="0">
                <a:solidFill>
                  <a:srgbClr val="FFFFFF"/>
                </a:solidFill>
                <a:latin typeface="微软雅黑" panose="020B0703020204020201" pitchFamily="34" charset="-122"/>
                <a:ea typeface="微软雅黑" panose="020B0703020204020201" pitchFamily="34" charset="-122"/>
              </a:rPr>
              <a:t>任务</a:t>
            </a:r>
          </a:p>
        </p:txBody>
      </p:sp>
      <p:sp>
        <p:nvSpPr>
          <p:cNvPr id="7" name="MH_Entry_1"/>
          <p:cNvSpPr>
            <a:spLocks noChangeArrowheads="1"/>
          </p:cNvSpPr>
          <p:nvPr>
            <p:custDataLst>
              <p:tags r:id="rId5"/>
            </p:custDataLst>
          </p:nvPr>
        </p:nvSpPr>
        <p:spPr bwMode="auto">
          <a:xfrm>
            <a:off x="523875" y="1069975"/>
            <a:ext cx="312896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2400" b="1" dirty="0">
                <a:solidFill>
                  <a:srgbClr val="FF0000"/>
                </a:solidFill>
                <a:latin typeface="+mn-lt"/>
                <a:ea typeface="+mn-ea"/>
              </a:rPr>
              <a:t>学习建设工程招标</a:t>
            </a:r>
          </a:p>
        </p:txBody>
      </p:sp>
      <p:sp>
        <p:nvSpPr>
          <p:cNvPr id="8" name="MH_Entry_2"/>
          <p:cNvSpPr>
            <a:spLocks noChangeArrowheads="1"/>
          </p:cNvSpPr>
          <p:nvPr>
            <p:custDataLst>
              <p:tags r:id="rId6"/>
            </p:custDataLst>
          </p:nvPr>
        </p:nvSpPr>
        <p:spPr bwMode="auto">
          <a:xfrm>
            <a:off x="5508625" y="1069975"/>
            <a:ext cx="31067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认识建设工程招标代理</a:t>
            </a:r>
            <a:endParaRPr lang="zh-CN" altLang="en-US" sz="1200" dirty="0">
              <a:solidFill>
                <a:srgbClr val="A3A3A3"/>
              </a:solidFill>
              <a:latin typeface="+mn-lt"/>
              <a:ea typeface="+mn-ea"/>
            </a:endParaRPr>
          </a:p>
        </p:txBody>
      </p:sp>
      <p:sp>
        <p:nvSpPr>
          <p:cNvPr id="19" name="MH_Entry_3"/>
          <p:cNvSpPr>
            <a:spLocks noChangeArrowheads="1"/>
          </p:cNvSpPr>
          <p:nvPr>
            <p:custDataLst>
              <p:tags r:id="rId7"/>
            </p:custDataLst>
          </p:nvPr>
        </p:nvSpPr>
        <p:spPr bwMode="auto">
          <a:xfrm>
            <a:off x="6181725" y="2282825"/>
            <a:ext cx="24336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学习建设工程招标程序</a:t>
            </a:r>
            <a:endParaRPr lang="zh-CN" altLang="en-US" sz="1200" dirty="0">
              <a:solidFill>
                <a:srgbClr val="A3A3A3"/>
              </a:solidFill>
              <a:latin typeface="+mn-lt"/>
              <a:ea typeface="+mn-ea"/>
            </a:endParaRPr>
          </a:p>
        </p:txBody>
      </p:sp>
      <p:sp>
        <p:nvSpPr>
          <p:cNvPr id="12" name="MH_Entry_4"/>
          <p:cNvSpPr>
            <a:spLocks noChangeArrowheads="1"/>
          </p:cNvSpPr>
          <p:nvPr>
            <p:custDataLst>
              <p:tags r:id="rId8"/>
            </p:custDataLst>
          </p:nvPr>
        </p:nvSpPr>
        <p:spPr bwMode="auto">
          <a:xfrm>
            <a:off x="5622925" y="3802063"/>
            <a:ext cx="2992438"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学习建设工程资格审查</a:t>
            </a:r>
            <a:endParaRPr lang="zh-CN" altLang="en-US" sz="1200" dirty="0">
              <a:solidFill>
                <a:srgbClr val="A3A3A3"/>
              </a:solidFill>
              <a:latin typeface="+mn-lt"/>
              <a:ea typeface="+mn-ea"/>
            </a:endParaRPr>
          </a:p>
        </p:txBody>
      </p:sp>
      <p:sp>
        <p:nvSpPr>
          <p:cNvPr id="14" name="MH_Entry_5"/>
          <p:cNvSpPr>
            <a:spLocks noChangeArrowheads="1"/>
          </p:cNvSpPr>
          <p:nvPr>
            <p:custDataLst>
              <p:tags r:id="rId9"/>
            </p:custDataLst>
          </p:nvPr>
        </p:nvSpPr>
        <p:spPr bwMode="auto">
          <a:xfrm>
            <a:off x="523875" y="3802063"/>
            <a:ext cx="310832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编制建设工程招标文件</a:t>
            </a:r>
            <a:endParaRPr lang="zh-CN" altLang="en-US" sz="1200" dirty="0">
              <a:solidFill>
                <a:srgbClr val="A3A3A3"/>
              </a:solidFill>
              <a:latin typeface="+mn-lt"/>
              <a:ea typeface="+mn-ea"/>
            </a:endParaRPr>
          </a:p>
        </p:txBody>
      </p:sp>
      <p:sp>
        <p:nvSpPr>
          <p:cNvPr id="27" name="MH_Entry_6"/>
          <p:cNvSpPr>
            <a:spLocks noChangeArrowheads="1"/>
          </p:cNvSpPr>
          <p:nvPr>
            <p:custDataLst>
              <p:tags r:id="rId10"/>
            </p:custDataLst>
          </p:nvPr>
        </p:nvSpPr>
        <p:spPr bwMode="auto">
          <a:xfrm>
            <a:off x="523875" y="2282825"/>
            <a:ext cx="247332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编制建设工程招标控制价</a:t>
            </a:r>
            <a:endParaRPr lang="zh-CN" altLang="en-US" sz="1200" dirty="0">
              <a:solidFill>
                <a:srgbClr val="A3A3A3"/>
              </a:solidFill>
              <a:latin typeface="+mn-lt"/>
              <a:ea typeface="+mn-ea"/>
            </a:endParaRPr>
          </a:p>
        </p:txBody>
      </p:sp>
      <p:sp>
        <p:nvSpPr>
          <p:cNvPr id="15" name="MH_Number_1"/>
          <p:cNvSpPr/>
          <p:nvPr>
            <p:custDataLst>
              <p:tags r:id="rId11"/>
            </p:custDataLst>
          </p:nvPr>
        </p:nvSpPr>
        <p:spPr>
          <a:xfrm>
            <a:off x="3667125" y="1271588"/>
            <a:ext cx="412750" cy="4127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1</a:t>
            </a:r>
            <a:endParaRPr lang="zh-CN" altLang="en-US" dirty="0">
              <a:solidFill>
                <a:srgbClr val="FFFFFF"/>
              </a:solidFill>
              <a:cs typeface="Arial Unicode MS" panose="020B0604020202020204" pitchFamily="34" charset="-122"/>
            </a:endParaRPr>
          </a:p>
        </p:txBody>
      </p:sp>
      <p:sp>
        <p:nvSpPr>
          <p:cNvPr id="17" name="MH_Number_2"/>
          <p:cNvSpPr/>
          <p:nvPr>
            <p:custDataLst>
              <p:tags r:id="rId12"/>
            </p:custDataLst>
          </p:nvPr>
        </p:nvSpPr>
        <p:spPr>
          <a:xfrm>
            <a:off x="5046663" y="1271588"/>
            <a:ext cx="414337" cy="4127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2</a:t>
            </a:r>
            <a:endParaRPr lang="zh-CN" altLang="en-US" dirty="0">
              <a:solidFill>
                <a:srgbClr val="FFFFFF"/>
              </a:solidFill>
              <a:cs typeface="Arial Unicode MS" panose="020B0604020202020204" pitchFamily="34" charset="-122"/>
            </a:endParaRPr>
          </a:p>
        </p:txBody>
      </p:sp>
      <p:sp>
        <p:nvSpPr>
          <p:cNvPr id="21" name="MH_Number_3"/>
          <p:cNvSpPr/>
          <p:nvPr>
            <p:custDataLst>
              <p:tags r:id="rId13"/>
            </p:custDataLst>
          </p:nvPr>
        </p:nvSpPr>
        <p:spPr>
          <a:xfrm>
            <a:off x="5759450" y="2466975"/>
            <a:ext cx="412750" cy="4143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3</a:t>
            </a:r>
            <a:endParaRPr lang="zh-CN" altLang="en-US" dirty="0">
              <a:solidFill>
                <a:srgbClr val="FFFFFF"/>
              </a:solidFill>
              <a:cs typeface="Arial Unicode MS" panose="020B0604020202020204" pitchFamily="34" charset="-122"/>
            </a:endParaRPr>
          </a:p>
        </p:txBody>
      </p:sp>
      <p:sp>
        <p:nvSpPr>
          <p:cNvPr id="23" name="MH_Number_4"/>
          <p:cNvSpPr/>
          <p:nvPr>
            <p:custDataLst>
              <p:tags r:id="rId14"/>
            </p:custDataLst>
          </p:nvPr>
        </p:nvSpPr>
        <p:spPr>
          <a:xfrm>
            <a:off x="5089525" y="3663950"/>
            <a:ext cx="412750" cy="4127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4</a:t>
            </a:r>
            <a:endParaRPr lang="zh-CN" altLang="en-US" dirty="0">
              <a:solidFill>
                <a:srgbClr val="FFFFFF"/>
              </a:solidFill>
              <a:cs typeface="Arial Unicode MS" panose="020B0604020202020204" pitchFamily="34" charset="-122"/>
            </a:endParaRPr>
          </a:p>
        </p:txBody>
      </p:sp>
      <p:sp>
        <p:nvSpPr>
          <p:cNvPr id="6" name="MH_Number_5"/>
          <p:cNvSpPr/>
          <p:nvPr>
            <p:custDataLst>
              <p:tags r:id="rId15"/>
            </p:custDataLst>
          </p:nvPr>
        </p:nvSpPr>
        <p:spPr>
          <a:xfrm>
            <a:off x="3708400" y="3663950"/>
            <a:ext cx="412750" cy="4127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5</a:t>
            </a:r>
            <a:endParaRPr lang="zh-CN" altLang="en-US" dirty="0">
              <a:solidFill>
                <a:srgbClr val="FFFFFF"/>
              </a:solidFill>
              <a:cs typeface="Arial Unicode MS" panose="020B0604020202020204" pitchFamily="34" charset="-122"/>
            </a:endParaRPr>
          </a:p>
        </p:txBody>
      </p:sp>
      <p:sp>
        <p:nvSpPr>
          <p:cNvPr id="9" name="MH_Number_6"/>
          <p:cNvSpPr/>
          <p:nvPr>
            <p:custDataLst>
              <p:tags r:id="rId16"/>
            </p:custDataLst>
          </p:nvPr>
        </p:nvSpPr>
        <p:spPr>
          <a:xfrm>
            <a:off x="2997200" y="2466975"/>
            <a:ext cx="412750" cy="4143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6</a:t>
            </a:r>
            <a:endParaRPr lang="zh-CN" altLang="en-US" dirty="0">
              <a:solidFill>
                <a:srgbClr val="FFFFFF"/>
              </a:solidFill>
              <a:cs typeface="Arial Unicode MS" panose="020B0604020202020204" pitchFamily="34"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sz="quarter" idx="4294967295"/>
          </p:nvPr>
        </p:nvSpPr>
        <p:spPr>
          <a:xfrm>
            <a:off x="0" y="771525"/>
            <a:ext cx="8207375" cy="3887788"/>
          </a:xfrm>
          <a:prstGeom prst="rect">
            <a:avLst/>
          </a:prstGeom>
        </p:spPr>
        <p:txBody>
          <a:bodyPr/>
          <a:lstStyle/>
          <a:p>
            <a:pPr eaLnBrk="1" hangingPunct="1"/>
            <a:r>
              <a:rPr lang="en-US" altLang="zh-CN" dirty="0" smtClean="0">
                <a:latin typeface="宋体" panose="02010600030101010101" pitchFamily="2" charset="-122"/>
                <a:ea typeface="宋体" panose="02010600030101010101" pitchFamily="2" charset="-122"/>
              </a:rPr>
              <a:t>7</a:t>
            </a:r>
            <a:r>
              <a:rPr lang="zh-CN" altLang="en-US" dirty="0" smtClean="0">
                <a:latin typeface="宋体" panose="02010600030101010101" pitchFamily="2" charset="-122"/>
                <a:ea typeface="宋体" panose="02010600030101010101" pitchFamily="2" charset="-122"/>
              </a:rPr>
              <a:t>、必须进行招标的项目包括（</a:t>
            </a:r>
            <a:r>
              <a:rPr lang="en-US" altLang="zh-CN" dirty="0">
                <a:latin typeface="宋体" panose="02010600030101010101" pitchFamily="2" charset="-122"/>
                <a:ea typeface="宋体" panose="02010600030101010101" pitchFamily="2" charset="-122"/>
              </a:rPr>
              <a:t> </a:t>
            </a:r>
            <a:r>
              <a:rPr lang="zh-CN" altLang="en-US" dirty="0" smtClean="0">
                <a:latin typeface="宋体" panose="02010600030101010101" pitchFamily="2" charset="-122"/>
                <a:ea typeface="宋体" panose="02010600030101010101" pitchFamily="2" charset="-122"/>
              </a:rPr>
              <a:t>  ）。</a:t>
            </a:r>
          </a:p>
          <a:p>
            <a:pPr eaLnBrk="1" hangingPunct="1"/>
            <a:r>
              <a:rPr lang="en-US" altLang="zh-CN" dirty="0" smtClean="0">
                <a:latin typeface="宋体" panose="02010600030101010101" pitchFamily="2" charset="-122"/>
                <a:ea typeface="宋体" panose="02010600030101010101" pitchFamily="2" charset="-122"/>
              </a:rPr>
              <a:t>A</a:t>
            </a:r>
            <a:r>
              <a:rPr lang="zh-CN" altLang="en-US" dirty="0" smtClean="0">
                <a:latin typeface="宋体" panose="02010600030101010101" pitchFamily="2" charset="-122"/>
                <a:ea typeface="宋体" panose="02010600030101010101" pitchFamily="2" charset="-122"/>
              </a:rPr>
              <a:t>、私人投资的高级别墅        </a:t>
            </a:r>
          </a:p>
          <a:p>
            <a:pPr eaLnBrk="1" hangingPunct="1"/>
            <a:r>
              <a:rPr lang="en-US" altLang="zh-CN" dirty="0" smtClean="0">
                <a:latin typeface="宋体" panose="02010600030101010101" pitchFamily="2" charset="-122"/>
                <a:ea typeface="宋体" panose="02010600030101010101" pitchFamily="2" charset="-122"/>
              </a:rPr>
              <a:t>B</a:t>
            </a:r>
            <a:r>
              <a:rPr lang="zh-CN" altLang="en-US" dirty="0" smtClean="0">
                <a:latin typeface="宋体" panose="02010600030101010101" pitchFamily="2" charset="-122"/>
                <a:ea typeface="宋体" panose="02010600030101010101" pitchFamily="2" charset="-122"/>
              </a:rPr>
              <a:t>、外国老板投资的基础设施的项目</a:t>
            </a:r>
          </a:p>
          <a:p>
            <a:pPr eaLnBrk="1" hangingPunct="1"/>
            <a:r>
              <a:rPr lang="en-US" altLang="zh-CN" dirty="0" smtClean="0">
                <a:latin typeface="宋体" panose="02010600030101010101" pitchFamily="2" charset="-122"/>
                <a:ea typeface="宋体" panose="02010600030101010101" pitchFamily="2" charset="-122"/>
              </a:rPr>
              <a:t>C</a:t>
            </a:r>
            <a:r>
              <a:rPr lang="zh-CN" altLang="en-US" dirty="0" smtClean="0">
                <a:latin typeface="宋体" panose="02010600030101010101" pitchFamily="2" charset="-122"/>
                <a:ea typeface="宋体" panose="02010600030101010101" pitchFamily="2" charset="-122"/>
              </a:rPr>
              <a:t>、大型基础设施、公用事业等关系到社会公共利益、公众安全的项目</a:t>
            </a:r>
          </a:p>
          <a:p>
            <a:pPr eaLnBrk="1" hangingPunct="1"/>
            <a:r>
              <a:rPr lang="en-US" altLang="zh-CN" dirty="0" smtClean="0">
                <a:latin typeface="宋体" panose="02010600030101010101" pitchFamily="2" charset="-122"/>
                <a:ea typeface="宋体" panose="02010600030101010101" pitchFamily="2" charset="-122"/>
              </a:rPr>
              <a:t>D</a:t>
            </a:r>
            <a:r>
              <a:rPr lang="zh-CN" altLang="en-US" dirty="0" smtClean="0">
                <a:latin typeface="宋体" panose="02010600030101010101" pitchFamily="2" charset="-122"/>
                <a:ea typeface="宋体" panose="02010600030101010101" pitchFamily="2" charset="-122"/>
              </a:rPr>
              <a:t>、全部或部分使用国有资金投资或者国家融资的项目</a:t>
            </a:r>
          </a:p>
          <a:p>
            <a:pPr eaLnBrk="1" hangingPunct="1"/>
            <a:r>
              <a:rPr lang="en-US" altLang="zh-CN" dirty="0" smtClean="0">
                <a:latin typeface="宋体" panose="02010600030101010101" pitchFamily="2" charset="-122"/>
                <a:ea typeface="宋体" panose="02010600030101010101" pitchFamily="2" charset="-122"/>
              </a:rPr>
              <a:t>E</a:t>
            </a:r>
            <a:r>
              <a:rPr lang="zh-CN" altLang="en-US" dirty="0" smtClean="0">
                <a:latin typeface="宋体" panose="02010600030101010101" pitchFamily="2" charset="-122"/>
                <a:ea typeface="宋体" panose="02010600030101010101" pitchFamily="2" charset="-122"/>
              </a:rPr>
              <a:t>、使用国际组织或者外国政府贷款、援助资金的项目</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1000"/>
                                        <p:tgtEl>
                                          <p:spTgt spid="5">
                                            <p:txEl>
                                              <p:pRg st="1" end="1"/>
                                            </p:txEl>
                                          </p:spTgt>
                                        </p:tgtEl>
                                      </p:cBhvr>
                                    </p:animEffect>
                                    <p:anim calcmode="lin" valueType="num">
                                      <p:cBhvr>
                                        <p:cTn id="1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1000"/>
                                        <p:tgtEl>
                                          <p:spTgt spid="5">
                                            <p:txEl>
                                              <p:pRg st="2" end="2"/>
                                            </p:txEl>
                                          </p:spTgt>
                                        </p:tgtEl>
                                      </p:cBhvr>
                                    </p:animEffect>
                                    <p:anim calcmode="lin" valueType="num">
                                      <p:cBhvr>
                                        <p:cTn id="1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1000"/>
                                        <p:tgtEl>
                                          <p:spTgt spid="5">
                                            <p:txEl>
                                              <p:pRg st="3" end="3"/>
                                            </p:txEl>
                                          </p:spTgt>
                                        </p:tgtEl>
                                      </p:cBhvr>
                                    </p:animEffect>
                                    <p:anim calcmode="lin" valueType="num">
                                      <p:cBhvr>
                                        <p:cTn id="23"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5">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1000"/>
                                        <p:tgtEl>
                                          <p:spTgt spid="5">
                                            <p:txEl>
                                              <p:pRg st="4" end="4"/>
                                            </p:txEl>
                                          </p:spTgt>
                                        </p:tgtEl>
                                      </p:cBhvr>
                                    </p:animEffect>
                                    <p:anim calcmode="lin" valueType="num">
                                      <p:cBhvr>
                                        <p:cTn id="28"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5">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1000"/>
                                        <p:tgtEl>
                                          <p:spTgt spid="5">
                                            <p:txEl>
                                              <p:pRg st="5" end="5"/>
                                            </p:txEl>
                                          </p:spTgt>
                                        </p:tgtEl>
                                      </p:cBhvr>
                                    </p:animEffect>
                                    <p:anim calcmode="lin" valueType="num">
                                      <p:cBhvr>
                                        <p:cTn id="3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4" presetClass="emph" presetSubtype="0" fill="hold" nodeType="clickEffect">
                                  <p:stCondLst>
                                    <p:cond delay="0"/>
                                  </p:stCondLst>
                                  <p:childTnLst>
                                    <p:animClr clrSpc="hsl" dir="cw">
                                      <p:cBhvr override="childStyle">
                                        <p:cTn id="38" dur="500" fill="hold"/>
                                        <p:tgtEl>
                                          <p:spTgt spid="5">
                                            <p:txEl>
                                              <p:pRg st="3" end="3"/>
                                            </p:txEl>
                                          </p:spTgt>
                                        </p:tgtEl>
                                        <p:attrNameLst>
                                          <p:attrName>style.color</p:attrName>
                                        </p:attrNameLst>
                                      </p:cBhvr>
                                      <p:by>
                                        <p:hsl h="0" s="-12549" l="-25098"/>
                                      </p:by>
                                    </p:animClr>
                                    <p:animClr clrSpc="hsl" dir="cw">
                                      <p:cBhvr>
                                        <p:cTn id="39" dur="500" fill="hold"/>
                                        <p:tgtEl>
                                          <p:spTgt spid="5">
                                            <p:txEl>
                                              <p:pRg st="3" end="3"/>
                                            </p:txEl>
                                          </p:spTgt>
                                        </p:tgtEl>
                                        <p:attrNameLst>
                                          <p:attrName>fillcolor</p:attrName>
                                        </p:attrNameLst>
                                      </p:cBhvr>
                                      <p:by>
                                        <p:hsl h="0" s="-12549" l="-25098"/>
                                      </p:by>
                                    </p:animClr>
                                    <p:animClr clrSpc="hsl" dir="cw">
                                      <p:cBhvr>
                                        <p:cTn id="40" dur="500" fill="hold"/>
                                        <p:tgtEl>
                                          <p:spTgt spid="5">
                                            <p:txEl>
                                              <p:pRg st="3" end="3"/>
                                            </p:txEl>
                                          </p:spTgt>
                                        </p:tgtEl>
                                        <p:attrNameLst>
                                          <p:attrName>stroke.color</p:attrName>
                                        </p:attrNameLst>
                                      </p:cBhvr>
                                      <p:by>
                                        <p:hsl h="0" s="-12549" l="-25098"/>
                                      </p:by>
                                    </p:animClr>
                                    <p:set>
                                      <p:cBhvr>
                                        <p:cTn id="41" dur="500" fill="hold"/>
                                        <p:tgtEl>
                                          <p:spTgt spid="5">
                                            <p:txEl>
                                              <p:pRg st="3" end="3"/>
                                            </p:txEl>
                                          </p:spTgt>
                                        </p:tgtEl>
                                        <p:attrNameLst>
                                          <p:attrName>fill.type</p:attrName>
                                        </p:attrNameLst>
                                      </p:cBhvr>
                                      <p:to>
                                        <p:strVal val="solid"/>
                                      </p:to>
                                    </p:set>
                                  </p:childTnLst>
                                </p:cTn>
                              </p:par>
                              <p:par>
                                <p:cTn id="42" presetID="24" presetClass="emph" presetSubtype="0" fill="hold" nodeType="withEffect">
                                  <p:stCondLst>
                                    <p:cond delay="0"/>
                                  </p:stCondLst>
                                  <p:childTnLst>
                                    <p:animClr clrSpc="hsl" dir="cw">
                                      <p:cBhvr override="childStyle">
                                        <p:cTn id="43" dur="500" fill="hold"/>
                                        <p:tgtEl>
                                          <p:spTgt spid="5">
                                            <p:txEl>
                                              <p:pRg st="4" end="4"/>
                                            </p:txEl>
                                          </p:spTgt>
                                        </p:tgtEl>
                                        <p:attrNameLst>
                                          <p:attrName>style.color</p:attrName>
                                        </p:attrNameLst>
                                      </p:cBhvr>
                                      <p:by>
                                        <p:hsl h="0" s="-12549" l="-25098"/>
                                      </p:by>
                                    </p:animClr>
                                    <p:animClr clrSpc="hsl" dir="cw">
                                      <p:cBhvr>
                                        <p:cTn id="44" dur="500" fill="hold"/>
                                        <p:tgtEl>
                                          <p:spTgt spid="5">
                                            <p:txEl>
                                              <p:pRg st="4" end="4"/>
                                            </p:txEl>
                                          </p:spTgt>
                                        </p:tgtEl>
                                        <p:attrNameLst>
                                          <p:attrName>fillcolor</p:attrName>
                                        </p:attrNameLst>
                                      </p:cBhvr>
                                      <p:by>
                                        <p:hsl h="0" s="-12549" l="-25098"/>
                                      </p:by>
                                    </p:animClr>
                                    <p:animClr clrSpc="hsl" dir="cw">
                                      <p:cBhvr>
                                        <p:cTn id="45" dur="500" fill="hold"/>
                                        <p:tgtEl>
                                          <p:spTgt spid="5">
                                            <p:txEl>
                                              <p:pRg st="4" end="4"/>
                                            </p:txEl>
                                          </p:spTgt>
                                        </p:tgtEl>
                                        <p:attrNameLst>
                                          <p:attrName>stroke.color</p:attrName>
                                        </p:attrNameLst>
                                      </p:cBhvr>
                                      <p:by>
                                        <p:hsl h="0" s="-12549" l="-25098"/>
                                      </p:by>
                                    </p:animClr>
                                    <p:set>
                                      <p:cBhvr>
                                        <p:cTn id="46" dur="500" fill="hold"/>
                                        <p:tgtEl>
                                          <p:spTgt spid="5">
                                            <p:txEl>
                                              <p:pRg st="4" end="4"/>
                                            </p:txEl>
                                          </p:spTgt>
                                        </p:tgtEl>
                                        <p:attrNameLst>
                                          <p:attrName>fill.type</p:attrName>
                                        </p:attrNameLst>
                                      </p:cBhvr>
                                      <p:to>
                                        <p:strVal val="solid"/>
                                      </p:to>
                                    </p:set>
                                  </p:childTnLst>
                                </p:cTn>
                              </p:par>
                              <p:par>
                                <p:cTn id="47" presetID="24" presetClass="emph" presetSubtype="0" fill="hold" nodeType="withEffect">
                                  <p:stCondLst>
                                    <p:cond delay="0"/>
                                  </p:stCondLst>
                                  <p:childTnLst>
                                    <p:animClr clrSpc="hsl" dir="cw">
                                      <p:cBhvr override="childStyle">
                                        <p:cTn id="48" dur="500" fill="hold"/>
                                        <p:tgtEl>
                                          <p:spTgt spid="5">
                                            <p:txEl>
                                              <p:pRg st="5" end="5"/>
                                            </p:txEl>
                                          </p:spTgt>
                                        </p:tgtEl>
                                        <p:attrNameLst>
                                          <p:attrName>style.color</p:attrName>
                                        </p:attrNameLst>
                                      </p:cBhvr>
                                      <p:by>
                                        <p:hsl h="0" s="-12549" l="-25098"/>
                                      </p:by>
                                    </p:animClr>
                                    <p:animClr clrSpc="hsl" dir="cw">
                                      <p:cBhvr>
                                        <p:cTn id="49" dur="500" fill="hold"/>
                                        <p:tgtEl>
                                          <p:spTgt spid="5">
                                            <p:txEl>
                                              <p:pRg st="5" end="5"/>
                                            </p:txEl>
                                          </p:spTgt>
                                        </p:tgtEl>
                                        <p:attrNameLst>
                                          <p:attrName>fillcolor</p:attrName>
                                        </p:attrNameLst>
                                      </p:cBhvr>
                                      <p:by>
                                        <p:hsl h="0" s="-12549" l="-25098"/>
                                      </p:by>
                                    </p:animClr>
                                    <p:animClr clrSpc="hsl" dir="cw">
                                      <p:cBhvr>
                                        <p:cTn id="50" dur="500" fill="hold"/>
                                        <p:tgtEl>
                                          <p:spTgt spid="5">
                                            <p:txEl>
                                              <p:pRg st="5" end="5"/>
                                            </p:txEl>
                                          </p:spTgt>
                                        </p:tgtEl>
                                        <p:attrNameLst>
                                          <p:attrName>stroke.color</p:attrName>
                                        </p:attrNameLst>
                                      </p:cBhvr>
                                      <p:by>
                                        <p:hsl h="0" s="-12549" l="-25098"/>
                                      </p:by>
                                    </p:animClr>
                                    <p:set>
                                      <p:cBhvr>
                                        <p:cTn id="51" dur="500" fill="hold"/>
                                        <p:tgtEl>
                                          <p:spTgt spid="5">
                                            <p:txEl>
                                              <p:pRg st="5" end="5"/>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sz="quarter" idx="4294967295"/>
          </p:nvPr>
        </p:nvSpPr>
        <p:spPr>
          <a:xfrm>
            <a:off x="936625" y="434975"/>
            <a:ext cx="8207375" cy="4321175"/>
          </a:xfrm>
          <a:prstGeom prst="rect">
            <a:avLst/>
          </a:prstGeom>
        </p:spPr>
        <p:txBody>
          <a:bodyPr>
            <a:normAutofit/>
          </a:bodyPr>
          <a:lstStyle/>
          <a:p>
            <a:pPr eaLnBrk="1" hangingPunct="1"/>
            <a:r>
              <a:rPr lang="en-US" altLang="zh-CN" dirty="0" smtClean="0">
                <a:latin typeface="宋体" panose="02010600030101010101" pitchFamily="2" charset="-122"/>
                <a:ea typeface="宋体" panose="02010600030101010101" pitchFamily="2" charset="-122"/>
              </a:rPr>
              <a:t>8</a:t>
            </a:r>
            <a:r>
              <a:rPr lang="zh-CN" altLang="en-US" dirty="0" smtClean="0">
                <a:latin typeface="宋体" panose="02010600030101010101" pitchFamily="2" charset="-122"/>
                <a:ea typeface="宋体" panose="02010600030101010101" pitchFamily="2" charset="-122"/>
              </a:rPr>
              <a:t>、根据</a:t>
            </a:r>
            <a:r>
              <a:rPr lang="en-US" altLang="zh-CN" dirty="0" smtClean="0">
                <a:latin typeface="宋体" panose="02010600030101010101" pitchFamily="2" charset="-122"/>
                <a:ea typeface="宋体" panose="02010600030101010101" pitchFamily="2" charset="-122"/>
              </a:rPr>
              <a:t>《</a:t>
            </a:r>
            <a:r>
              <a:rPr lang="zh-CN" altLang="en-US" dirty="0" smtClean="0">
                <a:latin typeface="宋体" panose="02010600030101010101" pitchFamily="2" charset="-122"/>
                <a:ea typeface="宋体" panose="02010600030101010101" pitchFamily="2" charset="-122"/>
              </a:rPr>
              <a:t>中华人民共和国招标投标法</a:t>
            </a:r>
            <a:r>
              <a:rPr lang="en-US" altLang="zh-CN" dirty="0" smtClean="0">
                <a:latin typeface="宋体" panose="02010600030101010101" pitchFamily="2" charset="-122"/>
                <a:ea typeface="宋体" panose="02010600030101010101" pitchFamily="2" charset="-122"/>
              </a:rPr>
              <a:t>》</a:t>
            </a:r>
            <a:r>
              <a:rPr lang="zh-CN" altLang="en-US" dirty="0" smtClean="0">
                <a:latin typeface="宋体" panose="02010600030101010101" pitchFamily="2" charset="-122"/>
                <a:ea typeface="宋体" panose="02010600030101010101" pitchFamily="2" charset="-122"/>
              </a:rPr>
              <a:t>，招标在实质上是一种（　）。</a:t>
            </a:r>
            <a:endParaRPr lang="en-US" altLang="zh-CN" dirty="0" smtClean="0">
              <a:latin typeface="宋体" panose="02010600030101010101" pitchFamily="2" charset="-122"/>
              <a:ea typeface="宋体" panose="02010600030101010101" pitchFamily="2" charset="-122"/>
            </a:endParaRPr>
          </a:p>
          <a:p>
            <a:pPr eaLnBrk="1" hangingPunct="1"/>
            <a:r>
              <a:rPr lang="zh-CN" altLang="en-US" dirty="0" smtClean="0">
                <a:latin typeface="宋体" panose="02010600030101010101" pitchFamily="2" charset="-122"/>
                <a:ea typeface="宋体" panose="02010600030101010101" pitchFamily="2" charset="-122"/>
              </a:rPr>
              <a:t>Ａ、要约邀请 </a:t>
            </a:r>
            <a:endParaRPr lang="en-US" altLang="zh-CN" dirty="0" smtClean="0">
              <a:latin typeface="宋体" panose="02010600030101010101" pitchFamily="2" charset="-122"/>
              <a:ea typeface="宋体" panose="02010600030101010101" pitchFamily="2" charset="-122"/>
            </a:endParaRPr>
          </a:p>
          <a:p>
            <a:pPr eaLnBrk="1" hangingPunct="1"/>
            <a:r>
              <a:rPr lang="en-US" altLang="zh-CN" dirty="0" smtClean="0">
                <a:latin typeface="宋体" panose="02010600030101010101" pitchFamily="2" charset="-122"/>
                <a:ea typeface="宋体" panose="02010600030101010101" pitchFamily="2" charset="-122"/>
              </a:rPr>
              <a:t>B</a:t>
            </a:r>
            <a:r>
              <a:rPr lang="zh-CN" altLang="en-US" dirty="0" smtClean="0">
                <a:latin typeface="宋体" panose="02010600030101010101" pitchFamily="2" charset="-122"/>
                <a:ea typeface="宋体" panose="02010600030101010101" pitchFamily="2" charset="-122"/>
              </a:rPr>
              <a:t>、要约   </a:t>
            </a:r>
          </a:p>
          <a:p>
            <a:pPr eaLnBrk="1" hangingPunct="1"/>
            <a:r>
              <a:rPr lang="zh-CN" altLang="en-US" dirty="0" smtClean="0">
                <a:latin typeface="宋体" panose="02010600030101010101" pitchFamily="2" charset="-122"/>
                <a:ea typeface="宋体" panose="02010600030101010101" pitchFamily="2" charset="-122"/>
              </a:rPr>
              <a:t>Ｃ、承诺            </a:t>
            </a:r>
          </a:p>
          <a:p>
            <a:pPr eaLnBrk="1" hangingPunct="1"/>
            <a:r>
              <a:rPr lang="zh-CN" altLang="en-US" dirty="0" smtClean="0">
                <a:latin typeface="宋体" panose="02010600030101010101" pitchFamily="2" charset="-122"/>
                <a:ea typeface="宋体" panose="02010600030101010101" pitchFamily="2" charset="-122"/>
              </a:rPr>
              <a:t>Ｄ、以上均对 </a:t>
            </a:r>
            <a:endParaRPr lang="en-US" altLang="zh-CN" dirty="0" smtClean="0">
              <a:latin typeface="宋体" panose="02010600030101010101" pitchFamily="2" charset="-122"/>
              <a:ea typeface="宋体" panose="02010600030101010101" pitchFamily="2" charset="-122"/>
            </a:endParaRPr>
          </a:p>
          <a:p>
            <a:endParaRPr lang="en-US" altLang="zh-CN" dirty="0" smtClean="0">
              <a:latin typeface="宋体" panose="02010600030101010101" pitchFamily="2" charset="-122"/>
              <a:ea typeface="宋体" panose="02010600030101010101" pitchFamily="2" charset="-122"/>
            </a:endParaRPr>
          </a:p>
          <a:p>
            <a:r>
              <a:rPr lang="en-US" altLang="zh-CN" dirty="0" smtClean="0">
                <a:latin typeface="宋体" panose="02010600030101010101" pitchFamily="2" charset="-122"/>
                <a:ea typeface="宋体" panose="02010600030101010101" pitchFamily="2" charset="-122"/>
              </a:rPr>
              <a:t>9</a:t>
            </a:r>
            <a:r>
              <a:rPr lang="zh-CN" altLang="en-US" dirty="0" smtClean="0">
                <a:latin typeface="宋体" panose="02010600030101010101" pitchFamily="2" charset="-122"/>
                <a:ea typeface="宋体" panose="02010600030101010101" pitchFamily="2" charset="-122"/>
              </a:rPr>
              <a:t>、在</a:t>
            </a:r>
            <a:r>
              <a:rPr lang="zh-CN" altLang="en-US" dirty="0">
                <a:latin typeface="宋体" panose="02010600030101010101" pitchFamily="2" charset="-122"/>
                <a:ea typeface="宋体" panose="02010600030101010101" pitchFamily="2" charset="-122"/>
              </a:rPr>
              <a:t>必须招标范围内单项金额在</a:t>
            </a:r>
            <a:r>
              <a:rPr lang="zh-CN" altLang="en-US" dirty="0" smtClean="0">
                <a:latin typeface="宋体" panose="02010600030101010101" pitchFamily="2" charset="-122"/>
                <a:ea typeface="宋体" panose="02010600030101010101" pitchFamily="2" charset="-122"/>
              </a:rPr>
              <a:t>（    </a:t>
            </a:r>
            <a:r>
              <a:rPr lang="zh-CN" altLang="en-US" dirty="0">
                <a:latin typeface="宋体" panose="02010600030101010101" pitchFamily="2" charset="-122"/>
                <a:ea typeface="宋体" panose="02010600030101010101" pitchFamily="2" charset="-122"/>
              </a:rPr>
              <a:t>）万元以上的设计项目必须招标。</a:t>
            </a:r>
          </a:p>
          <a:p>
            <a:r>
              <a:rPr lang="en-US" altLang="zh-CN" dirty="0">
                <a:latin typeface="宋体" panose="02010600030101010101" pitchFamily="2" charset="-122"/>
                <a:ea typeface="宋体" panose="02010600030101010101" pitchFamily="2" charset="-122"/>
              </a:rPr>
              <a:t>A</a:t>
            </a: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50  </a:t>
            </a:r>
          </a:p>
          <a:p>
            <a:r>
              <a:rPr lang="en-US" altLang="zh-CN" dirty="0">
                <a:latin typeface="宋体" panose="02010600030101010101" pitchFamily="2" charset="-122"/>
                <a:ea typeface="宋体" panose="02010600030101010101" pitchFamily="2" charset="-122"/>
              </a:rPr>
              <a:t>B. 100   </a:t>
            </a:r>
          </a:p>
          <a:p>
            <a:r>
              <a:rPr lang="en-US" altLang="zh-CN" dirty="0">
                <a:latin typeface="宋体" panose="02010600030101010101" pitchFamily="2" charset="-122"/>
                <a:ea typeface="宋体" panose="02010600030101010101" pitchFamily="2" charset="-122"/>
              </a:rPr>
              <a:t>C. 200   </a:t>
            </a:r>
          </a:p>
          <a:p>
            <a:r>
              <a:rPr lang="en-US" altLang="zh-CN" dirty="0">
                <a:latin typeface="宋体" panose="02010600030101010101" pitchFamily="2" charset="-122"/>
                <a:ea typeface="宋体" panose="02010600030101010101" pitchFamily="2" charset="-122"/>
              </a:rPr>
              <a:t>D. 3000</a:t>
            </a:r>
          </a:p>
          <a:p>
            <a:pPr marL="0" indent="0" eaLnBrk="1" hangingPunct="1">
              <a:buNone/>
            </a:pPr>
            <a:endParaRPr lang="en-US" altLang="zh-CN" dirty="0">
              <a:latin typeface="宋体" panose="02010600030101010101" pitchFamily="2" charset="-122"/>
              <a:ea typeface="宋体" panose="02010600030101010101" pitchFamily="2" charset="-122"/>
            </a:endParaRPr>
          </a:p>
          <a:p>
            <a:pPr marL="0" indent="0" eaLnBrk="1" hangingPunct="1">
              <a:buNone/>
            </a:pPr>
            <a:endParaRPr lang="zh-CN" altLang="en-US" dirty="0" smtClean="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anim calcmode="lin" valueType="num">
                                      <p:cBhvr>
                                        <p:cTn id="1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1000"/>
                                        <p:tgtEl>
                                          <p:spTgt spid="4">
                                            <p:txEl>
                                              <p:pRg st="3" end="3"/>
                                            </p:txEl>
                                          </p:spTgt>
                                        </p:tgtEl>
                                      </p:cBhvr>
                                    </p:animEffect>
                                    <p:anim calcmode="lin" valueType="num">
                                      <p:cBhvr>
                                        <p:cTn id="23"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4">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1000"/>
                                        <p:tgtEl>
                                          <p:spTgt spid="4">
                                            <p:txEl>
                                              <p:pRg st="4" end="4"/>
                                            </p:txEl>
                                          </p:spTgt>
                                        </p:tgtEl>
                                      </p:cBhvr>
                                    </p:animEffect>
                                    <p:anim calcmode="lin" valueType="num">
                                      <p:cBhvr>
                                        <p:cTn id="28"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4" presetClass="emph" presetSubtype="0" fill="hold" nodeType="clickEffect">
                                  <p:stCondLst>
                                    <p:cond delay="0"/>
                                  </p:stCondLst>
                                  <p:childTnLst>
                                    <p:animClr clrSpc="hsl" dir="cw">
                                      <p:cBhvr override="childStyle">
                                        <p:cTn id="33" dur="500" fill="hold"/>
                                        <p:tgtEl>
                                          <p:spTgt spid="4">
                                            <p:txEl>
                                              <p:pRg st="1" end="1"/>
                                            </p:txEl>
                                          </p:spTgt>
                                        </p:tgtEl>
                                        <p:attrNameLst>
                                          <p:attrName>style.color</p:attrName>
                                        </p:attrNameLst>
                                      </p:cBhvr>
                                      <p:by>
                                        <p:hsl h="0" s="-12549" l="-25098"/>
                                      </p:by>
                                    </p:animClr>
                                    <p:animClr clrSpc="hsl" dir="cw">
                                      <p:cBhvr>
                                        <p:cTn id="34" dur="500" fill="hold"/>
                                        <p:tgtEl>
                                          <p:spTgt spid="4">
                                            <p:txEl>
                                              <p:pRg st="1" end="1"/>
                                            </p:txEl>
                                          </p:spTgt>
                                        </p:tgtEl>
                                        <p:attrNameLst>
                                          <p:attrName>fillcolor</p:attrName>
                                        </p:attrNameLst>
                                      </p:cBhvr>
                                      <p:by>
                                        <p:hsl h="0" s="-12549" l="-25098"/>
                                      </p:by>
                                    </p:animClr>
                                    <p:animClr clrSpc="hsl" dir="cw">
                                      <p:cBhvr>
                                        <p:cTn id="35" dur="500" fill="hold"/>
                                        <p:tgtEl>
                                          <p:spTgt spid="4">
                                            <p:txEl>
                                              <p:pRg st="1" end="1"/>
                                            </p:txEl>
                                          </p:spTgt>
                                        </p:tgtEl>
                                        <p:attrNameLst>
                                          <p:attrName>stroke.color</p:attrName>
                                        </p:attrNameLst>
                                      </p:cBhvr>
                                      <p:by>
                                        <p:hsl h="0" s="-12549" l="-25098"/>
                                      </p:by>
                                    </p:animClr>
                                    <p:set>
                                      <p:cBhvr>
                                        <p:cTn id="36" dur="500" fill="hold"/>
                                        <p:tgtEl>
                                          <p:spTgt spid="4">
                                            <p:txEl>
                                              <p:pRg st="1" end="1"/>
                                            </p:txEl>
                                          </p:spTgt>
                                        </p:tgtEl>
                                        <p:attrNameLst>
                                          <p:attrName>fill.type</p:attrName>
                                        </p:attrNameLst>
                                      </p:cBhvr>
                                      <p:to>
                                        <p:strVal val="solid"/>
                                      </p:to>
                                    </p:se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4">
                                            <p:txEl>
                                              <p:pRg st="6" end="6"/>
                                            </p:txEl>
                                          </p:spTgt>
                                        </p:tgtEl>
                                        <p:attrNameLst>
                                          <p:attrName>style.visibility</p:attrName>
                                        </p:attrNameLst>
                                      </p:cBhvr>
                                      <p:to>
                                        <p:strVal val="visible"/>
                                      </p:to>
                                    </p:set>
                                    <p:animEffect transition="in" filter="fade">
                                      <p:cBhvr>
                                        <p:cTn id="41" dur="1000"/>
                                        <p:tgtEl>
                                          <p:spTgt spid="4">
                                            <p:txEl>
                                              <p:pRg st="6" end="6"/>
                                            </p:txEl>
                                          </p:spTgt>
                                        </p:tgtEl>
                                      </p:cBhvr>
                                    </p:animEffect>
                                    <p:anim calcmode="lin" valueType="num">
                                      <p:cBhvr>
                                        <p:cTn id="42"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4">
                                            <p:txEl>
                                              <p:pRg st="6" end="6"/>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4">
                                            <p:txEl>
                                              <p:pRg st="7" end="7"/>
                                            </p:txEl>
                                          </p:spTgt>
                                        </p:tgtEl>
                                        <p:attrNameLst>
                                          <p:attrName>style.visibility</p:attrName>
                                        </p:attrNameLst>
                                      </p:cBhvr>
                                      <p:to>
                                        <p:strVal val="visible"/>
                                      </p:to>
                                    </p:set>
                                    <p:animEffect transition="in" filter="fade">
                                      <p:cBhvr>
                                        <p:cTn id="46" dur="1000"/>
                                        <p:tgtEl>
                                          <p:spTgt spid="4">
                                            <p:txEl>
                                              <p:pRg st="7" end="7"/>
                                            </p:txEl>
                                          </p:spTgt>
                                        </p:tgtEl>
                                      </p:cBhvr>
                                    </p:animEffect>
                                    <p:anim calcmode="lin" valueType="num">
                                      <p:cBhvr>
                                        <p:cTn id="47"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4">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4">
                                            <p:txEl>
                                              <p:pRg st="8" end="8"/>
                                            </p:txEl>
                                          </p:spTgt>
                                        </p:tgtEl>
                                        <p:attrNameLst>
                                          <p:attrName>style.visibility</p:attrName>
                                        </p:attrNameLst>
                                      </p:cBhvr>
                                      <p:to>
                                        <p:strVal val="visible"/>
                                      </p:to>
                                    </p:set>
                                    <p:animEffect transition="in" filter="fade">
                                      <p:cBhvr>
                                        <p:cTn id="51" dur="1000"/>
                                        <p:tgtEl>
                                          <p:spTgt spid="4">
                                            <p:txEl>
                                              <p:pRg st="8" end="8"/>
                                            </p:txEl>
                                          </p:spTgt>
                                        </p:tgtEl>
                                      </p:cBhvr>
                                    </p:animEffect>
                                    <p:anim calcmode="lin" valueType="num">
                                      <p:cBhvr>
                                        <p:cTn id="52"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4">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4">
                                            <p:txEl>
                                              <p:pRg st="9" end="9"/>
                                            </p:txEl>
                                          </p:spTgt>
                                        </p:tgtEl>
                                        <p:attrNameLst>
                                          <p:attrName>style.visibility</p:attrName>
                                        </p:attrNameLst>
                                      </p:cBhvr>
                                      <p:to>
                                        <p:strVal val="visible"/>
                                      </p:to>
                                    </p:set>
                                    <p:animEffect transition="in" filter="fade">
                                      <p:cBhvr>
                                        <p:cTn id="56" dur="1000"/>
                                        <p:tgtEl>
                                          <p:spTgt spid="4">
                                            <p:txEl>
                                              <p:pRg st="9" end="9"/>
                                            </p:txEl>
                                          </p:spTgt>
                                        </p:tgtEl>
                                      </p:cBhvr>
                                    </p:animEffect>
                                    <p:anim calcmode="lin" valueType="num">
                                      <p:cBhvr>
                                        <p:cTn id="57" dur="100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4">
                                            <p:txEl>
                                              <p:pRg st="9" end="9"/>
                                            </p:txEl>
                                          </p:spTgt>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4">
                                            <p:txEl>
                                              <p:pRg st="10" end="10"/>
                                            </p:txEl>
                                          </p:spTgt>
                                        </p:tgtEl>
                                        <p:attrNameLst>
                                          <p:attrName>style.visibility</p:attrName>
                                        </p:attrNameLst>
                                      </p:cBhvr>
                                      <p:to>
                                        <p:strVal val="visible"/>
                                      </p:to>
                                    </p:set>
                                    <p:animEffect transition="in" filter="fade">
                                      <p:cBhvr>
                                        <p:cTn id="61" dur="1000"/>
                                        <p:tgtEl>
                                          <p:spTgt spid="4">
                                            <p:txEl>
                                              <p:pRg st="10" end="10"/>
                                            </p:txEl>
                                          </p:spTgt>
                                        </p:tgtEl>
                                      </p:cBhvr>
                                    </p:animEffect>
                                    <p:anim calcmode="lin" valueType="num">
                                      <p:cBhvr>
                                        <p:cTn id="62" dur="10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63" dur="1000" fill="hold"/>
                                        <p:tgtEl>
                                          <p:spTgt spid="4">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4" presetClass="emph" presetSubtype="0" fill="hold" nodeType="clickEffect">
                                  <p:stCondLst>
                                    <p:cond delay="0"/>
                                  </p:stCondLst>
                                  <p:childTnLst>
                                    <p:animClr clrSpc="hsl" dir="cw">
                                      <p:cBhvr override="childStyle">
                                        <p:cTn id="67" dur="500" fill="hold"/>
                                        <p:tgtEl>
                                          <p:spTgt spid="4">
                                            <p:txEl>
                                              <p:pRg st="8" end="8"/>
                                            </p:txEl>
                                          </p:spTgt>
                                        </p:tgtEl>
                                        <p:attrNameLst>
                                          <p:attrName>style.color</p:attrName>
                                        </p:attrNameLst>
                                      </p:cBhvr>
                                      <p:by>
                                        <p:hsl h="0" s="-12549" l="-25098"/>
                                      </p:by>
                                    </p:animClr>
                                    <p:animClr clrSpc="hsl" dir="cw">
                                      <p:cBhvr>
                                        <p:cTn id="68" dur="500" fill="hold"/>
                                        <p:tgtEl>
                                          <p:spTgt spid="4">
                                            <p:txEl>
                                              <p:pRg st="8" end="8"/>
                                            </p:txEl>
                                          </p:spTgt>
                                        </p:tgtEl>
                                        <p:attrNameLst>
                                          <p:attrName>fillcolor</p:attrName>
                                        </p:attrNameLst>
                                      </p:cBhvr>
                                      <p:by>
                                        <p:hsl h="0" s="-12549" l="-25098"/>
                                      </p:by>
                                    </p:animClr>
                                    <p:animClr clrSpc="hsl" dir="cw">
                                      <p:cBhvr>
                                        <p:cTn id="69" dur="500" fill="hold"/>
                                        <p:tgtEl>
                                          <p:spTgt spid="4">
                                            <p:txEl>
                                              <p:pRg st="8" end="8"/>
                                            </p:txEl>
                                          </p:spTgt>
                                        </p:tgtEl>
                                        <p:attrNameLst>
                                          <p:attrName>stroke.color</p:attrName>
                                        </p:attrNameLst>
                                      </p:cBhvr>
                                      <p:by>
                                        <p:hsl h="0" s="-12549" l="-25098"/>
                                      </p:by>
                                    </p:animClr>
                                    <p:set>
                                      <p:cBhvr>
                                        <p:cTn id="70" dur="500" fill="hold"/>
                                        <p:tgtEl>
                                          <p:spTgt spid="4">
                                            <p:txEl>
                                              <p:pRg st="8" end="8"/>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sz="quarter" idx="4294967295"/>
          </p:nvPr>
        </p:nvSpPr>
        <p:spPr>
          <a:xfrm>
            <a:off x="0" y="771525"/>
            <a:ext cx="8207375" cy="3887788"/>
          </a:xfrm>
          <a:prstGeom prst="rect">
            <a:avLst/>
          </a:prstGeom>
        </p:spPr>
        <p:txBody>
          <a:bodyPr/>
          <a:lstStyle/>
          <a:p>
            <a:pPr eaLnBrk="1" hangingPunct="1">
              <a:lnSpc>
                <a:spcPct val="90000"/>
              </a:lnSpc>
            </a:pPr>
            <a:r>
              <a:rPr lang="en-US" altLang="zh-CN" dirty="0" smtClean="0">
                <a:latin typeface="宋体" panose="02010600030101010101" pitchFamily="2" charset="-122"/>
                <a:ea typeface="宋体" panose="02010600030101010101" pitchFamily="2" charset="-122"/>
              </a:rPr>
              <a:t>10</a:t>
            </a:r>
            <a:r>
              <a:rPr lang="zh-CN" altLang="en-US" dirty="0" smtClean="0">
                <a:latin typeface="宋体" panose="02010600030101010101" pitchFamily="2" charset="-122"/>
                <a:ea typeface="宋体" panose="02010600030101010101" pitchFamily="2" charset="-122"/>
              </a:rPr>
              <a:t>、在下列情形中，经批准可以进行邀请招标的有（   ）。</a:t>
            </a:r>
          </a:p>
          <a:p>
            <a:pPr eaLnBrk="1" hangingPunct="1">
              <a:lnSpc>
                <a:spcPct val="90000"/>
              </a:lnSpc>
            </a:pPr>
            <a:r>
              <a:rPr lang="en-US" altLang="zh-CN" dirty="0" smtClean="0">
                <a:latin typeface="宋体" panose="02010600030101010101" pitchFamily="2" charset="-122"/>
                <a:ea typeface="宋体" panose="02010600030101010101" pitchFamily="2" charset="-122"/>
              </a:rPr>
              <a:t>A.</a:t>
            </a:r>
            <a:r>
              <a:rPr lang="zh-CN" altLang="en-US" dirty="0" smtClean="0">
                <a:latin typeface="宋体" panose="02010600030101010101" pitchFamily="2" charset="-122"/>
                <a:ea typeface="宋体" panose="02010600030101010101" pitchFamily="2" charset="-122"/>
              </a:rPr>
              <a:t>项目技术复杂或有特殊要求，只有少量几家潜在投标人可供选择的</a:t>
            </a:r>
          </a:p>
          <a:p>
            <a:pPr eaLnBrk="1" hangingPunct="1">
              <a:lnSpc>
                <a:spcPct val="90000"/>
              </a:lnSpc>
            </a:pPr>
            <a:r>
              <a:rPr lang="en-US" altLang="zh-CN" dirty="0" smtClean="0">
                <a:latin typeface="宋体" panose="02010600030101010101" pitchFamily="2" charset="-122"/>
                <a:ea typeface="宋体" panose="02010600030101010101" pitchFamily="2" charset="-122"/>
              </a:rPr>
              <a:t>B.</a:t>
            </a:r>
            <a:r>
              <a:rPr lang="zh-CN" altLang="en-US" dirty="0" smtClean="0">
                <a:latin typeface="宋体" panose="02010600030101010101" pitchFamily="2" charset="-122"/>
                <a:ea typeface="宋体" panose="02010600030101010101" pitchFamily="2" charset="-122"/>
              </a:rPr>
              <a:t>涉及国家安全、国家秘密或者抢险救灾，适宜招标但不宜公开招标的</a:t>
            </a:r>
          </a:p>
          <a:p>
            <a:pPr eaLnBrk="1" hangingPunct="1">
              <a:lnSpc>
                <a:spcPct val="90000"/>
              </a:lnSpc>
            </a:pPr>
            <a:r>
              <a:rPr lang="en-US" altLang="zh-CN" dirty="0" smtClean="0">
                <a:latin typeface="宋体" panose="02010600030101010101" pitchFamily="2" charset="-122"/>
                <a:ea typeface="宋体" panose="02010600030101010101" pitchFamily="2" charset="-122"/>
              </a:rPr>
              <a:t>C.</a:t>
            </a:r>
            <a:r>
              <a:rPr lang="zh-CN" altLang="en-US" dirty="0" smtClean="0">
                <a:latin typeface="宋体" panose="02010600030101010101" pitchFamily="2" charset="-122"/>
                <a:ea typeface="宋体" panose="02010600030101010101" pitchFamily="2" charset="-122"/>
              </a:rPr>
              <a:t>拟公开招标的费用与项目的价值相比，不值得的</a:t>
            </a:r>
          </a:p>
          <a:p>
            <a:pPr eaLnBrk="1" hangingPunct="1">
              <a:lnSpc>
                <a:spcPct val="90000"/>
              </a:lnSpc>
            </a:pPr>
            <a:r>
              <a:rPr lang="en-US" altLang="zh-CN" dirty="0" smtClean="0">
                <a:latin typeface="宋体" panose="02010600030101010101" pitchFamily="2" charset="-122"/>
                <a:ea typeface="宋体" panose="02010600030101010101" pitchFamily="2" charset="-122"/>
              </a:rPr>
              <a:t>D.</a:t>
            </a:r>
            <a:r>
              <a:rPr lang="zh-CN" altLang="en-US" dirty="0" smtClean="0">
                <a:latin typeface="宋体" panose="02010600030101010101" pitchFamily="2" charset="-122"/>
                <a:ea typeface="宋体" panose="02010600030101010101" pitchFamily="2" charset="-122"/>
              </a:rPr>
              <a:t>受自然地域环境限制的</a:t>
            </a:r>
          </a:p>
          <a:p>
            <a:pPr eaLnBrk="1" hangingPunct="1">
              <a:lnSpc>
                <a:spcPct val="90000"/>
              </a:lnSpc>
            </a:pPr>
            <a:r>
              <a:rPr lang="en-US" altLang="zh-CN" dirty="0" smtClean="0">
                <a:latin typeface="宋体" panose="02010600030101010101" pitchFamily="2" charset="-122"/>
                <a:ea typeface="宋体" panose="02010600030101010101" pitchFamily="2" charset="-122"/>
              </a:rPr>
              <a:t>E.</a:t>
            </a:r>
            <a:r>
              <a:rPr lang="zh-CN" altLang="en-US" dirty="0" smtClean="0">
                <a:latin typeface="宋体" panose="02010600030101010101" pitchFamily="2" charset="-122"/>
                <a:ea typeface="宋体" panose="02010600030101010101" pitchFamily="2" charset="-122"/>
              </a:rPr>
              <a:t>法规规定不准公开招标的</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anim calcmode="lin" valueType="num">
                                      <p:cBhvr>
                                        <p:cTn id="1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1000"/>
                                        <p:tgtEl>
                                          <p:spTgt spid="4">
                                            <p:txEl>
                                              <p:pRg st="3" end="3"/>
                                            </p:txEl>
                                          </p:spTgt>
                                        </p:tgtEl>
                                      </p:cBhvr>
                                    </p:animEffect>
                                    <p:anim calcmode="lin" valueType="num">
                                      <p:cBhvr>
                                        <p:cTn id="23"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4">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1000"/>
                                        <p:tgtEl>
                                          <p:spTgt spid="4">
                                            <p:txEl>
                                              <p:pRg st="4" end="4"/>
                                            </p:txEl>
                                          </p:spTgt>
                                        </p:tgtEl>
                                      </p:cBhvr>
                                    </p:animEffect>
                                    <p:anim calcmode="lin" valueType="num">
                                      <p:cBhvr>
                                        <p:cTn id="28"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4">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1000"/>
                                        <p:tgtEl>
                                          <p:spTgt spid="4">
                                            <p:txEl>
                                              <p:pRg st="5" end="5"/>
                                            </p:txEl>
                                          </p:spTgt>
                                        </p:tgtEl>
                                      </p:cBhvr>
                                    </p:animEffect>
                                    <p:anim calcmode="lin" valueType="num">
                                      <p:cBhvr>
                                        <p:cTn id="33"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4" presetClass="emph" presetSubtype="0" fill="hold" nodeType="clickEffect">
                                  <p:stCondLst>
                                    <p:cond delay="0"/>
                                  </p:stCondLst>
                                  <p:childTnLst>
                                    <p:animClr clrSpc="hsl" dir="cw">
                                      <p:cBhvr override="childStyle">
                                        <p:cTn id="38" dur="500" fill="hold"/>
                                        <p:tgtEl>
                                          <p:spTgt spid="4">
                                            <p:txEl>
                                              <p:pRg st="1" end="1"/>
                                            </p:txEl>
                                          </p:spTgt>
                                        </p:tgtEl>
                                        <p:attrNameLst>
                                          <p:attrName>style.color</p:attrName>
                                        </p:attrNameLst>
                                      </p:cBhvr>
                                      <p:by>
                                        <p:hsl h="0" s="-12549" l="-25098"/>
                                      </p:by>
                                    </p:animClr>
                                    <p:animClr clrSpc="hsl" dir="cw">
                                      <p:cBhvr>
                                        <p:cTn id="39" dur="500" fill="hold"/>
                                        <p:tgtEl>
                                          <p:spTgt spid="4">
                                            <p:txEl>
                                              <p:pRg st="1" end="1"/>
                                            </p:txEl>
                                          </p:spTgt>
                                        </p:tgtEl>
                                        <p:attrNameLst>
                                          <p:attrName>fillcolor</p:attrName>
                                        </p:attrNameLst>
                                      </p:cBhvr>
                                      <p:by>
                                        <p:hsl h="0" s="-12549" l="-25098"/>
                                      </p:by>
                                    </p:animClr>
                                    <p:animClr clrSpc="hsl" dir="cw">
                                      <p:cBhvr>
                                        <p:cTn id="40" dur="500" fill="hold"/>
                                        <p:tgtEl>
                                          <p:spTgt spid="4">
                                            <p:txEl>
                                              <p:pRg st="1" end="1"/>
                                            </p:txEl>
                                          </p:spTgt>
                                        </p:tgtEl>
                                        <p:attrNameLst>
                                          <p:attrName>stroke.color</p:attrName>
                                        </p:attrNameLst>
                                      </p:cBhvr>
                                      <p:by>
                                        <p:hsl h="0" s="-12549" l="-25098"/>
                                      </p:by>
                                    </p:animClr>
                                    <p:set>
                                      <p:cBhvr>
                                        <p:cTn id="41" dur="500" fill="hold"/>
                                        <p:tgtEl>
                                          <p:spTgt spid="4">
                                            <p:txEl>
                                              <p:pRg st="1" end="1"/>
                                            </p:txEl>
                                          </p:spTgt>
                                        </p:tgtEl>
                                        <p:attrNameLst>
                                          <p:attrName>fill.type</p:attrName>
                                        </p:attrNameLst>
                                      </p:cBhvr>
                                      <p:to>
                                        <p:strVal val="solid"/>
                                      </p:to>
                                    </p:set>
                                  </p:childTnLst>
                                </p:cTn>
                              </p:par>
                              <p:par>
                                <p:cTn id="42" presetID="24" presetClass="emph" presetSubtype="0" fill="hold" nodeType="withEffect">
                                  <p:stCondLst>
                                    <p:cond delay="0"/>
                                  </p:stCondLst>
                                  <p:childTnLst>
                                    <p:animClr clrSpc="hsl" dir="cw">
                                      <p:cBhvr override="childStyle">
                                        <p:cTn id="43" dur="500" fill="hold"/>
                                        <p:tgtEl>
                                          <p:spTgt spid="4">
                                            <p:txEl>
                                              <p:pRg st="2" end="2"/>
                                            </p:txEl>
                                          </p:spTgt>
                                        </p:tgtEl>
                                        <p:attrNameLst>
                                          <p:attrName>style.color</p:attrName>
                                        </p:attrNameLst>
                                      </p:cBhvr>
                                      <p:by>
                                        <p:hsl h="0" s="-12549" l="-25098"/>
                                      </p:by>
                                    </p:animClr>
                                    <p:animClr clrSpc="hsl" dir="cw">
                                      <p:cBhvr>
                                        <p:cTn id="44" dur="500" fill="hold"/>
                                        <p:tgtEl>
                                          <p:spTgt spid="4">
                                            <p:txEl>
                                              <p:pRg st="2" end="2"/>
                                            </p:txEl>
                                          </p:spTgt>
                                        </p:tgtEl>
                                        <p:attrNameLst>
                                          <p:attrName>fillcolor</p:attrName>
                                        </p:attrNameLst>
                                      </p:cBhvr>
                                      <p:by>
                                        <p:hsl h="0" s="-12549" l="-25098"/>
                                      </p:by>
                                    </p:animClr>
                                    <p:animClr clrSpc="hsl" dir="cw">
                                      <p:cBhvr>
                                        <p:cTn id="45" dur="500" fill="hold"/>
                                        <p:tgtEl>
                                          <p:spTgt spid="4">
                                            <p:txEl>
                                              <p:pRg st="2" end="2"/>
                                            </p:txEl>
                                          </p:spTgt>
                                        </p:tgtEl>
                                        <p:attrNameLst>
                                          <p:attrName>stroke.color</p:attrName>
                                        </p:attrNameLst>
                                      </p:cBhvr>
                                      <p:by>
                                        <p:hsl h="0" s="-12549" l="-25098"/>
                                      </p:by>
                                    </p:animClr>
                                    <p:set>
                                      <p:cBhvr>
                                        <p:cTn id="46" dur="500" fill="hold"/>
                                        <p:tgtEl>
                                          <p:spTgt spid="4">
                                            <p:txEl>
                                              <p:pRg st="2" end="2"/>
                                            </p:txEl>
                                          </p:spTgt>
                                        </p:tgtEl>
                                        <p:attrNameLst>
                                          <p:attrName>fill.type</p:attrName>
                                        </p:attrNameLst>
                                      </p:cBhvr>
                                      <p:to>
                                        <p:strVal val="solid"/>
                                      </p:to>
                                    </p:set>
                                  </p:childTnLst>
                                </p:cTn>
                              </p:par>
                              <p:par>
                                <p:cTn id="47" presetID="24" presetClass="emph" presetSubtype="0" fill="hold" nodeType="withEffect">
                                  <p:stCondLst>
                                    <p:cond delay="0"/>
                                  </p:stCondLst>
                                  <p:childTnLst>
                                    <p:animClr clrSpc="hsl" dir="cw">
                                      <p:cBhvr override="childStyle">
                                        <p:cTn id="48" dur="500" fill="hold"/>
                                        <p:tgtEl>
                                          <p:spTgt spid="4">
                                            <p:txEl>
                                              <p:pRg st="3" end="3"/>
                                            </p:txEl>
                                          </p:spTgt>
                                        </p:tgtEl>
                                        <p:attrNameLst>
                                          <p:attrName>style.color</p:attrName>
                                        </p:attrNameLst>
                                      </p:cBhvr>
                                      <p:by>
                                        <p:hsl h="0" s="-12549" l="-25098"/>
                                      </p:by>
                                    </p:animClr>
                                    <p:animClr clrSpc="hsl" dir="cw">
                                      <p:cBhvr>
                                        <p:cTn id="49" dur="500" fill="hold"/>
                                        <p:tgtEl>
                                          <p:spTgt spid="4">
                                            <p:txEl>
                                              <p:pRg st="3" end="3"/>
                                            </p:txEl>
                                          </p:spTgt>
                                        </p:tgtEl>
                                        <p:attrNameLst>
                                          <p:attrName>fillcolor</p:attrName>
                                        </p:attrNameLst>
                                      </p:cBhvr>
                                      <p:by>
                                        <p:hsl h="0" s="-12549" l="-25098"/>
                                      </p:by>
                                    </p:animClr>
                                    <p:animClr clrSpc="hsl" dir="cw">
                                      <p:cBhvr>
                                        <p:cTn id="50" dur="500" fill="hold"/>
                                        <p:tgtEl>
                                          <p:spTgt spid="4">
                                            <p:txEl>
                                              <p:pRg st="3" end="3"/>
                                            </p:txEl>
                                          </p:spTgt>
                                        </p:tgtEl>
                                        <p:attrNameLst>
                                          <p:attrName>stroke.color</p:attrName>
                                        </p:attrNameLst>
                                      </p:cBhvr>
                                      <p:by>
                                        <p:hsl h="0" s="-12549" l="-25098"/>
                                      </p:by>
                                    </p:animClr>
                                    <p:set>
                                      <p:cBhvr>
                                        <p:cTn id="51" dur="500" fill="hold"/>
                                        <p:tgtEl>
                                          <p:spTgt spid="4">
                                            <p:txEl>
                                              <p:pRg st="3" end="3"/>
                                            </p:txEl>
                                          </p:spTgt>
                                        </p:tgtEl>
                                        <p:attrNameLst>
                                          <p:attrName>fill.type</p:attrName>
                                        </p:attrNameLst>
                                      </p:cBhvr>
                                      <p:to>
                                        <p:strVal val="solid"/>
                                      </p:to>
                                    </p:set>
                                  </p:childTnLst>
                                </p:cTn>
                              </p:par>
                              <p:par>
                                <p:cTn id="52" presetID="24" presetClass="emph" presetSubtype="0" fill="hold" nodeType="withEffect">
                                  <p:stCondLst>
                                    <p:cond delay="0"/>
                                  </p:stCondLst>
                                  <p:childTnLst>
                                    <p:animClr clrSpc="hsl" dir="cw">
                                      <p:cBhvr override="childStyle">
                                        <p:cTn id="53" dur="500" fill="hold"/>
                                        <p:tgtEl>
                                          <p:spTgt spid="4">
                                            <p:txEl>
                                              <p:pRg st="4" end="4"/>
                                            </p:txEl>
                                          </p:spTgt>
                                        </p:tgtEl>
                                        <p:attrNameLst>
                                          <p:attrName>style.color</p:attrName>
                                        </p:attrNameLst>
                                      </p:cBhvr>
                                      <p:by>
                                        <p:hsl h="0" s="-12549" l="-25098"/>
                                      </p:by>
                                    </p:animClr>
                                    <p:animClr clrSpc="hsl" dir="cw">
                                      <p:cBhvr>
                                        <p:cTn id="54" dur="500" fill="hold"/>
                                        <p:tgtEl>
                                          <p:spTgt spid="4">
                                            <p:txEl>
                                              <p:pRg st="4" end="4"/>
                                            </p:txEl>
                                          </p:spTgt>
                                        </p:tgtEl>
                                        <p:attrNameLst>
                                          <p:attrName>fillcolor</p:attrName>
                                        </p:attrNameLst>
                                      </p:cBhvr>
                                      <p:by>
                                        <p:hsl h="0" s="-12549" l="-25098"/>
                                      </p:by>
                                    </p:animClr>
                                    <p:animClr clrSpc="hsl" dir="cw">
                                      <p:cBhvr>
                                        <p:cTn id="55" dur="500" fill="hold"/>
                                        <p:tgtEl>
                                          <p:spTgt spid="4">
                                            <p:txEl>
                                              <p:pRg st="4" end="4"/>
                                            </p:txEl>
                                          </p:spTgt>
                                        </p:tgtEl>
                                        <p:attrNameLst>
                                          <p:attrName>stroke.color</p:attrName>
                                        </p:attrNameLst>
                                      </p:cBhvr>
                                      <p:by>
                                        <p:hsl h="0" s="-12549" l="-25098"/>
                                      </p:by>
                                    </p:animClr>
                                    <p:set>
                                      <p:cBhvr>
                                        <p:cTn id="56" dur="500" fill="hold"/>
                                        <p:tgtEl>
                                          <p:spTgt spid="4">
                                            <p:txEl>
                                              <p:pRg st="4" end="4"/>
                                            </p:txEl>
                                          </p:spTgt>
                                        </p:tgtEl>
                                        <p:attrNameLst>
                                          <p:attrName>fill.type</p:attrName>
                                        </p:attrNameLst>
                                      </p:cBhvr>
                                      <p:to>
                                        <p:strVal val="solid"/>
                                      </p:to>
                                    </p:set>
                                  </p:childTnLst>
                                </p:cTn>
                              </p:par>
                              <p:par>
                                <p:cTn id="57" presetID="24" presetClass="emph" presetSubtype="0" fill="hold" nodeType="withEffect">
                                  <p:stCondLst>
                                    <p:cond delay="0"/>
                                  </p:stCondLst>
                                  <p:childTnLst>
                                    <p:animClr clrSpc="hsl" dir="cw">
                                      <p:cBhvr override="childStyle">
                                        <p:cTn id="58" dur="500" fill="hold"/>
                                        <p:tgtEl>
                                          <p:spTgt spid="4">
                                            <p:txEl>
                                              <p:pRg st="5" end="5"/>
                                            </p:txEl>
                                          </p:spTgt>
                                        </p:tgtEl>
                                        <p:attrNameLst>
                                          <p:attrName>style.color</p:attrName>
                                        </p:attrNameLst>
                                      </p:cBhvr>
                                      <p:by>
                                        <p:hsl h="0" s="-12549" l="-25098"/>
                                      </p:by>
                                    </p:animClr>
                                    <p:animClr clrSpc="hsl" dir="cw">
                                      <p:cBhvr>
                                        <p:cTn id="59" dur="500" fill="hold"/>
                                        <p:tgtEl>
                                          <p:spTgt spid="4">
                                            <p:txEl>
                                              <p:pRg st="5" end="5"/>
                                            </p:txEl>
                                          </p:spTgt>
                                        </p:tgtEl>
                                        <p:attrNameLst>
                                          <p:attrName>fillcolor</p:attrName>
                                        </p:attrNameLst>
                                      </p:cBhvr>
                                      <p:by>
                                        <p:hsl h="0" s="-12549" l="-25098"/>
                                      </p:by>
                                    </p:animClr>
                                    <p:animClr clrSpc="hsl" dir="cw">
                                      <p:cBhvr>
                                        <p:cTn id="60" dur="500" fill="hold"/>
                                        <p:tgtEl>
                                          <p:spTgt spid="4">
                                            <p:txEl>
                                              <p:pRg st="5" end="5"/>
                                            </p:txEl>
                                          </p:spTgt>
                                        </p:tgtEl>
                                        <p:attrNameLst>
                                          <p:attrName>stroke.color</p:attrName>
                                        </p:attrNameLst>
                                      </p:cBhvr>
                                      <p:by>
                                        <p:hsl h="0" s="-12549" l="-25098"/>
                                      </p:by>
                                    </p:animClr>
                                    <p:set>
                                      <p:cBhvr>
                                        <p:cTn id="61" dur="500" fill="hold"/>
                                        <p:tgtEl>
                                          <p:spTgt spid="4">
                                            <p:txEl>
                                              <p:pRg st="5" end="5"/>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4294967295"/>
          </p:nvPr>
        </p:nvSpPr>
        <p:spPr>
          <a:xfrm>
            <a:off x="936625" y="231775"/>
            <a:ext cx="8207375" cy="4635500"/>
          </a:xfrm>
          <a:prstGeom prst="rect">
            <a:avLst/>
          </a:prstGeom>
        </p:spPr>
        <p:txBody>
          <a:bodyPr>
            <a:normAutofit/>
          </a:bodyPr>
          <a:lstStyle/>
          <a:p>
            <a:r>
              <a:rPr lang="en-US" altLang="zh-CN" dirty="0" smtClean="0">
                <a:latin typeface="宋体" panose="02010600030101010101" pitchFamily="2" charset="-122"/>
                <a:ea typeface="宋体" panose="02010600030101010101" pitchFamily="2" charset="-122"/>
              </a:rPr>
              <a:t>11</a:t>
            </a:r>
            <a:r>
              <a:rPr lang="zh-CN" altLang="en-US" dirty="0" smtClean="0">
                <a:latin typeface="宋体" panose="02010600030101010101" pitchFamily="2" charset="-122"/>
                <a:ea typeface="宋体" panose="02010600030101010101" pitchFamily="2" charset="-122"/>
              </a:rPr>
              <a:t>、招标</a:t>
            </a:r>
            <a:r>
              <a:rPr lang="zh-CN" altLang="en-US" dirty="0">
                <a:latin typeface="宋体" panose="02010600030101010101" pitchFamily="2" charset="-122"/>
                <a:ea typeface="宋体" panose="02010600030101010101" pitchFamily="2" charset="-122"/>
              </a:rPr>
              <a:t>人对已发出的招标文件进行必要的澄清或者修改的，应当在招标文件要求</a:t>
            </a:r>
            <a:r>
              <a:rPr lang="zh-CN" altLang="en-US" dirty="0" smtClean="0">
                <a:latin typeface="宋体" panose="02010600030101010101" pitchFamily="2" charset="-122"/>
                <a:ea typeface="宋体" panose="02010600030101010101" pitchFamily="2" charset="-122"/>
              </a:rPr>
              <a:t>提交投标</a:t>
            </a:r>
            <a:r>
              <a:rPr lang="zh-CN" altLang="en-US" dirty="0">
                <a:latin typeface="宋体" panose="02010600030101010101" pitchFamily="2" charset="-122"/>
                <a:ea typeface="宋体" panose="02010600030101010101" pitchFamily="2" charset="-122"/>
              </a:rPr>
              <a:t>文件截止时间至少</a:t>
            </a:r>
            <a:r>
              <a:rPr lang="zh-CN" altLang="en-US" dirty="0" smtClean="0">
                <a:latin typeface="宋体" panose="02010600030101010101" pitchFamily="2" charset="-122"/>
                <a:ea typeface="宋体" panose="02010600030101010101" pitchFamily="2" charset="-122"/>
              </a:rPr>
              <a:t>（ ）</a:t>
            </a:r>
            <a:r>
              <a:rPr lang="zh-CN" altLang="en-US" dirty="0">
                <a:latin typeface="宋体" panose="02010600030101010101" pitchFamily="2" charset="-122"/>
                <a:ea typeface="宋体" panose="02010600030101010101" pitchFamily="2" charset="-122"/>
              </a:rPr>
              <a:t>前，以书面形式通知所有招标文件收受人。</a:t>
            </a:r>
          </a:p>
          <a:p>
            <a:r>
              <a:rPr lang="zh-CN" altLang="en-US" dirty="0">
                <a:latin typeface="宋体" panose="02010600030101010101" pitchFamily="2" charset="-122"/>
                <a:ea typeface="宋体" panose="02010600030101010101" pitchFamily="2" charset="-122"/>
              </a:rPr>
              <a:t> </a:t>
            </a:r>
            <a:r>
              <a:rPr lang="en-US" altLang="zh-CN" dirty="0" smtClean="0">
                <a:latin typeface="宋体" panose="02010600030101010101" pitchFamily="2" charset="-122"/>
                <a:ea typeface="宋体" panose="02010600030101010101" pitchFamily="2" charset="-122"/>
              </a:rPr>
              <a:t>A 20d</a:t>
            </a:r>
            <a:r>
              <a:rPr lang="en-US" altLang="zh-CN" dirty="0">
                <a:latin typeface="宋体" panose="02010600030101010101" pitchFamily="2" charset="-122"/>
                <a:ea typeface="宋体" panose="02010600030101010101" pitchFamily="2" charset="-122"/>
              </a:rPr>
              <a:t> </a:t>
            </a:r>
          </a:p>
          <a:p>
            <a:r>
              <a:rPr lang="zh-CN" altLang="en-US" dirty="0">
                <a:latin typeface="宋体" panose="02010600030101010101" pitchFamily="2" charset="-122"/>
                <a:ea typeface="宋体" panose="02010600030101010101" pitchFamily="2" charset="-122"/>
              </a:rPr>
              <a:t> </a:t>
            </a:r>
            <a:r>
              <a:rPr lang="en-US" altLang="zh-CN" dirty="0" smtClean="0">
                <a:latin typeface="宋体" panose="02010600030101010101" pitchFamily="2" charset="-122"/>
                <a:ea typeface="宋体" panose="02010600030101010101" pitchFamily="2" charset="-122"/>
              </a:rPr>
              <a:t>B 10d</a:t>
            </a:r>
            <a:r>
              <a:rPr lang="en-US" altLang="zh-CN" dirty="0">
                <a:latin typeface="宋体" panose="02010600030101010101" pitchFamily="2" charset="-122"/>
                <a:ea typeface="宋体" panose="02010600030101010101" pitchFamily="2" charset="-122"/>
              </a:rPr>
              <a:t> </a:t>
            </a:r>
          </a:p>
          <a:p>
            <a:r>
              <a:rPr lang="en-US" altLang="zh-CN" dirty="0" smtClean="0">
                <a:latin typeface="宋体" panose="02010600030101010101" pitchFamily="2" charset="-122"/>
                <a:ea typeface="宋体" panose="02010600030101010101" pitchFamily="2" charset="-122"/>
              </a:rPr>
              <a:t> C 15d</a:t>
            </a:r>
            <a:r>
              <a:rPr lang="en-US" altLang="zh-CN" dirty="0">
                <a:latin typeface="宋体" panose="02010600030101010101" pitchFamily="2" charset="-122"/>
                <a:ea typeface="宋体" panose="02010600030101010101" pitchFamily="2" charset="-122"/>
              </a:rPr>
              <a:t> </a:t>
            </a:r>
          </a:p>
          <a:p>
            <a:r>
              <a:rPr lang="en-US" altLang="zh-CN" dirty="0" smtClean="0">
                <a:latin typeface="宋体" panose="02010600030101010101" pitchFamily="2" charset="-122"/>
                <a:ea typeface="宋体" panose="02010600030101010101" pitchFamily="2" charset="-122"/>
              </a:rPr>
              <a:t> D 7d</a:t>
            </a:r>
          </a:p>
          <a:p>
            <a:pPr marL="0" indent="0">
              <a:buNone/>
            </a:pPr>
            <a:r>
              <a:rPr lang="zh-CN" altLang="en-US" dirty="0"/>
              <a:t/>
            </a:r>
            <a:br>
              <a:rPr lang="zh-CN" altLang="en-US" dirty="0"/>
            </a:br>
            <a:r>
              <a:rPr lang="en-US" altLang="zh-CN" dirty="0" smtClean="0"/>
              <a:t>12</a:t>
            </a:r>
            <a:r>
              <a:rPr lang="zh-CN" altLang="en-US" dirty="0" smtClean="0"/>
              <a:t>、</a:t>
            </a:r>
            <a:r>
              <a:rPr lang="zh-CN" altLang="en-US" dirty="0" smtClean="0">
                <a:latin typeface="宋体" panose="02010600030101010101" pitchFamily="2" charset="-122"/>
                <a:ea typeface="宋体" panose="02010600030101010101" pitchFamily="2" charset="-122"/>
              </a:rPr>
              <a:t>招标</a:t>
            </a:r>
            <a:r>
              <a:rPr lang="zh-CN" altLang="en-US" dirty="0">
                <a:latin typeface="宋体" panose="02010600030101010101" pitchFamily="2" charset="-122"/>
                <a:ea typeface="宋体" panose="02010600030101010101" pitchFamily="2" charset="-122"/>
              </a:rPr>
              <a:t>投标过程中需要对现场进行考察，以了解现场情况。现场考察组织工作由</a:t>
            </a:r>
            <a:r>
              <a:rPr lang="zh-CN" altLang="en-US" dirty="0" smtClean="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a:p>
            <a:r>
              <a:rPr lang="en-US" altLang="zh-CN" dirty="0" smtClean="0">
                <a:latin typeface="宋体" panose="02010600030101010101" pitchFamily="2" charset="-122"/>
                <a:ea typeface="宋体" panose="02010600030101010101" pitchFamily="2" charset="-122"/>
              </a:rPr>
              <a:t>A</a:t>
            </a:r>
            <a:r>
              <a:rPr lang="zh-CN" altLang="en-US" dirty="0" smtClean="0">
                <a:latin typeface="宋体" panose="02010600030101010101" pitchFamily="2" charset="-122"/>
                <a:ea typeface="宋体" panose="02010600030101010101" pitchFamily="2" charset="-122"/>
              </a:rPr>
              <a:t>、招标</a:t>
            </a:r>
            <a:r>
              <a:rPr lang="zh-CN" altLang="en-US" dirty="0">
                <a:latin typeface="宋体" panose="02010600030101010101" pitchFamily="2" charset="-122"/>
                <a:ea typeface="宋体" panose="02010600030101010101" pitchFamily="2" charset="-122"/>
              </a:rPr>
              <a:t>人承担，费用由投标人承担</a:t>
            </a:r>
          </a:p>
          <a:p>
            <a:r>
              <a:rPr lang="en-US" altLang="zh-CN" dirty="0" smtClean="0">
                <a:latin typeface="宋体" panose="02010600030101010101" pitchFamily="2" charset="-122"/>
                <a:ea typeface="宋体" panose="02010600030101010101" pitchFamily="2" charset="-122"/>
              </a:rPr>
              <a:t>B</a:t>
            </a:r>
            <a:r>
              <a:rPr lang="zh-CN" altLang="en-US" dirty="0" smtClean="0">
                <a:latin typeface="宋体" panose="02010600030101010101" pitchFamily="2" charset="-122"/>
                <a:ea typeface="宋体" panose="02010600030101010101" pitchFamily="2" charset="-122"/>
              </a:rPr>
              <a:t>、投标人</a:t>
            </a:r>
            <a:r>
              <a:rPr lang="zh-CN" altLang="en-US" dirty="0">
                <a:latin typeface="宋体" panose="02010600030101010101" pitchFamily="2" charset="-122"/>
                <a:ea typeface="宋体" panose="02010600030101010101" pitchFamily="2" charset="-122"/>
              </a:rPr>
              <a:t>承担，费用由招标人</a:t>
            </a:r>
            <a:r>
              <a:rPr lang="zh-CN" altLang="en-US" dirty="0" smtClean="0">
                <a:latin typeface="宋体" panose="02010600030101010101" pitchFamily="2" charset="-122"/>
                <a:ea typeface="宋体" panose="02010600030101010101" pitchFamily="2" charset="-122"/>
              </a:rPr>
              <a:t>承担</a:t>
            </a:r>
            <a:r>
              <a:rPr lang="zh-CN" altLang="en-US" dirty="0">
                <a:latin typeface="宋体" panose="02010600030101010101" pitchFamily="2" charset="-122"/>
                <a:ea typeface="宋体" panose="02010600030101010101" pitchFamily="2" charset="-122"/>
              </a:rPr>
              <a:t> </a:t>
            </a:r>
          </a:p>
          <a:p>
            <a:r>
              <a:rPr lang="en-US" altLang="zh-CN" dirty="0" smtClean="0">
                <a:latin typeface="宋体" panose="02010600030101010101" pitchFamily="2" charset="-122"/>
                <a:ea typeface="宋体" panose="02010600030101010101" pitchFamily="2" charset="-122"/>
              </a:rPr>
              <a:t>C</a:t>
            </a:r>
            <a:r>
              <a:rPr lang="zh-CN" altLang="en-US" dirty="0" smtClean="0">
                <a:latin typeface="宋体" panose="02010600030101010101" pitchFamily="2" charset="-122"/>
                <a:ea typeface="宋体" panose="02010600030101010101" pitchFamily="2" charset="-122"/>
              </a:rPr>
              <a:t>、招标</a:t>
            </a:r>
            <a:r>
              <a:rPr lang="zh-CN" altLang="en-US" dirty="0">
                <a:latin typeface="宋体" panose="02010600030101010101" pitchFamily="2" charset="-122"/>
                <a:ea typeface="宋体" panose="02010600030101010101" pitchFamily="2" charset="-122"/>
              </a:rPr>
              <a:t>人承担，费用由招标人承担</a:t>
            </a:r>
          </a:p>
          <a:p>
            <a:r>
              <a:rPr lang="en-US" altLang="zh-CN" dirty="0" smtClean="0">
                <a:latin typeface="宋体" panose="02010600030101010101" pitchFamily="2" charset="-122"/>
                <a:ea typeface="宋体" panose="02010600030101010101" pitchFamily="2" charset="-122"/>
              </a:rPr>
              <a:t>D</a:t>
            </a:r>
            <a:r>
              <a:rPr lang="zh-CN" altLang="en-US" dirty="0" smtClean="0">
                <a:latin typeface="宋体" panose="02010600030101010101" pitchFamily="2" charset="-122"/>
                <a:ea typeface="宋体" panose="02010600030101010101" pitchFamily="2" charset="-122"/>
              </a:rPr>
              <a:t>、投标人</a:t>
            </a:r>
            <a:r>
              <a:rPr lang="zh-CN" altLang="en-US" dirty="0">
                <a:latin typeface="宋体" panose="02010600030101010101" pitchFamily="2" charset="-122"/>
                <a:ea typeface="宋体" panose="02010600030101010101" pitchFamily="2" charset="-122"/>
              </a:rPr>
              <a:t>承担，费用由投标人承担</a:t>
            </a:r>
          </a:p>
          <a:p>
            <a:endParaRPr lang="en-US" altLang="zh-CN" dirty="0">
              <a:latin typeface="宋体" panose="02010600030101010101" pitchFamily="2" charset="-122"/>
              <a:ea typeface="宋体" panose="02010600030101010101" pitchFamily="2" charset="-122"/>
            </a:endParaRPr>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4" presetClass="emph" presetSubtype="0" fill="hold" nodeType="clickEffect">
                                  <p:stCondLst>
                                    <p:cond delay="0"/>
                                  </p:stCondLst>
                                  <p:childTnLst>
                                    <p:animClr clrSpc="hsl" dir="cw">
                                      <p:cBhvr override="childStyle">
                                        <p:cTn id="33" dur="500" fill="hold"/>
                                        <p:tgtEl>
                                          <p:spTgt spid="3">
                                            <p:txEl>
                                              <p:pRg st="3" end="3"/>
                                            </p:txEl>
                                          </p:spTgt>
                                        </p:tgtEl>
                                        <p:attrNameLst>
                                          <p:attrName>style.color</p:attrName>
                                        </p:attrNameLst>
                                      </p:cBhvr>
                                      <p:by>
                                        <p:hsl h="0" s="-12549" l="-25098"/>
                                      </p:by>
                                    </p:animClr>
                                    <p:animClr clrSpc="hsl" dir="cw">
                                      <p:cBhvr>
                                        <p:cTn id="34" dur="500" fill="hold"/>
                                        <p:tgtEl>
                                          <p:spTgt spid="3">
                                            <p:txEl>
                                              <p:pRg st="3" end="3"/>
                                            </p:txEl>
                                          </p:spTgt>
                                        </p:tgtEl>
                                        <p:attrNameLst>
                                          <p:attrName>fillcolor</p:attrName>
                                        </p:attrNameLst>
                                      </p:cBhvr>
                                      <p:by>
                                        <p:hsl h="0" s="-12549" l="-25098"/>
                                      </p:by>
                                    </p:animClr>
                                    <p:animClr clrSpc="hsl" dir="cw">
                                      <p:cBhvr>
                                        <p:cTn id="35" dur="500" fill="hold"/>
                                        <p:tgtEl>
                                          <p:spTgt spid="3">
                                            <p:txEl>
                                              <p:pRg st="3" end="3"/>
                                            </p:txEl>
                                          </p:spTgt>
                                        </p:tgtEl>
                                        <p:attrNameLst>
                                          <p:attrName>stroke.color</p:attrName>
                                        </p:attrNameLst>
                                      </p:cBhvr>
                                      <p:by>
                                        <p:hsl h="0" s="-12549" l="-25098"/>
                                      </p:by>
                                    </p:animClr>
                                    <p:set>
                                      <p:cBhvr>
                                        <p:cTn id="36" dur="500" fill="hold"/>
                                        <p:tgtEl>
                                          <p:spTgt spid="3">
                                            <p:txEl>
                                              <p:pRg st="3" end="3"/>
                                            </p:txEl>
                                          </p:spTgt>
                                        </p:tgtEl>
                                        <p:attrNameLst>
                                          <p:attrName>fill.type</p:attrName>
                                        </p:attrNameLst>
                                      </p:cBhvr>
                                      <p:to>
                                        <p:strVal val="solid"/>
                                      </p:to>
                                    </p:se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0"/>
                                        <p:tgtEl>
                                          <p:spTgt spid="3">
                                            <p:txEl>
                                              <p:pRg st="5" end="5"/>
                                            </p:txEl>
                                          </p:spTgt>
                                        </p:tgtEl>
                                      </p:cBhvr>
                                    </p:animEffect>
                                    <p:anim calcmode="lin" valueType="num">
                                      <p:cBhvr>
                                        <p:cTn id="4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Effect transition="in" filter="fade">
                                      <p:cBhvr>
                                        <p:cTn id="46" dur="1000"/>
                                        <p:tgtEl>
                                          <p:spTgt spid="3">
                                            <p:txEl>
                                              <p:pRg st="6" end="6"/>
                                            </p:txEl>
                                          </p:spTgt>
                                        </p:tgtEl>
                                      </p:cBhvr>
                                    </p:animEffect>
                                    <p:anim calcmode="lin" valueType="num">
                                      <p:cBhvr>
                                        <p:cTn id="4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Effect transition="in" filter="fade">
                                      <p:cBhvr>
                                        <p:cTn id="51" dur="1000"/>
                                        <p:tgtEl>
                                          <p:spTgt spid="3">
                                            <p:txEl>
                                              <p:pRg st="7" end="7"/>
                                            </p:txEl>
                                          </p:spTgt>
                                        </p:tgtEl>
                                      </p:cBhvr>
                                    </p:animEffect>
                                    <p:anim calcmode="lin" valueType="num">
                                      <p:cBhvr>
                                        <p:cTn id="5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7" end="7"/>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4" presetClass="emph" presetSubtype="0" fill="hold" nodeType="clickEffect">
                                  <p:stCondLst>
                                    <p:cond delay="0"/>
                                  </p:stCondLst>
                                  <p:childTnLst>
                                    <p:animClr clrSpc="hsl" dir="cw">
                                      <p:cBhvr override="childStyle">
                                        <p:cTn id="62" dur="500" fill="hold"/>
                                        <p:tgtEl>
                                          <p:spTgt spid="3">
                                            <p:txEl>
                                              <p:pRg st="6" end="6"/>
                                            </p:txEl>
                                          </p:spTgt>
                                        </p:tgtEl>
                                        <p:attrNameLst>
                                          <p:attrName>style.color</p:attrName>
                                        </p:attrNameLst>
                                      </p:cBhvr>
                                      <p:by>
                                        <p:hsl h="0" s="-12549" l="-25098"/>
                                      </p:by>
                                    </p:animClr>
                                    <p:animClr clrSpc="hsl" dir="cw">
                                      <p:cBhvr>
                                        <p:cTn id="63" dur="500" fill="hold"/>
                                        <p:tgtEl>
                                          <p:spTgt spid="3">
                                            <p:txEl>
                                              <p:pRg st="6" end="6"/>
                                            </p:txEl>
                                          </p:spTgt>
                                        </p:tgtEl>
                                        <p:attrNameLst>
                                          <p:attrName>fillcolor</p:attrName>
                                        </p:attrNameLst>
                                      </p:cBhvr>
                                      <p:by>
                                        <p:hsl h="0" s="-12549" l="-25098"/>
                                      </p:by>
                                    </p:animClr>
                                    <p:animClr clrSpc="hsl" dir="cw">
                                      <p:cBhvr>
                                        <p:cTn id="64" dur="500" fill="hold"/>
                                        <p:tgtEl>
                                          <p:spTgt spid="3">
                                            <p:txEl>
                                              <p:pRg st="6" end="6"/>
                                            </p:txEl>
                                          </p:spTgt>
                                        </p:tgtEl>
                                        <p:attrNameLst>
                                          <p:attrName>stroke.color</p:attrName>
                                        </p:attrNameLst>
                                      </p:cBhvr>
                                      <p:by>
                                        <p:hsl h="0" s="-12549" l="-25098"/>
                                      </p:by>
                                    </p:animClr>
                                    <p:set>
                                      <p:cBhvr>
                                        <p:cTn id="65" dur="500" fill="hold"/>
                                        <p:tgtEl>
                                          <p:spTgt spid="3">
                                            <p:txEl>
                                              <p:pRg st="6" end="6"/>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MH_Others_1"/>
          <p:cNvSpPr/>
          <p:nvPr>
            <p:custDataLst>
              <p:tags r:id="rId2"/>
            </p:custDataLst>
          </p:nvPr>
        </p:nvSpPr>
        <p:spPr>
          <a:xfrm>
            <a:off x="3786188" y="1868488"/>
            <a:ext cx="1533525" cy="153352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rgbClr val="FFFFFF"/>
              </a:solidFill>
            </a:endParaRPr>
          </a:p>
        </p:txBody>
      </p:sp>
      <p:sp>
        <p:nvSpPr>
          <p:cNvPr id="3" name="MH_Others_2"/>
          <p:cNvSpPr/>
          <p:nvPr>
            <p:custDataLst>
              <p:tags r:id="rId3"/>
            </p:custDataLst>
          </p:nvPr>
        </p:nvSpPr>
        <p:spPr>
          <a:xfrm>
            <a:off x="3173413" y="1250950"/>
            <a:ext cx="2792412" cy="2790825"/>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rgbClr val="FFFFFF"/>
              </a:solidFill>
            </a:endParaRPr>
          </a:p>
        </p:txBody>
      </p:sp>
      <p:sp>
        <p:nvSpPr>
          <p:cNvPr id="4" name="MH_Others_3"/>
          <p:cNvSpPr/>
          <p:nvPr>
            <p:custDataLst>
              <p:tags r:id="rId4"/>
            </p:custDataLst>
          </p:nvPr>
        </p:nvSpPr>
        <p:spPr>
          <a:xfrm>
            <a:off x="3892550" y="1987550"/>
            <a:ext cx="1308100" cy="130968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zh-CN" altLang="en-US" sz="3600" dirty="0">
                <a:solidFill>
                  <a:srgbClr val="FFFFFF"/>
                </a:solidFill>
                <a:latin typeface="微软雅黑" panose="020B0703020204020201" pitchFamily="34" charset="-122"/>
                <a:ea typeface="微软雅黑" panose="020B0703020204020201" pitchFamily="34" charset="-122"/>
              </a:rPr>
              <a:t>任务</a:t>
            </a:r>
          </a:p>
        </p:txBody>
      </p:sp>
      <p:sp>
        <p:nvSpPr>
          <p:cNvPr id="7" name="MH_Entry_1">
            <a:hlinkClick r:id="rId18" action="ppaction://hlinksldjump"/>
          </p:cNvPr>
          <p:cNvSpPr>
            <a:spLocks noChangeArrowheads="1"/>
          </p:cNvSpPr>
          <p:nvPr>
            <p:custDataLst>
              <p:tags r:id="rId5"/>
            </p:custDataLst>
          </p:nvPr>
        </p:nvSpPr>
        <p:spPr bwMode="auto">
          <a:xfrm>
            <a:off x="523875" y="1069975"/>
            <a:ext cx="312896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学习建设工程招标</a:t>
            </a:r>
            <a:endParaRPr lang="zh-CN" altLang="en-US" sz="1200" dirty="0">
              <a:solidFill>
                <a:srgbClr val="A3A3A3"/>
              </a:solidFill>
              <a:latin typeface="+mn-lt"/>
              <a:ea typeface="+mn-ea"/>
            </a:endParaRPr>
          </a:p>
        </p:txBody>
      </p:sp>
      <p:sp>
        <p:nvSpPr>
          <p:cNvPr id="8" name="MH_Entry_2">
            <a:hlinkClick r:id="rId18" action="ppaction://hlinksldjump"/>
          </p:cNvPr>
          <p:cNvSpPr>
            <a:spLocks noChangeArrowheads="1"/>
          </p:cNvSpPr>
          <p:nvPr>
            <p:custDataLst>
              <p:tags r:id="rId6"/>
            </p:custDataLst>
          </p:nvPr>
        </p:nvSpPr>
        <p:spPr bwMode="auto">
          <a:xfrm>
            <a:off x="5508625" y="1069975"/>
            <a:ext cx="31067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认识建设工程招标代理</a:t>
            </a:r>
            <a:endParaRPr lang="zh-CN" altLang="en-US" sz="1200" dirty="0">
              <a:solidFill>
                <a:srgbClr val="A3A3A3"/>
              </a:solidFill>
              <a:latin typeface="+mn-lt"/>
              <a:ea typeface="+mn-ea"/>
            </a:endParaRPr>
          </a:p>
        </p:txBody>
      </p:sp>
      <p:sp>
        <p:nvSpPr>
          <p:cNvPr id="19" name="MH_Entry_3">
            <a:hlinkClick r:id="rId18" action="ppaction://hlinksldjump"/>
          </p:cNvPr>
          <p:cNvSpPr>
            <a:spLocks noChangeArrowheads="1"/>
          </p:cNvSpPr>
          <p:nvPr>
            <p:custDataLst>
              <p:tags r:id="rId7"/>
            </p:custDataLst>
          </p:nvPr>
        </p:nvSpPr>
        <p:spPr bwMode="auto">
          <a:xfrm>
            <a:off x="6181725" y="2282825"/>
            <a:ext cx="24336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学习建设工程招标程序</a:t>
            </a:r>
            <a:endParaRPr lang="zh-CN" altLang="en-US" sz="1200" dirty="0">
              <a:solidFill>
                <a:srgbClr val="A3A3A3"/>
              </a:solidFill>
              <a:latin typeface="+mn-lt"/>
              <a:ea typeface="+mn-ea"/>
            </a:endParaRPr>
          </a:p>
        </p:txBody>
      </p:sp>
      <p:sp>
        <p:nvSpPr>
          <p:cNvPr id="12" name="MH_Entry_4"/>
          <p:cNvSpPr>
            <a:spLocks noChangeArrowheads="1"/>
          </p:cNvSpPr>
          <p:nvPr>
            <p:custDataLst>
              <p:tags r:id="rId8"/>
            </p:custDataLst>
          </p:nvPr>
        </p:nvSpPr>
        <p:spPr bwMode="auto">
          <a:xfrm>
            <a:off x="5622925" y="3544888"/>
            <a:ext cx="3341688"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lstStyle/>
          <a:p>
            <a:pPr algn="ctr">
              <a:lnSpc>
                <a:spcPct val="120000"/>
              </a:lnSpc>
              <a:buFont typeface="Arial" panose="020B0604020202020204" pitchFamily="34" charset="0"/>
              <a:buNone/>
              <a:defRPr/>
            </a:pPr>
            <a:r>
              <a:rPr lang="zh-CN" altLang="en-US" sz="2400" b="1" dirty="0">
                <a:solidFill>
                  <a:srgbClr val="FF0000"/>
                </a:solidFill>
                <a:latin typeface="+mn-lt"/>
                <a:ea typeface="+mn-ea"/>
              </a:rPr>
              <a:t>学习建设工程资格审查</a:t>
            </a:r>
          </a:p>
        </p:txBody>
      </p:sp>
      <p:sp>
        <p:nvSpPr>
          <p:cNvPr id="14" name="MH_Entry_5"/>
          <p:cNvSpPr>
            <a:spLocks noChangeArrowheads="1"/>
          </p:cNvSpPr>
          <p:nvPr>
            <p:custDataLst>
              <p:tags r:id="rId9"/>
            </p:custDataLst>
          </p:nvPr>
        </p:nvSpPr>
        <p:spPr bwMode="auto">
          <a:xfrm>
            <a:off x="523875" y="3802063"/>
            <a:ext cx="310832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编制建设工程招标文件</a:t>
            </a:r>
            <a:endParaRPr lang="zh-CN" altLang="en-US" sz="1200" dirty="0">
              <a:solidFill>
                <a:srgbClr val="A3A3A3"/>
              </a:solidFill>
              <a:latin typeface="+mn-lt"/>
              <a:ea typeface="+mn-ea"/>
            </a:endParaRPr>
          </a:p>
        </p:txBody>
      </p:sp>
      <p:sp>
        <p:nvSpPr>
          <p:cNvPr id="27" name="MH_Entry_6"/>
          <p:cNvSpPr>
            <a:spLocks noChangeArrowheads="1"/>
          </p:cNvSpPr>
          <p:nvPr>
            <p:custDataLst>
              <p:tags r:id="rId10"/>
            </p:custDataLst>
          </p:nvPr>
        </p:nvSpPr>
        <p:spPr bwMode="auto">
          <a:xfrm>
            <a:off x="523875" y="2282825"/>
            <a:ext cx="247332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编制建设工程招标控制价</a:t>
            </a:r>
            <a:endParaRPr lang="zh-CN" altLang="en-US" sz="1200" dirty="0">
              <a:solidFill>
                <a:srgbClr val="A3A3A3"/>
              </a:solidFill>
              <a:latin typeface="+mn-lt"/>
              <a:ea typeface="+mn-ea"/>
            </a:endParaRPr>
          </a:p>
        </p:txBody>
      </p:sp>
      <p:sp>
        <p:nvSpPr>
          <p:cNvPr id="15" name="MH_Number_1">
            <a:hlinkClick r:id="rId18" action="ppaction://hlinksldjump"/>
          </p:cNvPr>
          <p:cNvSpPr/>
          <p:nvPr>
            <p:custDataLst>
              <p:tags r:id="rId11"/>
            </p:custDataLst>
          </p:nvPr>
        </p:nvSpPr>
        <p:spPr>
          <a:xfrm>
            <a:off x="3667125" y="1271588"/>
            <a:ext cx="412750" cy="4127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1</a:t>
            </a:r>
            <a:endParaRPr lang="zh-CN" altLang="en-US" dirty="0">
              <a:solidFill>
                <a:srgbClr val="FFFFFF"/>
              </a:solidFill>
              <a:cs typeface="Arial Unicode MS" panose="020B0604020202020204" pitchFamily="34" charset="-122"/>
            </a:endParaRPr>
          </a:p>
        </p:txBody>
      </p:sp>
      <p:sp>
        <p:nvSpPr>
          <p:cNvPr id="17" name="MH_Number_2">
            <a:hlinkClick r:id="rId18" action="ppaction://hlinksldjump"/>
          </p:cNvPr>
          <p:cNvSpPr/>
          <p:nvPr>
            <p:custDataLst>
              <p:tags r:id="rId12"/>
            </p:custDataLst>
          </p:nvPr>
        </p:nvSpPr>
        <p:spPr>
          <a:xfrm>
            <a:off x="5046663" y="1271588"/>
            <a:ext cx="414337" cy="4127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2</a:t>
            </a:r>
            <a:endParaRPr lang="zh-CN" altLang="en-US" dirty="0">
              <a:solidFill>
                <a:srgbClr val="FFFFFF"/>
              </a:solidFill>
              <a:cs typeface="Arial Unicode MS" panose="020B0604020202020204" pitchFamily="34" charset="-122"/>
            </a:endParaRPr>
          </a:p>
        </p:txBody>
      </p:sp>
      <p:sp>
        <p:nvSpPr>
          <p:cNvPr id="21" name="MH_Number_3">
            <a:hlinkClick r:id="rId18" action="ppaction://hlinksldjump"/>
          </p:cNvPr>
          <p:cNvSpPr/>
          <p:nvPr>
            <p:custDataLst>
              <p:tags r:id="rId13"/>
            </p:custDataLst>
          </p:nvPr>
        </p:nvSpPr>
        <p:spPr>
          <a:xfrm>
            <a:off x="5759450" y="2466975"/>
            <a:ext cx="412750" cy="4143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3</a:t>
            </a:r>
            <a:endParaRPr lang="zh-CN" altLang="en-US" dirty="0">
              <a:solidFill>
                <a:srgbClr val="FFFFFF"/>
              </a:solidFill>
              <a:cs typeface="Arial Unicode MS" panose="020B0604020202020204" pitchFamily="34" charset="-122"/>
            </a:endParaRPr>
          </a:p>
        </p:txBody>
      </p:sp>
      <p:sp>
        <p:nvSpPr>
          <p:cNvPr id="23" name="MH_Number_4"/>
          <p:cNvSpPr/>
          <p:nvPr>
            <p:custDataLst>
              <p:tags r:id="rId14"/>
            </p:custDataLst>
          </p:nvPr>
        </p:nvSpPr>
        <p:spPr>
          <a:xfrm>
            <a:off x="5089525" y="3663950"/>
            <a:ext cx="412750" cy="4127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4</a:t>
            </a:r>
            <a:endParaRPr lang="zh-CN" altLang="en-US" dirty="0">
              <a:solidFill>
                <a:srgbClr val="FFFFFF"/>
              </a:solidFill>
              <a:cs typeface="Arial Unicode MS" panose="020B0604020202020204" pitchFamily="34" charset="-122"/>
            </a:endParaRPr>
          </a:p>
        </p:txBody>
      </p:sp>
      <p:sp>
        <p:nvSpPr>
          <p:cNvPr id="6" name="MH_Number_5"/>
          <p:cNvSpPr/>
          <p:nvPr>
            <p:custDataLst>
              <p:tags r:id="rId15"/>
            </p:custDataLst>
          </p:nvPr>
        </p:nvSpPr>
        <p:spPr>
          <a:xfrm>
            <a:off x="3708400" y="3663950"/>
            <a:ext cx="412750" cy="4127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5</a:t>
            </a:r>
            <a:endParaRPr lang="zh-CN" altLang="en-US" dirty="0">
              <a:solidFill>
                <a:srgbClr val="FFFFFF"/>
              </a:solidFill>
              <a:cs typeface="Arial Unicode MS" panose="020B0604020202020204" pitchFamily="34" charset="-122"/>
            </a:endParaRPr>
          </a:p>
        </p:txBody>
      </p:sp>
      <p:sp>
        <p:nvSpPr>
          <p:cNvPr id="9" name="MH_Number_6"/>
          <p:cNvSpPr/>
          <p:nvPr>
            <p:custDataLst>
              <p:tags r:id="rId16"/>
            </p:custDataLst>
          </p:nvPr>
        </p:nvSpPr>
        <p:spPr>
          <a:xfrm>
            <a:off x="2997200" y="2466975"/>
            <a:ext cx="412750" cy="4143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6</a:t>
            </a:r>
            <a:endParaRPr lang="zh-CN" altLang="en-US" dirty="0">
              <a:solidFill>
                <a:srgbClr val="FFFFFF"/>
              </a:solidFill>
              <a:cs typeface="Arial Unicode MS" panose="020B0604020202020204" pitchFamily="34"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4294967295"/>
          </p:nvPr>
        </p:nvSpPr>
        <p:spPr>
          <a:xfrm>
            <a:off x="0" y="1609725"/>
            <a:ext cx="4248150" cy="377825"/>
          </a:xfrm>
          <a:prstGeom prst="rect">
            <a:avLst/>
          </a:prstGeom>
        </p:spPr>
        <p:txBody>
          <a:bodyPr lIns="91440" tIns="45720" rIns="91440" bIns="45720" rtlCol="0">
            <a:normAutofit fontScale="92500" lnSpcReduction="10000"/>
          </a:bodyPr>
          <a:lstStyle/>
          <a:p>
            <a:pPr lvl="1" eaLnBrk="1" fontAlgn="auto" hangingPunct="1">
              <a:spcBef>
                <a:spcPts val="0"/>
              </a:spcBef>
              <a:buClr>
                <a:schemeClr val="accent2">
                  <a:lumMod val="60000"/>
                  <a:lumOff val="40000"/>
                </a:schemeClr>
              </a:buClr>
              <a:defRPr/>
            </a:pPr>
            <a:r>
              <a:rPr lang="zh-CN" altLang="en-US" sz="2400" b="1" smtClean="0">
                <a:solidFill>
                  <a:srgbClr val="FF3300"/>
                </a:solidFill>
                <a:latin typeface="宋体" panose="02010600030101010101" pitchFamily="2" charset="-122"/>
              </a:rPr>
              <a:t>资格预审的概念</a:t>
            </a:r>
          </a:p>
        </p:txBody>
      </p:sp>
      <p:sp>
        <p:nvSpPr>
          <p:cNvPr id="41987" name="Rectangle 4"/>
          <p:cNvSpPr>
            <a:spLocks noChangeArrowheads="1"/>
          </p:cNvSpPr>
          <p:nvPr/>
        </p:nvSpPr>
        <p:spPr bwMode="auto">
          <a:xfrm>
            <a:off x="755650" y="1978025"/>
            <a:ext cx="7920038"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b="1" dirty="0"/>
              <a:t>　　</a:t>
            </a:r>
            <a:r>
              <a:rPr lang="zh-CN" altLang="zh-CN" sz="2400" dirty="0"/>
              <a:t>资格预审是招标人通过发布资格预审公告，向不特定的潜在投标人发出投标邀请，由招标人或者由其依法组建的资格审查委员会按照资格预审文件确定的审查方法、资格条件以及审查标准，对资格预审申请人的经营资格、专业资质、财务状况、类似项目业绩、履约信誉等条件进行评审，以确定通过资格预审的申请人。</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Grp="1" noChangeArrowheads="1"/>
          </p:cNvSpPr>
          <p:nvPr>
            <p:ph idx="4294967295"/>
          </p:nvPr>
        </p:nvSpPr>
        <p:spPr>
          <a:xfrm>
            <a:off x="0" y="1330325"/>
            <a:ext cx="3600450" cy="485775"/>
          </a:xfrm>
          <a:prstGeom prst="rect">
            <a:avLst/>
          </a:prstGeom>
        </p:spPr>
        <p:txBody>
          <a:bodyPr lIns="91440" tIns="45720" rIns="91440" bIns="45720"/>
          <a:lstStyle/>
          <a:p>
            <a:pPr lvl="1" eaLnBrk="1" hangingPunct="1"/>
            <a:r>
              <a:rPr lang="zh-CN" altLang="en-US" b="1" smtClean="0">
                <a:solidFill>
                  <a:srgbClr val="FF3300"/>
                </a:solidFill>
                <a:latin typeface="宋体" panose="02010600030101010101" pitchFamily="2" charset="-122"/>
              </a:rPr>
              <a:t>资格预审的作用</a:t>
            </a:r>
          </a:p>
        </p:txBody>
      </p:sp>
      <p:sp>
        <p:nvSpPr>
          <p:cNvPr id="43011" name="Rectangle 4"/>
          <p:cNvSpPr>
            <a:spLocks noChangeArrowheads="1"/>
          </p:cNvSpPr>
          <p:nvPr/>
        </p:nvSpPr>
        <p:spPr bwMode="auto">
          <a:xfrm>
            <a:off x="1404938" y="2012950"/>
            <a:ext cx="37433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Clr>
                <a:srgbClr val="0000FF"/>
              </a:buClr>
              <a:buSzPct val="80000"/>
              <a:buFont typeface="Wingdings" panose="05000000000000000000" pitchFamily="2" charset="2"/>
              <a:buChar char="u"/>
            </a:pPr>
            <a:r>
              <a:rPr lang="en-US" altLang="zh-CN" sz="2400" dirty="0">
                <a:ea typeface="黑体" panose="02010600030101010101" pitchFamily="49" charset="-122"/>
              </a:rPr>
              <a:t> </a:t>
            </a:r>
            <a:r>
              <a:rPr lang="zh-CN" altLang="en-US" sz="2400" dirty="0">
                <a:ea typeface="黑体" panose="02010600030101010101" pitchFamily="49" charset="-122"/>
              </a:rPr>
              <a:t>排除不合格的投标人。</a:t>
            </a:r>
          </a:p>
        </p:txBody>
      </p:sp>
      <p:sp>
        <p:nvSpPr>
          <p:cNvPr id="43012" name="Rectangle 5"/>
          <p:cNvSpPr>
            <a:spLocks noChangeArrowheads="1"/>
          </p:cNvSpPr>
          <p:nvPr/>
        </p:nvSpPr>
        <p:spPr bwMode="auto">
          <a:xfrm>
            <a:off x="1404938" y="2571750"/>
            <a:ext cx="69119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Clr>
                <a:srgbClr val="0000FF"/>
              </a:buClr>
              <a:buSzPct val="80000"/>
              <a:buFont typeface="Wingdings" panose="05000000000000000000" pitchFamily="2" charset="2"/>
              <a:buChar char="u"/>
            </a:pPr>
            <a:r>
              <a:rPr lang="en-US" altLang="zh-CN" sz="2400" dirty="0">
                <a:ea typeface="黑体" panose="02010600030101010101" pitchFamily="49" charset="-122"/>
              </a:rPr>
              <a:t> </a:t>
            </a:r>
            <a:r>
              <a:rPr lang="zh-CN" altLang="en-US" sz="2400" dirty="0">
                <a:ea typeface="黑体" panose="02010600030101010101" pitchFamily="49" charset="-122"/>
              </a:rPr>
              <a:t>降低招标人的招标成本，提高招标工作效率。</a:t>
            </a:r>
          </a:p>
        </p:txBody>
      </p:sp>
      <p:sp>
        <p:nvSpPr>
          <p:cNvPr id="43013" name="Rectangle 6"/>
          <p:cNvSpPr>
            <a:spLocks noChangeArrowheads="1"/>
          </p:cNvSpPr>
          <p:nvPr/>
        </p:nvSpPr>
        <p:spPr bwMode="auto">
          <a:xfrm>
            <a:off x="1403350" y="3094038"/>
            <a:ext cx="59769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Clr>
                <a:srgbClr val="0000FF"/>
              </a:buClr>
              <a:buSzPct val="80000"/>
              <a:buFont typeface="Wingdings" panose="05000000000000000000" pitchFamily="2" charset="2"/>
              <a:buChar char="u"/>
            </a:pPr>
            <a:r>
              <a:rPr lang="en-US" altLang="zh-CN" sz="2400" dirty="0">
                <a:ea typeface="黑体" panose="02010600030101010101" pitchFamily="49" charset="-122"/>
              </a:rPr>
              <a:t> </a:t>
            </a:r>
            <a:r>
              <a:rPr lang="zh-CN" altLang="en-US" sz="2400" dirty="0">
                <a:ea typeface="黑体" panose="02010600030101010101" pitchFamily="49" charset="-122"/>
              </a:rPr>
              <a:t>吸引实力雄厚的投标人。</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4294967295"/>
          </p:nvPr>
        </p:nvSpPr>
        <p:spPr>
          <a:xfrm>
            <a:off x="1104900" y="841375"/>
            <a:ext cx="8039100" cy="398303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lstStyle/>
          <a:p>
            <a:pPr lvl="1" eaLnBrk="1" hangingPunct="1"/>
            <a:r>
              <a:rPr lang="zh-CN" altLang="en-US" sz="2000" b="1" smtClean="0">
                <a:solidFill>
                  <a:srgbClr val="FF3300"/>
                </a:solidFill>
                <a:latin typeface="宋体" panose="02010600030101010101" pitchFamily="2" charset="-122"/>
              </a:rPr>
              <a:t>资格后审的概念</a:t>
            </a:r>
            <a:endParaRPr lang="zh-CN" altLang="en-US" sz="2000" smtClean="0"/>
          </a:p>
          <a:p>
            <a:pPr eaLnBrk="1" hangingPunct="1">
              <a:buFontTx/>
              <a:buNone/>
            </a:pPr>
            <a:r>
              <a:rPr lang="en-US" altLang="zh-CN" smtClean="0"/>
              <a:t>       </a:t>
            </a:r>
            <a:r>
              <a:rPr altLang="zh-CN" smtClean="0"/>
              <a:t>资格后审是指在开标后由评标委员会对投标人进行的资格审查。采用资格后审时，招标人应当在开标后由评标委员会按照招标文件规定的标准和方法对投标人的资格进行审查。</a:t>
            </a:r>
            <a:endParaRPr smtClean="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69"/>
          <p:cNvSpPr txBox="1">
            <a:spLocks noChangeArrowheads="1"/>
          </p:cNvSpPr>
          <p:nvPr/>
        </p:nvSpPr>
        <p:spPr bwMode="auto">
          <a:xfrm>
            <a:off x="2727325" y="1400175"/>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ko-KR" altLang="en-US">
              <a:latin typeface="Times New Roman" panose="02020603050405020304" pitchFamily="18" charset="0"/>
              <a:ea typeface="Gulim" panose="020B0600000101010101" pitchFamily="34" charset="-127"/>
            </a:endParaRPr>
          </a:p>
        </p:txBody>
      </p:sp>
      <p:graphicFrame>
        <p:nvGraphicFramePr>
          <p:cNvPr id="2" name="表格 1"/>
          <p:cNvGraphicFramePr>
            <a:graphicFrameLocks noGrp="1"/>
          </p:cNvGraphicFramePr>
          <p:nvPr/>
        </p:nvGraphicFramePr>
        <p:xfrm>
          <a:off x="2788285" y="563245"/>
          <a:ext cx="5850255" cy="4413885"/>
        </p:xfrm>
        <a:graphic>
          <a:graphicData uri="http://schemas.openxmlformats.org/drawingml/2006/table">
            <a:tbl>
              <a:tblPr>
                <a:tableStyleId>{5DA37D80-6434-44D0-A028-1B22A696006F}</a:tableStyleId>
              </a:tblPr>
              <a:tblGrid>
                <a:gridCol w="1129665"/>
                <a:gridCol w="2765425"/>
                <a:gridCol w="1955165"/>
              </a:tblGrid>
              <a:tr h="483235">
                <a:tc>
                  <a:txBody>
                    <a:bodyPr/>
                    <a:lstStyle/>
                    <a:p>
                      <a:pPr algn="just">
                        <a:spcAft>
                          <a:spcPts val="0"/>
                        </a:spcAft>
                      </a:pPr>
                      <a:r>
                        <a:rPr lang="en-US" sz="1400" b="1" dirty="0">
                          <a:effectLst/>
                        </a:rPr>
                        <a:t> </a:t>
                      </a:r>
                      <a:r>
                        <a:rPr lang="zh-CN" sz="1400" b="1" dirty="0">
                          <a:effectLst/>
                        </a:rPr>
                        <a:t>对比项目</a:t>
                      </a:r>
                      <a:r>
                        <a:rPr lang="en-US" sz="1400" b="1" dirty="0">
                          <a:effectLst/>
                        </a:rPr>
                        <a:t>        </a:t>
                      </a:r>
                    </a:p>
                    <a:p>
                      <a:pPr algn="just">
                        <a:spcAft>
                          <a:spcPts val="0"/>
                        </a:spcAft>
                      </a:pPr>
                      <a:r>
                        <a:rPr lang="zh-CN" sz="1400" b="1" dirty="0">
                          <a:effectLst/>
                        </a:rPr>
                        <a:t>资格审查</a:t>
                      </a:r>
                      <a:endParaRPr lang="zh-CN" sz="1400" b="1" dirty="0">
                        <a:effectLst/>
                        <a:latin typeface="Times New Roman" panose="02020603050405020304"/>
                        <a:ea typeface="宋体" panose="02010600030101010101" pitchFamily="2" charset="-122"/>
                      </a:endParaRPr>
                    </a:p>
                  </a:txBody>
                  <a:tcPr marL="58375" marR="58375" marT="0" marB="0"/>
                </a:tc>
                <a:tc>
                  <a:txBody>
                    <a:bodyPr/>
                    <a:lstStyle/>
                    <a:p>
                      <a:pPr algn="ctr">
                        <a:spcAft>
                          <a:spcPts val="0"/>
                        </a:spcAft>
                      </a:pPr>
                      <a:r>
                        <a:rPr lang="zh-CN" sz="1400" b="1">
                          <a:effectLst/>
                        </a:rPr>
                        <a:t>资格预审</a:t>
                      </a:r>
                      <a:endParaRPr lang="zh-CN" sz="1400" b="1">
                        <a:effectLst/>
                        <a:latin typeface="Times New Roman" panose="02020603050405020304"/>
                        <a:ea typeface="宋体" panose="02010600030101010101" pitchFamily="2" charset="-122"/>
                      </a:endParaRPr>
                    </a:p>
                  </a:txBody>
                  <a:tcPr marL="58375" marR="58375" marT="0" marB="0"/>
                </a:tc>
                <a:tc>
                  <a:txBody>
                    <a:bodyPr/>
                    <a:lstStyle/>
                    <a:p>
                      <a:pPr algn="just">
                        <a:spcAft>
                          <a:spcPts val="0"/>
                        </a:spcAft>
                      </a:pPr>
                      <a:r>
                        <a:rPr lang="zh-CN" sz="1400" b="1">
                          <a:effectLst/>
                        </a:rPr>
                        <a:t>资格后审</a:t>
                      </a:r>
                      <a:endParaRPr lang="zh-CN" sz="1400" b="1">
                        <a:effectLst/>
                        <a:latin typeface="Times New Roman" panose="02020603050405020304"/>
                        <a:ea typeface="宋体" panose="02010600030101010101" pitchFamily="2" charset="-122"/>
                      </a:endParaRPr>
                    </a:p>
                  </a:txBody>
                  <a:tcPr marL="58375" marR="58375" marT="0" marB="0"/>
                </a:tc>
              </a:tr>
              <a:tr h="213360">
                <a:tc>
                  <a:txBody>
                    <a:bodyPr/>
                    <a:lstStyle/>
                    <a:p>
                      <a:pPr algn="ctr">
                        <a:spcAft>
                          <a:spcPts val="0"/>
                        </a:spcAft>
                      </a:pPr>
                      <a:r>
                        <a:rPr lang="zh-CN" sz="1400" b="1">
                          <a:effectLst/>
                        </a:rPr>
                        <a:t>审查时间</a:t>
                      </a:r>
                      <a:endParaRPr lang="zh-CN" sz="1400" b="1">
                        <a:effectLst/>
                        <a:latin typeface="Times New Roman" panose="02020603050405020304"/>
                        <a:ea typeface="宋体" panose="02010600030101010101" pitchFamily="2" charset="-122"/>
                      </a:endParaRPr>
                    </a:p>
                  </a:txBody>
                  <a:tcPr marL="58375" marR="58375" marT="0" marB="0"/>
                </a:tc>
                <a:tc>
                  <a:txBody>
                    <a:bodyPr/>
                    <a:lstStyle/>
                    <a:p>
                      <a:pPr algn="just">
                        <a:spcAft>
                          <a:spcPts val="0"/>
                        </a:spcAft>
                      </a:pPr>
                      <a:r>
                        <a:rPr lang="zh-CN" sz="1400" b="1">
                          <a:effectLst/>
                        </a:rPr>
                        <a:t>发售招标文件前</a:t>
                      </a:r>
                      <a:endParaRPr lang="zh-CN" sz="1400" b="1">
                        <a:effectLst/>
                        <a:latin typeface="Times New Roman" panose="02020603050405020304"/>
                        <a:ea typeface="宋体" panose="02010600030101010101" pitchFamily="2" charset="-122"/>
                      </a:endParaRPr>
                    </a:p>
                  </a:txBody>
                  <a:tcPr marL="58375" marR="58375" marT="0" marB="0"/>
                </a:tc>
                <a:tc>
                  <a:txBody>
                    <a:bodyPr/>
                    <a:lstStyle/>
                    <a:p>
                      <a:pPr algn="just">
                        <a:spcAft>
                          <a:spcPts val="0"/>
                        </a:spcAft>
                      </a:pPr>
                      <a:r>
                        <a:rPr lang="zh-CN" sz="1400" b="1">
                          <a:effectLst/>
                        </a:rPr>
                        <a:t>开标后的评标阶段</a:t>
                      </a:r>
                      <a:endParaRPr lang="zh-CN" sz="1400" b="1">
                        <a:effectLst/>
                        <a:latin typeface="Times New Roman" panose="02020603050405020304"/>
                        <a:ea typeface="宋体" panose="02010600030101010101" pitchFamily="2" charset="-122"/>
                      </a:endParaRPr>
                    </a:p>
                  </a:txBody>
                  <a:tcPr marL="58375" marR="58375" marT="0" marB="0"/>
                </a:tc>
              </a:tr>
              <a:tr h="328930">
                <a:tc>
                  <a:txBody>
                    <a:bodyPr/>
                    <a:lstStyle/>
                    <a:p>
                      <a:pPr algn="ctr">
                        <a:spcAft>
                          <a:spcPts val="0"/>
                        </a:spcAft>
                      </a:pPr>
                      <a:r>
                        <a:rPr lang="zh-CN" sz="1400" b="1">
                          <a:effectLst/>
                        </a:rPr>
                        <a:t>评审人</a:t>
                      </a:r>
                      <a:endParaRPr lang="zh-CN" sz="1400" b="1">
                        <a:effectLst/>
                        <a:latin typeface="Times New Roman" panose="02020603050405020304"/>
                        <a:ea typeface="宋体" panose="02010600030101010101" pitchFamily="2" charset="-122"/>
                      </a:endParaRPr>
                    </a:p>
                  </a:txBody>
                  <a:tcPr marL="58375" marR="58375" marT="0" marB="0"/>
                </a:tc>
                <a:tc>
                  <a:txBody>
                    <a:bodyPr/>
                    <a:lstStyle/>
                    <a:p>
                      <a:pPr algn="just">
                        <a:spcAft>
                          <a:spcPts val="0"/>
                        </a:spcAft>
                      </a:pPr>
                      <a:r>
                        <a:rPr lang="zh-CN" sz="1400" b="1">
                          <a:effectLst/>
                        </a:rPr>
                        <a:t>招标人或资格审查委员会</a:t>
                      </a:r>
                      <a:endParaRPr lang="zh-CN" sz="1400" b="1">
                        <a:effectLst/>
                        <a:latin typeface="Times New Roman" panose="02020603050405020304"/>
                        <a:ea typeface="宋体" panose="02010600030101010101" pitchFamily="2" charset="-122"/>
                      </a:endParaRPr>
                    </a:p>
                  </a:txBody>
                  <a:tcPr marL="58375" marR="58375" marT="0" marB="0"/>
                </a:tc>
                <a:tc>
                  <a:txBody>
                    <a:bodyPr/>
                    <a:lstStyle/>
                    <a:p>
                      <a:pPr algn="just">
                        <a:spcAft>
                          <a:spcPts val="0"/>
                        </a:spcAft>
                      </a:pPr>
                      <a:r>
                        <a:rPr lang="zh-CN" sz="1400" b="1">
                          <a:effectLst/>
                        </a:rPr>
                        <a:t>评标委员会</a:t>
                      </a:r>
                      <a:endParaRPr lang="zh-CN" sz="1400" b="1">
                        <a:effectLst/>
                        <a:latin typeface="Times New Roman" panose="02020603050405020304"/>
                        <a:ea typeface="宋体" panose="02010600030101010101" pitchFamily="2" charset="-122"/>
                      </a:endParaRPr>
                    </a:p>
                  </a:txBody>
                  <a:tcPr marL="58375" marR="58375" marT="0" marB="0"/>
                </a:tc>
              </a:tr>
              <a:tr h="328930">
                <a:tc>
                  <a:txBody>
                    <a:bodyPr/>
                    <a:lstStyle/>
                    <a:p>
                      <a:pPr algn="ctr">
                        <a:spcAft>
                          <a:spcPts val="0"/>
                        </a:spcAft>
                      </a:pPr>
                      <a:r>
                        <a:rPr lang="zh-CN" sz="1400" b="1" dirty="0">
                          <a:effectLst/>
                        </a:rPr>
                        <a:t>评审对象</a:t>
                      </a:r>
                      <a:endParaRPr lang="zh-CN" sz="1400" b="1" dirty="0">
                        <a:effectLst/>
                        <a:latin typeface="Times New Roman" panose="02020603050405020304"/>
                        <a:ea typeface="宋体" panose="02010600030101010101" pitchFamily="2" charset="-122"/>
                      </a:endParaRPr>
                    </a:p>
                  </a:txBody>
                  <a:tcPr marL="58375" marR="58375" marT="0" marB="0"/>
                </a:tc>
                <a:tc>
                  <a:txBody>
                    <a:bodyPr/>
                    <a:lstStyle/>
                    <a:p>
                      <a:pPr algn="just">
                        <a:spcAft>
                          <a:spcPts val="0"/>
                        </a:spcAft>
                      </a:pPr>
                      <a:r>
                        <a:rPr lang="zh-CN" sz="1400" b="1">
                          <a:effectLst/>
                        </a:rPr>
                        <a:t>申请人的资格预审申请文件</a:t>
                      </a:r>
                      <a:endParaRPr lang="zh-CN" sz="1400" b="1">
                        <a:effectLst/>
                        <a:latin typeface="Times New Roman" panose="02020603050405020304"/>
                        <a:ea typeface="宋体" panose="02010600030101010101" pitchFamily="2" charset="-122"/>
                      </a:endParaRPr>
                    </a:p>
                  </a:txBody>
                  <a:tcPr marL="58375" marR="58375" marT="0" marB="0"/>
                </a:tc>
                <a:tc>
                  <a:txBody>
                    <a:bodyPr/>
                    <a:lstStyle/>
                    <a:p>
                      <a:pPr algn="just">
                        <a:spcAft>
                          <a:spcPts val="0"/>
                        </a:spcAft>
                      </a:pPr>
                      <a:r>
                        <a:rPr lang="zh-CN" sz="1400" b="1">
                          <a:effectLst/>
                        </a:rPr>
                        <a:t>投标人的投标文件</a:t>
                      </a:r>
                      <a:endParaRPr lang="zh-CN" sz="1400" b="1">
                        <a:effectLst/>
                        <a:latin typeface="Times New Roman" panose="02020603050405020304"/>
                        <a:ea typeface="宋体" panose="02010600030101010101" pitchFamily="2" charset="-122"/>
                      </a:endParaRPr>
                    </a:p>
                  </a:txBody>
                  <a:tcPr marL="58375" marR="58375" marT="0" marB="0"/>
                </a:tc>
              </a:tr>
              <a:tr h="213360">
                <a:tc>
                  <a:txBody>
                    <a:bodyPr/>
                    <a:lstStyle/>
                    <a:p>
                      <a:pPr algn="ctr">
                        <a:spcAft>
                          <a:spcPts val="0"/>
                        </a:spcAft>
                      </a:pPr>
                      <a:r>
                        <a:rPr lang="zh-CN" sz="1400" b="1">
                          <a:effectLst/>
                        </a:rPr>
                        <a:t>审查方法</a:t>
                      </a:r>
                      <a:endParaRPr lang="zh-CN" sz="1400" b="1">
                        <a:effectLst/>
                        <a:latin typeface="Times New Roman" panose="02020603050405020304"/>
                        <a:ea typeface="宋体" panose="02010600030101010101" pitchFamily="2" charset="-122"/>
                      </a:endParaRPr>
                    </a:p>
                  </a:txBody>
                  <a:tcPr marL="58375" marR="58375" marT="0" marB="0"/>
                </a:tc>
                <a:tc>
                  <a:txBody>
                    <a:bodyPr/>
                    <a:lstStyle/>
                    <a:p>
                      <a:pPr algn="just">
                        <a:spcAft>
                          <a:spcPts val="0"/>
                        </a:spcAft>
                      </a:pPr>
                      <a:r>
                        <a:rPr lang="zh-CN" sz="1400" b="1">
                          <a:effectLst/>
                        </a:rPr>
                        <a:t>合格制或有限数量制</a:t>
                      </a:r>
                      <a:endParaRPr lang="zh-CN" sz="1400" b="1">
                        <a:effectLst/>
                        <a:latin typeface="Times New Roman" panose="02020603050405020304"/>
                        <a:ea typeface="宋体" panose="02010600030101010101" pitchFamily="2" charset="-122"/>
                      </a:endParaRPr>
                    </a:p>
                  </a:txBody>
                  <a:tcPr marL="58375" marR="58375" marT="0" marB="0"/>
                </a:tc>
                <a:tc>
                  <a:txBody>
                    <a:bodyPr/>
                    <a:lstStyle/>
                    <a:p>
                      <a:pPr algn="just">
                        <a:spcAft>
                          <a:spcPts val="0"/>
                        </a:spcAft>
                      </a:pPr>
                      <a:r>
                        <a:rPr lang="zh-CN" sz="1400" b="1">
                          <a:effectLst/>
                        </a:rPr>
                        <a:t>合格制</a:t>
                      </a:r>
                      <a:endParaRPr lang="zh-CN" sz="1400" b="1">
                        <a:effectLst/>
                        <a:latin typeface="Times New Roman" panose="02020603050405020304"/>
                        <a:ea typeface="宋体" panose="02010600030101010101" pitchFamily="2" charset="-122"/>
                      </a:endParaRPr>
                    </a:p>
                  </a:txBody>
                  <a:tcPr marL="58375" marR="58375" marT="0" marB="0"/>
                </a:tc>
              </a:tr>
              <a:tr h="1121410">
                <a:tc>
                  <a:txBody>
                    <a:bodyPr/>
                    <a:lstStyle/>
                    <a:p>
                      <a:pPr algn="ctr">
                        <a:spcAft>
                          <a:spcPts val="0"/>
                        </a:spcAft>
                      </a:pPr>
                      <a:r>
                        <a:rPr lang="zh-CN" sz="1400" b="1">
                          <a:effectLst/>
                        </a:rPr>
                        <a:t>优点</a:t>
                      </a:r>
                      <a:endParaRPr lang="zh-CN" sz="1400" b="1">
                        <a:effectLst/>
                        <a:latin typeface="Times New Roman" panose="02020603050405020304"/>
                        <a:ea typeface="宋体" panose="02010600030101010101" pitchFamily="2" charset="-122"/>
                      </a:endParaRPr>
                    </a:p>
                  </a:txBody>
                  <a:tcPr marL="58375" marR="58375" marT="0" marB="0"/>
                </a:tc>
                <a:tc>
                  <a:txBody>
                    <a:bodyPr/>
                    <a:lstStyle/>
                    <a:p>
                      <a:pPr algn="just">
                        <a:spcAft>
                          <a:spcPts val="0"/>
                        </a:spcAft>
                      </a:pPr>
                      <a:r>
                        <a:rPr lang="zh-CN" sz="1400" b="1" dirty="0">
                          <a:effectLst/>
                        </a:rPr>
                        <a:t>避免不合格的申请人进入投标阶段，节约社会成本；提高投标人投标的针对性、积极性；减少评标阶段的工作量，缩短评标时间，提高评标的科学性、可比性。</a:t>
                      </a:r>
                      <a:endParaRPr lang="zh-CN" sz="1400" b="1" dirty="0">
                        <a:effectLst/>
                        <a:latin typeface="Times New Roman" panose="02020603050405020304"/>
                        <a:ea typeface="宋体" panose="02010600030101010101" pitchFamily="2" charset="-122"/>
                      </a:endParaRPr>
                    </a:p>
                  </a:txBody>
                  <a:tcPr marL="58375" marR="58375" marT="0" marB="0"/>
                </a:tc>
                <a:tc>
                  <a:txBody>
                    <a:bodyPr/>
                    <a:lstStyle/>
                    <a:p>
                      <a:pPr algn="just">
                        <a:spcAft>
                          <a:spcPts val="0"/>
                        </a:spcAft>
                      </a:pPr>
                      <a:r>
                        <a:rPr lang="zh-CN" sz="1400" b="1">
                          <a:effectLst/>
                        </a:rPr>
                        <a:t>减少资格预审环节，缩短招标时间；投标人数量相对较多，竞争性更强；提高串标、围标难度。</a:t>
                      </a:r>
                      <a:endParaRPr lang="zh-CN" sz="1400" b="1">
                        <a:effectLst/>
                        <a:latin typeface="Times New Roman" panose="02020603050405020304"/>
                        <a:ea typeface="宋体" panose="02010600030101010101" pitchFamily="2" charset="-122"/>
                      </a:endParaRPr>
                    </a:p>
                  </a:txBody>
                  <a:tcPr marL="58375" marR="58375" marT="0" marB="0"/>
                </a:tc>
              </a:tr>
              <a:tr h="1066800">
                <a:tc>
                  <a:txBody>
                    <a:bodyPr/>
                    <a:lstStyle/>
                    <a:p>
                      <a:pPr algn="ctr">
                        <a:spcAft>
                          <a:spcPts val="0"/>
                        </a:spcAft>
                      </a:pPr>
                      <a:r>
                        <a:rPr lang="zh-CN" sz="1400" b="1">
                          <a:effectLst/>
                        </a:rPr>
                        <a:t>缺点</a:t>
                      </a:r>
                      <a:endParaRPr lang="zh-CN" sz="1400" b="1">
                        <a:effectLst/>
                        <a:latin typeface="Times New Roman" panose="02020603050405020304"/>
                        <a:ea typeface="宋体" panose="02010600030101010101" pitchFamily="2" charset="-122"/>
                      </a:endParaRPr>
                    </a:p>
                  </a:txBody>
                  <a:tcPr marL="58375" marR="58375" marT="0" marB="0"/>
                </a:tc>
                <a:tc>
                  <a:txBody>
                    <a:bodyPr/>
                    <a:lstStyle/>
                    <a:p>
                      <a:pPr algn="just">
                        <a:spcAft>
                          <a:spcPts val="0"/>
                        </a:spcAft>
                      </a:pPr>
                      <a:r>
                        <a:rPr lang="zh-CN" sz="1400" b="1">
                          <a:effectLst/>
                        </a:rPr>
                        <a:t>延长招标投标的过程，增加招标人组织资格预审和申请人参加资格预审的费用；通过资格预审的申请人相对较少，容易串标。</a:t>
                      </a:r>
                      <a:endParaRPr lang="zh-CN" sz="1400" b="1">
                        <a:effectLst/>
                        <a:latin typeface="Times New Roman" panose="02020603050405020304"/>
                        <a:ea typeface="宋体" panose="02010600030101010101" pitchFamily="2" charset="-122"/>
                      </a:endParaRPr>
                    </a:p>
                  </a:txBody>
                  <a:tcPr marL="58375" marR="58375" marT="0" marB="0"/>
                </a:tc>
                <a:tc>
                  <a:txBody>
                    <a:bodyPr/>
                    <a:lstStyle/>
                    <a:p>
                      <a:pPr algn="just">
                        <a:spcAft>
                          <a:spcPts val="0"/>
                        </a:spcAft>
                      </a:pPr>
                      <a:r>
                        <a:rPr lang="zh-CN" sz="1400" b="1">
                          <a:effectLst/>
                        </a:rPr>
                        <a:t>投标方案差异大，会增加评标工作难度；在投标人过多时，会增加评标费用和评标工作量；增加社会综合成本。</a:t>
                      </a:r>
                      <a:endParaRPr lang="zh-CN" sz="1400" b="1">
                        <a:effectLst/>
                        <a:latin typeface="Times New Roman" panose="02020603050405020304"/>
                        <a:ea typeface="宋体" panose="02010600030101010101" pitchFamily="2" charset="-122"/>
                      </a:endParaRPr>
                    </a:p>
                  </a:txBody>
                  <a:tcPr marL="58375" marR="58375" marT="0" marB="0"/>
                </a:tc>
              </a:tr>
              <a:tr h="657860">
                <a:tc>
                  <a:txBody>
                    <a:bodyPr/>
                    <a:lstStyle/>
                    <a:p>
                      <a:pPr algn="ctr">
                        <a:spcAft>
                          <a:spcPts val="0"/>
                        </a:spcAft>
                      </a:pPr>
                      <a:r>
                        <a:rPr lang="zh-CN" sz="1400" b="1">
                          <a:effectLst/>
                        </a:rPr>
                        <a:t>适用范围</a:t>
                      </a:r>
                      <a:endParaRPr lang="zh-CN" sz="1400" b="1">
                        <a:effectLst/>
                        <a:latin typeface="Times New Roman" panose="02020603050405020304"/>
                        <a:ea typeface="宋体" panose="02010600030101010101" pitchFamily="2" charset="-122"/>
                      </a:endParaRPr>
                    </a:p>
                  </a:txBody>
                  <a:tcPr marL="58375" marR="58375" marT="0" marB="0"/>
                </a:tc>
                <a:tc>
                  <a:txBody>
                    <a:bodyPr/>
                    <a:lstStyle/>
                    <a:p>
                      <a:pPr algn="just">
                        <a:spcAft>
                          <a:spcPts val="0"/>
                        </a:spcAft>
                      </a:pPr>
                      <a:r>
                        <a:rPr lang="zh-CN" sz="1400" b="1">
                          <a:effectLst/>
                        </a:rPr>
                        <a:t>比较适合于技术难度较大或投标文件编制费用较高，或潜在投标人数量较多的招标项目。</a:t>
                      </a:r>
                      <a:endParaRPr lang="zh-CN" sz="1400" b="1">
                        <a:effectLst/>
                        <a:latin typeface="Times New Roman" panose="02020603050405020304"/>
                        <a:ea typeface="宋体" panose="02010600030101010101" pitchFamily="2" charset="-122"/>
                      </a:endParaRPr>
                    </a:p>
                  </a:txBody>
                  <a:tcPr marL="58375" marR="58375" marT="0" marB="0"/>
                </a:tc>
                <a:tc>
                  <a:txBody>
                    <a:bodyPr/>
                    <a:lstStyle/>
                    <a:p>
                      <a:pPr algn="just">
                        <a:spcAft>
                          <a:spcPts val="0"/>
                        </a:spcAft>
                      </a:pPr>
                      <a:r>
                        <a:rPr lang="zh-CN" sz="1400" b="1" dirty="0">
                          <a:effectLst/>
                        </a:rPr>
                        <a:t>比较适合于潜在投标人数量不多，具有通用性、标准化的招标项目。</a:t>
                      </a:r>
                      <a:endParaRPr lang="zh-CN" sz="1400" b="1" dirty="0">
                        <a:effectLst/>
                        <a:latin typeface="Times New Roman" panose="02020603050405020304"/>
                        <a:ea typeface="宋体" panose="02010600030101010101" pitchFamily="2" charset="-122"/>
                      </a:endParaRPr>
                    </a:p>
                  </a:txBody>
                  <a:tcPr marL="58375" marR="58375" marT="0" marB="0"/>
                </a:tc>
              </a:tr>
            </a:tbl>
          </a:graphicData>
        </a:graphic>
      </p:graphicFrame>
      <p:sp>
        <p:nvSpPr>
          <p:cNvPr id="3" name="TextBox 2"/>
          <p:cNvSpPr txBox="1"/>
          <p:nvPr/>
        </p:nvSpPr>
        <p:spPr>
          <a:xfrm>
            <a:off x="179512" y="1707654"/>
            <a:ext cx="2246853" cy="105259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nSpc>
                <a:spcPct val="130000"/>
              </a:lnSpc>
              <a:defRPr/>
            </a:pPr>
            <a:r>
              <a:rPr lang="zh-CN" altLang="en-US" sz="2400" dirty="0" smtClean="0">
                <a:latin typeface="Arial" panose="020B0604020202020204" pitchFamily="34" charset="0"/>
                <a:ea typeface="微软雅黑" panose="020B0703020204020201" pitchFamily="34" charset="-122"/>
              </a:rPr>
              <a:t>资格预审和资格后的区别</a:t>
            </a:r>
            <a:endParaRPr lang="zh-CN" altLang="en-US" sz="2400" dirty="0">
              <a:latin typeface="Arial" panose="020B0604020202020204" pitchFamily="34" charset="0"/>
              <a:ea typeface="微软雅黑" panose="020B0703020204020201" pitchFamily="34" charset="-122"/>
            </a:endParaRPr>
          </a:p>
        </p:txBody>
      </p:sp>
    </p:spTree>
    <p:extLst>
      <p:ext uri="{BB962C8B-B14F-4D97-AF65-F5344CB8AC3E}">
        <p14:creationId xmlns:p14="http://schemas.microsoft.com/office/powerpoint/2010/main" val="9871007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1104900" y="85725"/>
            <a:ext cx="8039100" cy="481013"/>
          </a:xfrm>
          <a:prstGeom prst="rect">
            <a:avLst/>
          </a:prstGeom>
        </p:spPr>
        <p:txBody>
          <a:bodyPr/>
          <a:lstStyle/>
          <a:p>
            <a:pPr eaLnBrk="1" fontAlgn="auto" hangingPunct="1">
              <a:spcAft>
                <a:spcPts val="0"/>
              </a:spcAft>
              <a:defRPr/>
            </a:pPr>
            <a:r>
              <a:rPr lang="zh-CN" altLang="en-US" dirty="0" smtClean="0">
                <a:solidFill>
                  <a:schemeClr val="accent1">
                    <a:lumMod val="75000"/>
                  </a:schemeClr>
                </a:solidFill>
              </a:rPr>
              <a:t>二、资格预审的方法与程序</a:t>
            </a:r>
            <a:endParaRPr lang="zh-CN" altLang="en-US" dirty="0">
              <a:solidFill>
                <a:schemeClr val="accent1">
                  <a:lumMod val="75000"/>
                </a:schemeClr>
              </a:solidFill>
            </a:endParaRPr>
          </a:p>
        </p:txBody>
      </p:sp>
      <p:sp>
        <p:nvSpPr>
          <p:cNvPr id="45061" name="内容占位符 2"/>
          <p:cNvSpPr>
            <a:spLocks noGrp="1"/>
          </p:cNvSpPr>
          <p:nvPr>
            <p:ph idx="4294967295"/>
          </p:nvPr>
        </p:nvSpPr>
        <p:spPr>
          <a:xfrm>
            <a:off x="1104900" y="1193800"/>
            <a:ext cx="8039100" cy="2457450"/>
          </a:xfrm>
          <a:prstGeom prst="rect">
            <a:avLst/>
          </a:prstGeom>
        </p:spPr>
        <p:txBody>
          <a:bodyPr/>
          <a:lstStyle/>
          <a:p>
            <a:pPr eaLnBrk="1" hangingPunct="1"/>
            <a:r>
              <a:rPr lang="en-US" altLang="zh-CN" smtClean="0"/>
              <a:t>1.</a:t>
            </a:r>
            <a:r>
              <a:rPr smtClean="0"/>
              <a:t>资格预审的方法</a:t>
            </a:r>
            <a:endParaRPr lang="en-US" altLang="zh-CN" smtClean="0"/>
          </a:p>
          <a:p>
            <a:pPr eaLnBrk="1" hangingPunct="1"/>
            <a:r>
              <a:rPr altLang="zh-CN" smtClean="0"/>
              <a:t>格预审办法一般分为合格制和有限数量制两种。</a:t>
            </a:r>
            <a:endParaRPr smtClean="0"/>
          </a:p>
        </p:txBody>
      </p:sp>
      <p:pic>
        <p:nvPicPr>
          <p:cNvPr id="45062" name="Picture 6" descr="M:\素材资源\资格审查卡通.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7913" y="2081213"/>
            <a:ext cx="3756025" cy="306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9"/>
          <p:cNvSpPr>
            <a:spLocks noGrp="1" noChangeArrowheads="1"/>
          </p:cNvSpPr>
          <p:nvPr>
            <p:ph type="title" idx="4294967295"/>
          </p:nvPr>
        </p:nvSpPr>
        <p:spPr bwMode="auto">
          <a:xfrm>
            <a:off x="0" y="900113"/>
            <a:ext cx="4826000" cy="43021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normAutofit fontScale="90000"/>
          </a:bodyPr>
          <a:lstStyle/>
          <a:p>
            <a:pPr eaLnBrk="1" hangingPunct="1">
              <a:lnSpc>
                <a:spcPct val="130000"/>
              </a:lnSpc>
              <a:spcBef>
                <a:spcPct val="20000"/>
              </a:spcBef>
              <a:defRPr/>
            </a:pPr>
            <a:r>
              <a:rPr lang="zh-CN" altLang="en-US" sz="2800" dirty="0" smtClean="0">
                <a:solidFill>
                  <a:schemeClr val="accent1">
                    <a:lumMod val="75000"/>
                  </a:schemeClr>
                </a:solidFill>
                <a:latin typeface="宋体" panose="02010600030101010101" pitchFamily="2" charset="-122"/>
              </a:rPr>
              <a:t>　一、</a:t>
            </a:r>
            <a:r>
              <a:rPr lang="zh-CN" altLang="en-US" sz="2800" dirty="0" smtClean="0">
                <a:latin typeface="宋体" panose="02010600030101010101" pitchFamily="2" charset="-122"/>
              </a:rPr>
              <a:t>建设</a:t>
            </a:r>
            <a:r>
              <a:rPr lang="zh-CN" altLang="en-US" sz="2800" dirty="0">
                <a:latin typeface="宋体" panose="02010600030101010101" pitchFamily="2" charset="-122"/>
              </a:rPr>
              <a:t>工程招标的含义 </a:t>
            </a:r>
          </a:p>
        </p:txBody>
      </p:sp>
      <p:sp>
        <p:nvSpPr>
          <p:cNvPr id="5122" name="Rectangle 5"/>
          <p:cNvSpPr>
            <a:spLocks noGrp="1" noChangeArrowheads="1"/>
          </p:cNvSpPr>
          <p:nvPr>
            <p:ph idx="4294967295"/>
          </p:nvPr>
        </p:nvSpPr>
        <p:spPr>
          <a:xfrm>
            <a:off x="0" y="1560513"/>
            <a:ext cx="8435975" cy="1944687"/>
          </a:xfrm>
          <a:prstGeom prst="rect">
            <a:avLst/>
          </a:prstGeom>
        </p:spPr>
        <p:txBody>
          <a:bodyPr lIns="91440" tIns="45720" rIns="91440" bIns="45720" rtlCol="0">
            <a:normAutofit/>
          </a:bodyPr>
          <a:lstStyle/>
          <a:p>
            <a:pPr eaLnBrk="1" fontAlgn="auto" hangingPunct="1">
              <a:spcAft>
                <a:spcPts val="0"/>
              </a:spcAft>
              <a:defRPr/>
            </a:pPr>
            <a:r>
              <a:rPr sz="2800" dirty="0" smtClean="0"/>
              <a:t>　　</a:t>
            </a:r>
            <a:r>
              <a:rPr altLang="zh-CN" sz="2800" dirty="0"/>
              <a:t>建设工程招标是指招标人在发包建设项目之前，公开招标或邀请投标人，要求投标人根据招标人的意图和要求提出报价，择日当场开标，以便从中择优选定中标人的一种经济活动。</a:t>
            </a:r>
          </a:p>
        </p:txBody>
      </p:sp>
      <p:sp>
        <p:nvSpPr>
          <p:cNvPr id="10246" name="Rectangle 8"/>
          <p:cNvSpPr>
            <a:spLocks noChangeArrowheads="1"/>
          </p:cNvSpPr>
          <p:nvPr/>
        </p:nvSpPr>
        <p:spPr bwMode="auto">
          <a:xfrm>
            <a:off x="323850" y="1330325"/>
            <a:ext cx="8435975"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20000"/>
              </a:spcBef>
              <a:buFontTx/>
              <a:buChar char="•"/>
            </a:pPr>
            <a:r>
              <a:rPr lang="zh-CN" altLang="en-US" sz="2800" b="1">
                <a:latin typeface="宋体" panose="02010600030101010101" pitchFamily="2" charset="-122"/>
              </a:rPr>
              <a:t>　</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60070" y="493769"/>
            <a:ext cx="7600950" cy="3010055"/>
          </a:xfrm>
          <a:prstGeom prst="rect">
            <a:avLst/>
          </a:prstGeom>
          <a:noFill/>
        </p:spPr>
        <p:txBody>
          <a:bodyPr wrap="square" lIns="68580" tIns="34290" rIns="68580" bIns="34290" rtlCol="0">
            <a:spAutoFit/>
          </a:bodyPr>
          <a:lstStyle/>
          <a:p>
            <a:pPr>
              <a:lnSpc>
                <a:spcPct val="130000"/>
              </a:lnSpc>
            </a:pPr>
            <a:r>
              <a:rPr lang="en-US" altLang="zh-CN" sz="2100" dirty="0" smtClean="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2.</a:t>
            </a:r>
            <a:r>
              <a:rPr lang="zh-CN" altLang="en-US" sz="2100" dirty="0" smtClean="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资格</a:t>
            </a:r>
            <a:r>
              <a:rPr lang="zh-CN" altLang="en-US"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预审的程序：</a:t>
            </a:r>
            <a:endParaRPr lang="en-US" altLang="zh-CN"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a:p>
            <a:pPr marL="386080" indent="-386080">
              <a:lnSpc>
                <a:spcPct val="130000"/>
              </a:lnSpc>
              <a:buFont typeface="+mj-ea"/>
              <a:buAutoNum type="circleNumDbPlain"/>
            </a:pPr>
            <a:r>
              <a:rPr lang="zh-CN" altLang="en-US" sz="2100" dirty="0">
                <a:latin typeface="宋体" panose="02010600030101010101" pitchFamily="2" charset="-122"/>
                <a:ea typeface="宋体" panose="02010600030101010101" pitchFamily="2" charset="-122"/>
              </a:rPr>
              <a:t>编制资格预审文件；</a:t>
            </a:r>
            <a:endParaRPr lang="en-US" altLang="zh-CN" sz="2100" dirty="0">
              <a:latin typeface="宋体" panose="02010600030101010101" pitchFamily="2" charset="-122"/>
              <a:ea typeface="宋体" panose="02010600030101010101" pitchFamily="2" charset="-122"/>
            </a:endParaRPr>
          </a:p>
          <a:p>
            <a:pPr marL="386080" indent="-386080">
              <a:lnSpc>
                <a:spcPct val="130000"/>
              </a:lnSpc>
              <a:buFont typeface="+mj-ea"/>
              <a:buAutoNum type="circleNumDbPlain"/>
            </a:pPr>
            <a:r>
              <a:rPr lang="zh-CN" altLang="en-US" sz="2100" dirty="0">
                <a:latin typeface="宋体" panose="02010600030101010101" pitchFamily="2" charset="-122"/>
                <a:ea typeface="宋体" panose="02010600030101010101" pitchFamily="2" charset="-122"/>
              </a:rPr>
              <a:t>发布资格预审公告；</a:t>
            </a:r>
            <a:endParaRPr lang="en-US" altLang="zh-CN" sz="2100" dirty="0">
              <a:latin typeface="宋体" panose="02010600030101010101" pitchFamily="2" charset="-122"/>
              <a:ea typeface="宋体" panose="02010600030101010101" pitchFamily="2" charset="-122"/>
            </a:endParaRPr>
          </a:p>
          <a:p>
            <a:pPr marL="386080" indent="-386080">
              <a:lnSpc>
                <a:spcPct val="130000"/>
              </a:lnSpc>
              <a:buFont typeface="+mj-ea"/>
              <a:buAutoNum type="circleNumDbPlain"/>
            </a:pPr>
            <a:r>
              <a:rPr lang="zh-CN" altLang="en-US" sz="2100" dirty="0">
                <a:latin typeface="宋体" panose="02010600030101010101" pitchFamily="2" charset="-122"/>
                <a:ea typeface="宋体" panose="02010600030101010101" pitchFamily="2" charset="-122"/>
              </a:rPr>
              <a:t>发售资格预审文件。其发售时间不得少于</a:t>
            </a:r>
            <a:r>
              <a:rPr lang="en-US" altLang="zh-CN" sz="2100" dirty="0">
                <a:solidFill>
                  <a:srgbClr val="FFC000"/>
                </a:solidFill>
                <a:latin typeface="宋体" panose="02010600030101010101" pitchFamily="2" charset="-122"/>
                <a:ea typeface="宋体" panose="02010600030101010101" pitchFamily="2" charset="-122"/>
              </a:rPr>
              <a:t>5</a:t>
            </a:r>
            <a:r>
              <a:rPr lang="zh-CN" altLang="en-US" sz="2100" dirty="0">
                <a:solidFill>
                  <a:srgbClr val="FFC000"/>
                </a:solidFill>
                <a:latin typeface="宋体" panose="02010600030101010101" pitchFamily="2" charset="-122"/>
                <a:ea typeface="宋体" panose="02010600030101010101" pitchFamily="2" charset="-122"/>
              </a:rPr>
              <a:t>日</a:t>
            </a:r>
            <a:r>
              <a:rPr lang="zh-CN" altLang="en-US" sz="2100" dirty="0">
                <a:latin typeface="宋体" panose="02010600030101010101" pitchFamily="2" charset="-122"/>
                <a:ea typeface="宋体" panose="02010600030101010101" pitchFamily="2" charset="-122"/>
              </a:rPr>
              <a:t>；</a:t>
            </a:r>
            <a:endParaRPr lang="en-US" altLang="zh-CN" sz="2100" dirty="0">
              <a:latin typeface="宋体" panose="02010600030101010101" pitchFamily="2" charset="-122"/>
              <a:ea typeface="宋体" panose="02010600030101010101" pitchFamily="2" charset="-122"/>
            </a:endParaRPr>
          </a:p>
          <a:p>
            <a:pPr marL="386080" indent="-386080">
              <a:lnSpc>
                <a:spcPct val="130000"/>
              </a:lnSpc>
              <a:buFont typeface="+mj-ea"/>
              <a:buAutoNum type="circleNumDbPlain"/>
            </a:pPr>
            <a:r>
              <a:rPr lang="zh-CN" altLang="en-US" sz="2100" dirty="0">
                <a:latin typeface="宋体" panose="02010600030101010101" pitchFamily="2" charset="-122"/>
                <a:ea typeface="宋体" panose="02010600030101010101" pitchFamily="2" charset="-122"/>
              </a:rPr>
              <a:t>潜在投标人编制并提交资格预审申请文件。我国规定，依法必须招标的项目提交资格预审申请文件的时间为自资格预审文件停止发售之日起不得少于</a:t>
            </a:r>
            <a:r>
              <a:rPr lang="en-US" altLang="zh-CN" sz="2100" dirty="0">
                <a:solidFill>
                  <a:srgbClr val="FFC000"/>
                </a:solidFill>
                <a:latin typeface="宋体" panose="02010600030101010101" pitchFamily="2" charset="-122"/>
                <a:ea typeface="宋体" panose="02010600030101010101" pitchFamily="2" charset="-122"/>
              </a:rPr>
              <a:t>5</a:t>
            </a:r>
            <a:r>
              <a:rPr lang="zh-CN" altLang="en-US" sz="2100" dirty="0">
                <a:solidFill>
                  <a:srgbClr val="FFC000"/>
                </a:solidFill>
                <a:latin typeface="宋体" panose="02010600030101010101" pitchFamily="2" charset="-122"/>
                <a:ea typeface="宋体" panose="02010600030101010101" pitchFamily="2" charset="-122"/>
              </a:rPr>
              <a:t>日</a:t>
            </a:r>
            <a:r>
              <a:rPr lang="zh-CN" altLang="en-US" sz="2100" dirty="0" smtClean="0">
                <a:latin typeface="宋体" panose="02010600030101010101" pitchFamily="2" charset="-122"/>
                <a:ea typeface="宋体" panose="02010600030101010101" pitchFamily="2" charset="-122"/>
              </a:rPr>
              <a:t>；</a:t>
            </a:r>
            <a:endParaRPr lang="en-US" altLang="zh-CN" sz="21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78473070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3"/>
          <p:cNvGraphicFramePr/>
          <p:nvPr>
            <p:extLst>
              <p:ext uri="{D42A27DB-BD31-4B8C-83A1-F6EECF244321}">
                <p14:modId xmlns:p14="http://schemas.microsoft.com/office/powerpoint/2010/main" val="3263881747"/>
              </p:ext>
            </p:extLst>
          </p:nvPr>
        </p:nvGraphicFramePr>
        <p:xfrm>
          <a:off x="2987824" y="691709"/>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6084" name="图片 4"/>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558902" y="2395846"/>
            <a:ext cx="238125"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5" name="图片 5"/>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373165" y="1697346"/>
            <a:ext cx="71596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6" name="图片 6"/>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208065" y="716271"/>
            <a:ext cx="877887"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7" name="图片 7"/>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528740" y="3188008"/>
            <a:ext cx="277812"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8" name="图片 8"/>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3330302" y="3999221"/>
            <a:ext cx="674688"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251520" y="1332221"/>
            <a:ext cx="2286000" cy="2973122"/>
          </a:xfrm>
          <a:prstGeom prst="rect">
            <a:avLst/>
          </a:prstGeom>
        </p:spPr>
        <p:txBody>
          <a:bodyPr wrap="square">
            <a:spAutoFit/>
          </a:bodyPr>
          <a:lstStyle/>
          <a:p>
            <a:pPr>
              <a:lnSpc>
                <a:spcPct val="130000"/>
              </a:lnSpc>
            </a:pPr>
            <a:r>
              <a:rPr lang="zh-CN" altLang="en-US" dirty="0" smtClean="0">
                <a:latin typeface="宋体" panose="02010600030101010101" pitchFamily="2" charset="-122"/>
              </a:rPr>
              <a:t>⑤对</a:t>
            </a:r>
            <a:r>
              <a:rPr lang="zh-CN" altLang="en-US" dirty="0">
                <a:latin typeface="宋体" panose="02010600030101010101" pitchFamily="2" charset="-122"/>
              </a:rPr>
              <a:t>投标人提交的资格预审申请文件进行审查；</a:t>
            </a:r>
            <a:endParaRPr lang="en-US" altLang="zh-CN" dirty="0">
              <a:latin typeface="宋体" panose="02010600030101010101" pitchFamily="2" charset="-122"/>
            </a:endParaRPr>
          </a:p>
          <a:p>
            <a:pPr>
              <a:lnSpc>
                <a:spcPct val="130000"/>
              </a:lnSpc>
            </a:pPr>
            <a:r>
              <a:rPr lang="zh-CN" altLang="en-US" dirty="0" smtClean="0">
                <a:latin typeface="宋体" panose="02010600030101010101" pitchFamily="2" charset="-122"/>
              </a:rPr>
              <a:t>⑥确定</a:t>
            </a:r>
            <a:r>
              <a:rPr lang="zh-CN" altLang="en-US" dirty="0">
                <a:latin typeface="宋体" panose="02010600030101010101" pitchFamily="2" charset="-122"/>
              </a:rPr>
              <a:t>合格的投标申请人名单。如果通过资格预审的申请人少于</a:t>
            </a:r>
            <a:r>
              <a:rPr lang="en-US" altLang="zh-CN" dirty="0">
                <a:latin typeface="宋体" panose="02010600030101010101" pitchFamily="2" charset="-122"/>
              </a:rPr>
              <a:t>3</a:t>
            </a:r>
            <a:r>
              <a:rPr lang="zh-CN" altLang="en-US" dirty="0">
                <a:latin typeface="宋体" panose="02010600030101010101" pitchFamily="2" charset="-122"/>
              </a:rPr>
              <a:t>家，应当重新招标。</a:t>
            </a:r>
          </a:p>
        </p:txBody>
      </p:sp>
      <p:sp>
        <p:nvSpPr>
          <p:cNvPr id="7" name="右箭头 6"/>
          <p:cNvSpPr/>
          <p:nvPr/>
        </p:nvSpPr>
        <p:spPr>
          <a:xfrm>
            <a:off x="2339752" y="2395846"/>
            <a:ext cx="1033413" cy="11525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55" name="Rectangle 23"/>
          <p:cNvSpPr>
            <a:spLocks noGrp="1" noChangeArrowheads="1"/>
          </p:cNvSpPr>
          <p:nvPr>
            <p:ph type="title" idx="4294967295"/>
          </p:nvPr>
        </p:nvSpPr>
        <p:spPr bwMode="auto">
          <a:xfrm>
            <a:off x="914400" y="123825"/>
            <a:ext cx="8229600" cy="85725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numCol="1" anchor="t" anchorCtr="0" compatLnSpc="1"/>
          <a:lstStyle/>
          <a:p>
            <a:pPr eaLnBrk="1" fontAlgn="auto" hangingPunct="1">
              <a:spcAft>
                <a:spcPts val="0"/>
              </a:spcAft>
              <a:defRPr/>
            </a:pPr>
            <a:r>
              <a:rPr lang="zh-CN" altLang="en-US" dirty="0" smtClean="0">
                <a:solidFill>
                  <a:schemeClr val="accent1">
                    <a:lumMod val="75000"/>
                  </a:schemeClr>
                </a:solidFill>
              </a:rPr>
              <a:t>三、资格预审文件的编制</a:t>
            </a:r>
          </a:p>
        </p:txBody>
      </p:sp>
      <p:graphicFrame>
        <p:nvGraphicFramePr>
          <p:cNvPr id="2" name="图示 1"/>
          <p:cNvGraphicFramePr/>
          <p:nvPr/>
        </p:nvGraphicFramePr>
        <p:xfrm>
          <a:off x="457200" y="1200150"/>
          <a:ext cx="8229600" cy="33940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SmartArt 占位符 6"/>
          <p:cNvGraphicFramePr>
            <a:graphicFrameLocks noGrp="1"/>
          </p:cNvGraphicFramePr>
          <p:nvPr>
            <p:ph type="pic" idx="4294967295"/>
          </p:nvPr>
        </p:nvGraphicFramePr>
        <p:xfrm>
          <a:off x="0" y="1200150"/>
          <a:ext cx="8229600" cy="33940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idx="4294967295"/>
          </p:nvPr>
        </p:nvSpPr>
        <p:spPr>
          <a:xfrm>
            <a:off x="1104900" y="841375"/>
            <a:ext cx="8039100" cy="398303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lstStyle/>
          <a:p>
            <a:pPr eaLnBrk="1" hangingPunct="1"/>
            <a:r>
              <a:rPr smtClean="0"/>
              <a:t>资格预审文件的编制</a:t>
            </a:r>
          </a:p>
          <a:p>
            <a:pPr algn="ctr" eaLnBrk="1" hangingPunct="1">
              <a:buFontTx/>
              <a:buNone/>
            </a:pPr>
            <a:r>
              <a:rPr lang="en-US" altLang="zh-CN" smtClean="0">
                <a:solidFill>
                  <a:srgbClr val="FF3300"/>
                </a:solidFill>
              </a:rPr>
              <a:t>P41</a:t>
            </a:r>
            <a:r>
              <a:rPr smtClean="0">
                <a:solidFill>
                  <a:srgbClr val="FF3300"/>
                </a:solidFill>
              </a:rPr>
              <a:t>页</a:t>
            </a:r>
            <a:r>
              <a:rPr lang="en-US" altLang="zh-CN" smtClean="0">
                <a:solidFill>
                  <a:srgbClr val="FF3300"/>
                </a:solidFill>
              </a:rPr>
              <a:t>《</a:t>
            </a:r>
            <a:r>
              <a:rPr smtClean="0">
                <a:solidFill>
                  <a:srgbClr val="FF3300"/>
                </a:solidFill>
              </a:rPr>
              <a:t>标准施工招标资格预审文件</a:t>
            </a:r>
            <a:r>
              <a:rPr lang="en-US" altLang="zh-CN" smtClean="0">
                <a:solidFill>
                  <a:srgbClr val="FF3300"/>
                </a:solidFill>
              </a:rPr>
              <a:t>》</a:t>
            </a:r>
            <a:r>
              <a:rPr smtClean="0">
                <a:solidFill>
                  <a:srgbClr val="FF3300"/>
                </a:solidFill>
              </a:rPr>
              <a:t>（</a:t>
            </a:r>
            <a:r>
              <a:rPr lang="en-US" altLang="zh-CN" smtClean="0">
                <a:solidFill>
                  <a:srgbClr val="FF3300"/>
                </a:solidFill>
              </a:rPr>
              <a:t>2010</a:t>
            </a:r>
            <a:r>
              <a:rPr smtClean="0">
                <a:solidFill>
                  <a:srgbClr val="FF3300"/>
                </a:solidFill>
              </a:rPr>
              <a:t>年版）</a:t>
            </a:r>
          </a:p>
        </p:txBody>
      </p:sp>
      <p:pic>
        <p:nvPicPr>
          <p:cNvPr id="4915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1450" y="1851025"/>
            <a:ext cx="6210300" cy="2314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Grp="1" noChangeArrowheads="1"/>
          </p:cNvSpPr>
          <p:nvPr>
            <p:ph idx="4294967295"/>
          </p:nvPr>
        </p:nvSpPr>
        <p:spPr>
          <a:xfrm>
            <a:off x="1104900" y="841375"/>
            <a:ext cx="8039100" cy="398303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rtlCol="0">
            <a:normAutofit fontScale="92500"/>
          </a:bodyPr>
          <a:lstStyle/>
          <a:p>
            <a:pPr eaLnBrk="1" fontAlgn="auto" hangingPunct="1">
              <a:spcAft>
                <a:spcPts val="0"/>
              </a:spcAft>
              <a:defRPr/>
            </a:pPr>
            <a:r>
              <a:rPr lang="zh-CN" altLang="en-US" sz="2800" dirty="0" smtClean="0">
                <a:solidFill>
                  <a:srgbClr val="FF3300"/>
                </a:solidFill>
              </a:rPr>
              <a:t>**</a:t>
            </a:r>
            <a:r>
              <a:rPr sz="2800" dirty="0" smtClean="0">
                <a:solidFill>
                  <a:srgbClr val="FF3300"/>
                </a:solidFill>
              </a:rPr>
              <a:t>联合体投标注意事项：</a:t>
            </a:r>
          </a:p>
          <a:p>
            <a:pPr eaLnBrk="1" fontAlgn="auto" hangingPunct="1">
              <a:spcAft>
                <a:spcPts val="0"/>
              </a:spcAft>
              <a:buFontTx/>
              <a:buNone/>
              <a:defRPr/>
            </a:pPr>
            <a:r>
              <a:rPr lang="en-US" altLang="zh-CN" sz="2800" dirty="0" smtClean="0"/>
              <a:t>1</a:t>
            </a:r>
            <a:r>
              <a:rPr sz="2800" dirty="0" smtClean="0"/>
              <a:t>、两个以上法人或者其他组织可以组成一个联合体，以一个投标人的身份共同投标；</a:t>
            </a:r>
          </a:p>
          <a:p>
            <a:pPr eaLnBrk="1" fontAlgn="auto" hangingPunct="1">
              <a:spcAft>
                <a:spcPts val="0"/>
              </a:spcAft>
              <a:buFontTx/>
              <a:buNone/>
              <a:defRPr/>
            </a:pPr>
            <a:r>
              <a:rPr lang="en-US" altLang="zh-CN" sz="2800" dirty="0" smtClean="0"/>
              <a:t>2</a:t>
            </a:r>
            <a:r>
              <a:rPr sz="2800" dirty="0" smtClean="0"/>
              <a:t>、联合体成员均需提交资格预审文件；</a:t>
            </a:r>
          </a:p>
          <a:p>
            <a:pPr eaLnBrk="1" fontAlgn="auto" hangingPunct="1">
              <a:spcAft>
                <a:spcPts val="0"/>
              </a:spcAft>
              <a:buFontTx/>
              <a:buNone/>
              <a:defRPr/>
            </a:pPr>
            <a:r>
              <a:rPr lang="en-US" altLang="zh-CN" sz="2800" dirty="0" smtClean="0"/>
              <a:t>3</a:t>
            </a:r>
            <a:r>
              <a:rPr sz="2800" dirty="0" smtClean="0"/>
              <a:t>、投标文件应附投标协议，协议中成员责任明确；</a:t>
            </a:r>
          </a:p>
          <a:p>
            <a:pPr eaLnBrk="1" fontAlgn="auto" hangingPunct="1">
              <a:spcAft>
                <a:spcPts val="0"/>
              </a:spcAft>
              <a:buFontTx/>
              <a:buNone/>
              <a:defRPr/>
            </a:pPr>
            <a:r>
              <a:rPr lang="en-US" altLang="zh-CN" sz="2800" dirty="0" smtClean="0"/>
              <a:t>4</a:t>
            </a:r>
            <a:r>
              <a:rPr sz="2800" dirty="0" smtClean="0"/>
              <a:t>、约定一方作为联合体的主办人；</a:t>
            </a:r>
          </a:p>
          <a:p>
            <a:pPr eaLnBrk="1" fontAlgn="auto" hangingPunct="1">
              <a:spcAft>
                <a:spcPts val="0"/>
              </a:spcAft>
              <a:buFontTx/>
              <a:buNone/>
              <a:defRPr/>
            </a:pPr>
            <a:r>
              <a:rPr lang="en-US" altLang="zh-CN" sz="2800" dirty="0" smtClean="0"/>
              <a:t>5</a:t>
            </a:r>
            <a:r>
              <a:rPr sz="2800" dirty="0" smtClean="0"/>
              <a:t>、以资质等级低的企业资质来判定联合体的资质；</a:t>
            </a:r>
          </a:p>
          <a:p>
            <a:pPr eaLnBrk="1" fontAlgn="auto" hangingPunct="1">
              <a:spcAft>
                <a:spcPts val="0"/>
              </a:spcAft>
              <a:buFontTx/>
              <a:buNone/>
              <a:defRPr/>
            </a:pPr>
            <a:r>
              <a:rPr lang="en-US" altLang="zh-CN" sz="2800" dirty="0" smtClean="0"/>
              <a:t>6</a:t>
            </a:r>
            <a:r>
              <a:rPr sz="2800" dirty="0" smtClean="0"/>
              <a:t>、资格预审合格后，成员有变化需在投标截止时间前征得招标人</a:t>
            </a:r>
            <a:r>
              <a:rPr sz="2800" dirty="0" smtClean="0">
                <a:solidFill>
                  <a:schemeClr val="bg1"/>
                </a:solidFill>
              </a:rPr>
              <a:t>的同意。</a:t>
            </a:r>
          </a:p>
          <a:p>
            <a:pPr eaLnBrk="1" fontAlgn="auto" hangingPunct="1">
              <a:spcAft>
                <a:spcPts val="0"/>
              </a:spcAft>
              <a:defRPr/>
            </a:pPr>
            <a:endParaRPr sz="2800" dirty="0" smtClean="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MH_Others_1"/>
          <p:cNvSpPr/>
          <p:nvPr>
            <p:custDataLst>
              <p:tags r:id="rId2"/>
            </p:custDataLst>
          </p:nvPr>
        </p:nvSpPr>
        <p:spPr>
          <a:xfrm>
            <a:off x="3786188" y="1868488"/>
            <a:ext cx="1533525" cy="153352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rgbClr val="FFFFFF"/>
              </a:solidFill>
            </a:endParaRPr>
          </a:p>
        </p:txBody>
      </p:sp>
      <p:sp>
        <p:nvSpPr>
          <p:cNvPr id="3" name="MH_Others_2"/>
          <p:cNvSpPr/>
          <p:nvPr>
            <p:custDataLst>
              <p:tags r:id="rId3"/>
            </p:custDataLst>
          </p:nvPr>
        </p:nvSpPr>
        <p:spPr>
          <a:xfrm>
            <a:off x="3173413" y="1250950"/>
            <a:ext cx="2792412" cy="2790825"/>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rgbClr val="FFFFFF"/>
              </a:solidFill>
            </a:endParaRPr>
          </a:p>
        </p:txBody>
      </p:sp>
      <p:sp>
        <p:nvSpPr>
          <p:cNvPr id="4" name="MH_Others_3"/>
          <p:cNvSpPr/>
          <p:nvPr>
            <p:custDataLst>
              <p:tags r:id="rId4"/>
            </p:custDataLst>
          </p:nvPr>
        </p:nvSpPr>
        <p:spPr>
          <a:xfrm>
            <a:off x="3892550" y="1987550"/>
            <a:ext cx="1308100" cy="130968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zh-CN" altLang="en-US" sz="3600" dirty="0">
                <a:solidFill>
                  <a:srgbClr val="FFFFFF"/>
                </a:solidFill>
                <a:latin typeface="微软雅黑" panose="020B0703020204020201" pitchFamily="34" charset="-122"/>
                <a:ea typeface="微软雅黑" panose="020B0703020204020201" pitchFamily="34" charset="-122"/>
              </a:rPr>
              <a:t>任务</a:t>
            </a:r>
          </a:p>
        </p:txBody>
      </p:sp>
      <p:sp>
        <p:nvSpPr>
          <p:cNvPr id="7" name="MH_Entry_1">
            <a:hlinkClick r:id="rId18" action="ppaction://hlinksldjump"/>
          </p:cNvPr>
          <p:cNvSpPr>
            <a:spLocks noChangeArrowheads="1"/>
          </p:cNvSpPr>
          <p:nvPr>
            <p:custDataLst>
              <p:tags r:id="rId5"/>
            </p:custDataLst>
          </p:nvPr>
        </p:nvSpPr>
        <p:spPr bwMode="auto">
          <a:xfrm>
            <a:off x="523875" y="1069975"/>
            <a:ext cx="312896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学习建设工程招标</a:t>
            </a:r>
            <a:endParaRPr lang="zh-CN" altLang="en-US" sz="1200" dirty="0">
              <a:solidFill>
                <a:srgbClr val="A3A3A3"/>
              </a:solidFill>
              <a:latin typeface="+mn-lt"/>
              <a:ea typeface="+mn-ea"/>
            </a:endParaRPr>
          </a:p>
        </p:txBody>
      </p:sp>
      <p:sp>
        <p:nvSpPr>
          <p:cNvPr id="8" name="MH_Entry_2">
            <a:hlinkClick r:id="rId18" action="ppaction://hlinksldjump"/>
          </p:cNvPr>
          <p:cNvSpPr>
            <a:spLocks noChangeArrowheads="1"/>
          </p:cNvSpPr>
          <p:nvPr>
            <p:custDataLst>
              <p:tags r:id="rId6"/>
            </p:custDataLst>
          </p:nvPr>
        </p:nvSpPr>
        <p:spPr bwMode="auto">
          <a:xfrm>
            <a:off x="5508625" y="1069975"/>
            <a:ext cx="31067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认识建设工程招标代理</a:t>
            </a:r>
            <a:endParaRPr lang="zh-CN" altLang="en-US" sz="1200" dirty="0">
              <a:solidFill>
                <a:srgbClr val="A3A3A3"/>
              </a:solidFill>
              <a:latin typeface="+mn-lt"/>
              <a:ea typeface="+mn-ea"/>
            </a:endParaRPr>
          </a:p>
        </p:txBody>
      </p:sp>
      <p:sp>
        <p:nvSpPr>
          <p:cNvPr id="19" name="MH_Entry_3">
            <a:hlinkClick r:id="rId18" action="ppaction://hlinksldjump"/>
          </p:cNvPr>
          <p:cNvSpPr>
            <a:spLocks noChangeArrowheads="1"/>
          </p:cNvSpPr>
          <p:nvPr>
            <p:custDataLst>
              <p:tags r:id="rId7"/>
            </p:custDataLst>
          </p:nvPr>
        </p:nvSpPr>
        <p:spPr bwMode="auto">
          <a:xfrm>
            <a:off x="6181725" y="2282825"/>
            <a:ext cx="24336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学习建设工程招标程序</a:t>
            </a:r>
            <a:endParaRPr lang="zh-CN" altLang="en-US" sz="1200" dirty="0">
              <a:solidFill>
                <a:srgbClr val="A3A3A3"/>
              </a:solidFill>
              <a:latin typeface="+mn-lt"/>
              <a:ea typeface="+mn-ea"/>
            </a:endParaRPr>
          </a:p>
        </p:txBody>
      </p:sp>
      <p:sp>
        <p:nvSpPr>
          <p:cNvPr id="12" name="MH_Entry_4">
            <a:hlinkClick r:id="rId18" action="ppaction://hlinksldjump"/>
          </p:cNvPr>
          <p:cNvSpPr>
            <a:spLocks noChangeArrowheads="1"/>
          </p:cNvSpPr>
          <p:nvPr>
            <p:custDataLst>
              <p:tags r:id="rId8"/>
            </p:custDataLst>
          </p:nvPr>
        </p:nvSpPr>
        <p:spPr bwMode="auto">
          <a:xfrm>
            <a:off x="5622925" y="3802063"/>
            <a:ext cx="2992438"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学习建设工程资格审查</a:t>
            </a:r>
            <a:endParaRPr lang="zh-CN" altLang="en-US" sz="1200" dirty="0">
              <a:solidFill>
                <a:srgbClr val="A3A3A3"/>
              </a:solidFill>
              <a:latin typeface="+mn-lt"/>
              <a:ea typeface="+mn-ea"/>
            </a:endParaRPr>
          </a:p>
        </p:txBody>
      </p:sp>
      <p:sp>
        <p:nvSpPr>
          <p:cNvPr id="14" name="MH_Entry_5"/>
          <p:cNvSpPr>
            <a:spLocks noChangeArrowheads="1"/>
          </p:cNvSpPr>
          <p:nvPr>
            <p:custDataLst>
              <p:tags r:id="rId9"/>
            </p:custDataLst>
          </p:nvPr>
        </p:nvSpPr>
        <p:spPr bwMode="auto">
          <a:xfrm>
            <a:off x="523875" y="3802063"/>
            <a:ext cx="310832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2400" b="1" dirty="0">
                <a:solidFill>
                  <a:srgbClr val="FF0000"/>
                </a:solidFill>
                <a:latin typeface="+mn-lt"/>
                <a:ea typeface="+mn-ea"/>
              </a:rPr>
              <a:t>编制建设工程招标文件</a:t>
            </a:r>
          </a:p>
        </p:txBody>
      </p:sp>
      <p:sp>
        <p:nvSpPr>
          <p:cNvPr id="27" name="MH_Entry_6"/>
          <p:cNvSpPr>
            <a:spLocks noChangeArrowheads="1"/>
          </p:cNvSpPr>
          <p:nvPr>
            <p:custDataLst>
              <p:tags r:id="rId10"/>
            </p:custDataLst>
          </p:nvPr>
        </p:nvSpPr>
        <p:spPr bwMode="auto">
          <a:xfrm>
            <a:off x="523875" y="2282825"/>
            <a:ext cx="247332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编制建设工程招标控制价</a:t>
            </a:r>
            <a:endParaRPr lang="zh-CN" altLang="en-US" sz="1200" dirty="0">
              <a:solidFill>
                <a:srgbClr val="A3A3A3"/>
              </a:solidFill>
              <a:latin typeface="+mn-lt"/>
              <a:ea typeface="+mn-ea"/>
            </a:endParaRPr>
          </a:p>
        </p:txBody>
      </p:sp>
      <p:sp>
        <p:nvSpPr>
          <p:cNvPr id="15" name="MH_Number_1">
            <a:hlinkClick r:id="rId18" action="ppaction://hlinksldjump"/>
          </p:cNvPr>
          <p:cNvSpPr/>
          <p:nvPr>
            <p:custDataLst>
              <p:tags r:id="rId11"/>
            </p:custDataLst>
          </p:nvPr>
        </p:nvSpPr>
        <p:spPr>
          <a:xfrm>
            <a:off x="3667125" y="1271588"/>
            <a:ext cx="412750" cy="4127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1</a:t>
            </a:r>
            <a:endParaRPr lang="zh-CN" altLang="en-US" dirty="0">
              <a:solidFill>
                <a:srgbClr val="FFFFFF"/>
              </a:solidFill>
              <a:cs typeface="Arial Unicode MS" panose="020B0604020202020204" pitchFamily="34" charset="-122"/>
            </a:endParaRPr>
          </a:p>
        </p:txBody>
      </p:sp>
      <p:sp>
        <p:nvSpPr>
          <p:cNvPr id="17" name="MH_Number_2">
            <a:hlinkClick r:id="rId18" action="ppaction://hlinksldjump"/>
          </p:cNvPr>
          <p:cNvSpPr/>
          <p:nvPr>
            <p:custDataLst>
              <p:tags r:id="rId12"/>
            </p:custDataLst>
          </p:nvPr>
        </p:nvSpPr>
        <p:spPr>
          <a:xfrm>
            <a:off x="5046663" y="1271588"/>
            <a:ext cx="414337" cy="4127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2</a:t>
            </a:r>
            <a:endParaRPr lang="zh-CN" altLang="en-US" dirty="0">
              <a:solidFill>
                <a:srgbClr val="FFFFFF"/>
              </a:solidFill>
              <a:cs typeface="Arial Unicode MS" panose="020B0604020202020204" pitchFamily="34" charset="-122"/>
            </a:endParaRPr>
          </a:p>
        </p:txBody>
      </p:sp>
      <p:sp>
        <p:nvSpPr>
          <p:cNvPr id="21" name="MH_Number_3">
            <a:hlinkClick r:id="rId18" action="ppaction://hlinksldjump"/>
          </p:cNvPr>
          <p:cNvSpPr/>
          <p:nvPr>
            <p:custDataLst>
              <p:tags r:id="rId13"/>
            </p:custDataLst>
          </p:nvPr>
        </p:nvSpPr>
        <p:spPr>
          <a:xfrm>
            <a:off x="5759450" y="2466975"/>
            <a:ext cx="412750" cy="4143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3</a:t>
            </a:r>
            <a:endParaRPr lang="zh-CN" altLang="en-US" dirty="0">
              <a:solidFill>
                <a:srgbClr val="FFFFFF"/>
              </a:solidFill>
              <a:cs typeface="Arial Unicode MS" panose="020B0604020202020204" pitchFamily="34" charset="-122"/>
            </a:endParaRPr>
          </a:p>
        </p:txBody>
      </p:sp>
      <p:sp>
        <p:nvSpPr>
          <p:cNvPr id="23" name="MH_Number_4">
            <a:hlinkClick r:id="rId18" action="ppaction://hlinksldjump"/>
          </p:cNvPr>
          <p:cNvSpPr/>
          <p:nvPr>
            <p:custDataLst>
              <p:tags r:id="rId14"/>
            </p:custDataLst>
          </p:nvPr>
        </p:nvSpPr>
        <p:spPr>
          <a:xfrm>
            <a:off x="5089525" y="3663950"/>
            <a:ext cx="412750" cy="4127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4</a:t>
            </a:r>
            <a:endParaRPr lang="zh-CN" altLang="en-US" dirty="0">
              <a:solidFill>
                <a:srgbClr val="FFFFFF"/>
              </a:solidFill>
              <a:cs typeface="Arial Unicode MS" panose="020B0604020202020204" pitchFamily="34" charset="-122"/>
            </a:endParaRPr>
          </a:p>
        </p:txBody>
      </p:sp>
      <p:sp>
        <p:nvSpPr>
          <p:cNvPr id="6" name="MH_Number_5"/>
          <p:cNvSpPr/>
          <p:nvPr>
            <p:custDataLst>
              <p:tags r:id="rId15"/>
            </p:custDataLst>
          </p:nvPr>
        </p:nvSpPr>
        <p:spPr>
          <a:xfrm>
            <a:off x="3708400" y="3663950"/>
            <a:ext cx="412750" cy="4127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5</a:t>
            </a:r>
            <a:endParaRPr lang="zh-CN" altLang="en-US" dirty="0">
              <a:solidFill>
                <a:srgbClr val="FFFFFF"/>
              </a:solidFill>
              <a:cs typeface="Arial Unicode MS" panose="020B0604020202020204" pitchFamily="34" charset="-122"/>
            </a:endParaRPr>
          </a:p>
        </p:txBody>
      </p:sp>
      <p:sp>
        <p:nvSpPr>
          <p:cNvPr id="9" name="MH_Number_6"/>
          <p:cNvSpPr/>
          <p:nvPr>
            <p:custDataLst>
              <p:tags r:id="rId16"/>
            </p:custDataLst>
          </p:nvPr>
        </p:nvSpPr>
        <p:spPr>
          <a:xfrm>
            <a:off x="2997200" y="2466975"/>
            <a:ext cx="412750" cy="4143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6</a:t>
            </a:r>
            <a:endParaRPr lang="zh-CN" altLang="en-US" dirty="0">
              <a:solidFill>
                <a:srgbClr val="FFFFFF"/>
              </a:solidFill>
              <a:cs typeface="Arial Unicode MS" panose="020B0604020202020204" pitchFamily="34"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Box 1"/>
          <p:cNvSpPr txBox="1">
            <a:spLocks noChangeArrowheads="1"/>
          </p:cNvSpPr>
          <p:nvPr/>
        </p:nvSpPr>
        <p:spPr bwMode="auto">
          <a:xfrm>
            <a:off x="1187450" y="0"/>
            <a:ext cx="4968875"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400">
                <a:ea typeface="微软雅黑" panose="020B0703020204020201" pitchFamily="34" charset="-122"/>
              </a:rPr>
              <a:t>一、招标文件概述</a:t>
            </a:r>
          </a:p>
        </p:txBody>
      </p:sp>
      <p:sp>
        <p:nvSpPr>
          <p:cNvPr id="4" name="TextBox 3"/>
          <p:cNvSpPr txBox="1"/>
          <p:nvPr/>
        </p:nvSpPr>
        <p:spPr>
          <a:xfrm>
            <a:off x="1116013" y="1117600"/>
            <a:ext cx="2303462" cy="2230547"/>
          </a:xfrm>
          <a:prstGeom prst="rect">
            <a:avLst/>
          </a:prstGeom>
          <a:noFill/>
        </p:spPr>
        <p:txBody>
          <a:bodyPr>
            <a:spAutoFit/>
          </a:bodyPr>
          <a:lstStyle/>
          <a:p>
            <a:pPr>
              <a:lnSpc>
                <a:spcPct val="130000"/>
              </a:lnSpc>
              <a:defRPr/>
            </a:pPr>
            <a:r>
              <a:rPr lang="zh-CN" altLang="zh-CN" sz="2200" b="1" dirty="0">
                <a:solidFill>
                  <a:schemeClr val="accent1"/>
                </a:solidFill>
                <a:latin typeface="宋体" panose="02010600030101010101" pitchFamily="2" charset="-122"/>
                <a:ea typeface="+mn-ea"/>
              </a:rPr>
              <a:t>招标文件是指导整个招标投标工作全过程的纲领性文件按</a:t>
            </a:r>
            <a:r>
              <a:rPr lang="zh-CN" altLang="zh-CN" sz="2200" b="1" dirty="0" smtClean="0">
                <a:solidFill>
                  <a:schemeClr val="accent1"/>
                </a:solidFill>
                <a:latin typeface="宋体" panose="02010600030101010101" pitchFamily="2" charset="-122"/>
                <a:ea typeface="+mn-ea"/>
              </a:rPr>
              <a:t>。</a:t>
            </a:r>
            <a:endParaRPr lang="en-US" altLang="zh-CN" sz="2200" b="1" dirty="0" smtClean="0">
              <a:solidFill>
                <a:schemeClr val="accent1"/>
              </a:solidFill>
              <a:latin typeface="宋体" panose="02010600030101010101" pitchFamily="2" charset="-122"/>
              <a:ea typeface="+mn-ea"/>
            </a:endParaRPr>
          </a:p>
          <a:p>
            <a:pPr>
              <a:lnSpc>
                <a:spcPct val="130000"/>
              </a:lnSpc>
              <a:defRPr/>
            </a:pPr>
            <a:endParaRPr lang="zh-CN" altLang="en-US" sz="2200" b="1" dirty="0">
              <a:solidFill>
                <a:schemeClr val="accent1"/>
              </a:solidFill>
              <a:latin typeface="宋体" panose="02010600030101010101" pitchFamily="2" charset="-122"/>
              <a:ea typeface="+mn-ea"/>
            </a:endParaRPr>
          </a:p>
        </p:txBody>
      </p:sp>
      <p:pic>
        <p:nvPicPr>
          <p:cNvPr id="52228" name="Picture 2" descr="M:\素材资源\招标文件.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9338" y="-60325"/>
            <a:ext cx="4284662" cy="520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0129" y="987574"/>
            <a:ext cx="7920880" cy="3973395"/>
          </a:xfrm>
          <a:prstGeom prst="rect">
            <a:avLst/>
          </a:prstGeom>
          <a:noFill/>
        </p:spPr>
        <p:txBody>
          <a:bodyPr wrap="square" rtlCol="0">
            <a:spAutoFit/>
          </a:bodyPr>
          <a:lstStyle/>
          <a:p>
            <a:r>
              <a:rPr lang="zh-CN" altLang="zh-CN" sz="2400" dirty="0"/>
              <a:t>按照《招标投标法》的规定，招标文件应当包括招标项目的技术要求，对投标人资格审查的标准、投标报价要求和评标标准等所有实质性要求和条件以及拟签订合同的主要条款。建设工程招标文件由招标人或其委托的咨询机构编制发布的，它既是投标单位编制投标文件的依据，也是招标单位与将来中标单位签订工程承包合同的</a:t>
            </a:r>
            <a:r>
              <a:rPr lang="zh-CN" altLang="zh-CN" sz="2400" dirty="0" smtClean="0"/>
              <a:t>基础。</a:t>
            </a:r>
            <a:endParaRPr lang="zh-CN" altLang="zh-CN" sz="2400" dirty="0"/>
          </a:p>
          <a:p>
            <a:pPr marL="0" indent="0">
              <a:buNone/>
            </a:pPr>
            <a:endParaRPr lang="en-US" altLang="zh-CN" sz="2400" dirty="0">
              <a:latin typeface="宋体" panose="02010600030101010101" pitchFamily="2" charset="-122"/>
            </a:endParaRPr>
          </a:p>
          <a:p>
            <a:r>
              <a:rPr lang="zh-CN" altLang="en-US" sz="2400" dirty="0">
                <a:latin typeface="宋体" panose="02010600030101010101" pitchFamily="2" charset="-122"/>
              </a:rPr>
              <a:t>招标文件由招标文件正式文本、对正式文本的澄清和对正式文本的修改三部分组成。</a:t>
            </a:r>
            <a:endParaRPr lang="en-US" altLang="zh-CN" sz="2400" dirty="0">
              <a:latin typeface="宋体" panose="02010600030101010101" pitchFamily="2" charset="-122"/>
            </a:endParaRPr>
          </a:p>
          <a:p>
            <a:endParaRPr lang="en-US" altLang="zh-CN" dirty="0">
              <a:latin typeface="宋体" panose="02010600030101010101" pitchFamily="2" charset="-122"/>
            </a:endParaRPr>
          </a:p>
          <a:p>
            <a:pPr>
              <a:lnSpc>
                <a:spcPct val="130000"/>
              </a:lnSpc>
            </a:pPr>
            <a:endParaRPr lang="zh-CN" altLang="en-US" sz="1400" dirty="0" smtClean="0">
              <a:latin typeface="Arial" panose="020B0604020202020204" pitchFamily="34" charset="0"/>
              <a:ea typeface="微软雅黑" panose="020B0703020204020201"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idx="4294967295"/>
          </p:nvPr>
        </p:nvSpPr>
        <p:spPr>
          <a:xfrm>
            <a:off x="914400" y="1600200"/>
            <a:ext cx="8229600" cy="3455988"/>
          </a:xfrm>
          <a:prstGeom prst="rect">
            <a:avLst/>
          </a:prstGeom>
        </p:spPr>
        <p:txBody>
          <a:bodyPr lIns="91440" tIns="45720" rIns="91440" bIns="45720" rtlCol="0">
            <a:normAutofit fontScale="92500" lnSpcReduction="10000"/>
          </a:bodyPr>
          <a:lstStyle/>
          <a:p>
            <a:pPr eaLnBrk="1" fontAlgn="auto" hangingPunct="1">
              <a:lnSpc>
                <a:spcPct val="115000"/>
              </a:lnSpc>
              <a:spcAft>
                <a:spcPts val="0"/>
              </a:spcAft>
              <a:buFontTx/>
              <a:buNone/>
              <a:defRPr/>
            </a:pPr>
            <a:r>
              <a:rPr sz="2400" dirty="0" smtClean="0">
                <a:latin typeface="宋体" panose="02010600030101010101" pitchFamily="2" charset="-122"/>
              </a:rPr>
              <a:t>（</a:t>
            </a:r>
            <a:r>
              <a:rPr lang="en-US" altLang="zh-CN" sz="2400" dirty="0" smtClean="0">
                <a:latin typeface="宋体" panose="02010600030101010101" pitchFamily="2" charset="-122"/>
              </a:rPr>
              <a:t>1</a:t>
            </a:r>
            <a:r>
              <a:rPr sz="2400" dirty="0" smtClean="0">
                <a:latin typeface="宋体" panose="02010600030101010101" pitchFamily="2" charset="-122"/>
              </a:rPr>
              <a:t>）招标文件中不得含有对某一特定的潜在投标人有利的</a:t>
            </a:r>
          </a:p>
          <a:p>
            <a:pPr eaLnBrk="1" fontAlgn="auto" hangingPunct="1">
              <a:lnSpc>
                <a:spcPct val="115000"/>
              </a:lnSpc>
              <a:spcAft>
                <a:spcPts val="0"/>
              </a:spcAft>
              <a:buFontTx/>
              <a:buNone/>
              <a:defRPr/>
            </a:pPr>
            <a:r>
              <a:rPr sz="2400" dirty="0" smtClean="0">
                <a:latin typeface="宋体" panose="02010600030101010101" pitchFamily="2" charset="-122"/>
              </a:rPr>
              <a:t>     技术要求。</a:t>
            </a:r>
          </a:p>
          <a:p>
            <a:pPr eaLnBrk="1" fontAlgn="auto" hangingPunct="1">
              <a:lnSpc>
                <a:spcPct val="115000"/>
              </a:lnSpc>
              <a:spcAft>
                <a:spcPts val="0"/>
              </a:spcAft>
              <a:buFontTx/>
              <a:buNone/>
              <a:defRPr/>
            </a:pPr>
            <a:r>
              <a:rPr sz="2400" dirty="0" smtClean="0">
                <a:latin typeface="宋体" panose="02010600030101010101" pitchFamily="2" charset="-122"/>
              </a:rPr>
              <a:t>（</a:t>
            </a:r>
            <a:r>
              <a:rPr lang="en-US" altLang="zh-CN" sz="2400" dirty="0" smtClean="0">
                <a:latin typeface="宋体" panose="02010600030101010101" pitchFamily="2" charset="-122"/>
              </a:rPr>
              <a:t>2</a:t>
            </a:r>
            <a:r>
              <a:rPr sz="2400" dirty="0" smtClean="0">
                <a:latin typeface="宋体" panose="02010600030101010101" pitchFamily="2" charset="-122"/>
              </a:rPr>
              <a:t>）设备的采购方在编制招标文件技术要求时，不得提出</a:t>
            </a:r>
          </a:p>
          <a:p>
            <a:pPr eaLnBrk="1" fontAlgn="auto" hangingPunct="1">
              <a:lnSpc>
                <a:spcPct val="115000"/>
              </a:lnSpc>
              <a:spcAft>
                <a:spcPts val="0"/>
              </a:spcAft>
              <a:buFontTx/>
              <a:buNone/>
              <a:defRPr/>
            </a:pPr>
            <a:r>
              <a:rPr sz="2400" dirty="0" smtClean="0">
                <a:latin typeface="宋体" panose="02010600030101010101" pitchFamily="2" charset="-122"/>
              </a:rPr>
              <a:t>     具体的式样、外观上的要求；不得要求或标明特定的</a:t>
            </a:r>
          </a:p>
          <a:p>
            <a:pPr eaLnBrk="1" fontAlgn="auto" hangingPunct="1">
              <a:lnSpc>
                <a:spcPct val="115000"/>
              </a:lnSpc>
              <a:spcAft>
                <a:spcPts val="0"/>
              </a:spcAft>
              <a:buFontTx/>
              <a:buNone/>
              <a:defRPr/>
            </a:pPr>
            <a:r>
              <a:rPr sz="2400" dirty="0" smtClean="0">
                <a:latin typeface="宋体" panose="02010600030101010101" pitchFamily="2" charset="-122"/>
              </a:rPr>
              <a:t>     生产供应者以及含有倾向或排斥潜在制造商、供应商</a:t>
            </a:r>
          </a:p>
          <a:p>
            <a:pPr eaLnBrk="1" fontAlgn="auto" hangingPunct="1">
              <a:lnSpc>
                <a:spcPct val="115000"/>
              </a:lnSpc>
              <a:spcAft>
                <a:spcPts val="0"/>
              </a:spcAft>
              <a:buFontTx/>
              <a:buNone/>
              <a:defRPr/>
            </a:pPr>
            <a:r>
              <a:rPr sz="2400" dirty="0" smtClean="0">
                <a:latin typeface="宋体" panose="02010600030101010101" pitchFamily="2" charset="-122"/>
              </a:rPr>
              <a:t>     的内容。</a:t>
            </a:r>
          </a:p>
          <a:p>
            <a:pPr eaLnBrk="1" fontAlgn="auto" hangingPunct="1">
              <a:lnSpc>
                <a:spcPct val="115000"/>
              </a:lnSpc>
              <a:spcAft>
                <a:spcPts val="0"/>
              </a:spcAft>
              <a:buFontTx/>
              <a:buNone/>
              <a:defRPr/>
            </a:pPr>
            <a:r>
              <a:rPr sz="2400" dirty="0" smtClean="0">
                <a:latin typeface="宋体" panose="02010600030101010101" pitchFamily="2" charset="-122"/>
              </a:rPr>
              <a:t>（</a:t>
            </a:r>
            <a:r>
              <a:rPr lang="en-US" altLang="zh-CN" sz="2400" dirty="0" smtClean="0">
                <a:latin typeface="宋体" panose="02010600030101010101" pitchFamily="2" charset="-122"/>
              </a:rPr>
              <a:t>3</a:t>
            </a:r>
            <a:r>
              <a:rPr sz="2400" dirty="0" smtClean="0">
                <a:latin typeface="宋体" panose="02010600030101010101" pitchFamily="2" charset="-122"/>
              </a:rPr>
              <a:t>）在编制技术要求时应慎重对待商标、制造商名称、产</a:t>
            </a:r>
          </a:p>
          <a:p>
            <a:pPr eaLnBrk="1" fontAlgn="auto" hangingPunct="1">
              <a:lnSpc>
                <a:spcPct val="115000"/>
              </a:lnSpc>
              <a:spcAft>
                <a:spcPts val="0"/>
              </a:spcAft>
              <a:buFontTx/>
              <a:buNone/>
              <a:defRPr/>
            </a:pPr>
            <a:r>
              <a:rPr sz="2400" dirty="0" smtClean="0">
                <a:latin typeface="宋体" panose="02010600030101010101" pitchFamily="2" charset="-122"/>
              </a:rPr>
              <a:t>     地等的出现。</a:t>
            </a:r>
          </a:p>
        </p:txBody>
      </p:sp>
      <p:sp>
        <p:nvSpPr>
          <p:cNvPr id="53251" name="Rectangle 5"/>
          <p:cNvSpPr>
            <a:spLocks noChangeArrowheads="1"/>
          </p:cNvSpPr>
          <p:nvPr/>
        </p:nvSpPr>
        <p:spPr bwMode="auto">
          <a:xfrm>
            <a:off x="468313" y="1123950"/>
            <a:ext cx="4032250"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Tx/>
              <a:buChar char="•"/>
            </a:pPr>
            <a:r>
              <a:rPr lang="en-US" altLang="zh-CN" sz="2800" b="1" dirty="0">
                <a:solidFill>
                  <a:schemeClr val="tx2"/>
                </a:solidFill>
                <a:latin typeface="宋体" panose="02010600030101010101" pitchFamily="2" charset="-122"/>
              </a:rPr>
              <a:t> </a:t>
            </a:r>
            <a:r>
              <a:rPr lang="zh-CN" altLang="en-US" sz="2800" b="1" dirty="0" smtClean="0">
                <a:solidFill>
                  <a:schemeClr val="tx2"/>
                </a:solidFill>
                <a:latin typeface="宋体" panose="02010600030101010101" pitchFamily="2" charset="-122"/>
              </a:rPr>
              <a:t>**</a:t>
            </a:r>
            <a:r>
              <a:rPr lang="zh-CN" altLang="en-US" sz="2800" b="1" dirty="0" smtClean="0">
                <a:solidFill>
                  <a:srgbClr val="FF3300"/>
                </a:solidFill>
                <a:latin typeface="宋体" panose="02010600030101010101" pitchFamily="2" charset="-122"/>
              </a:rPr>
              <a:t>编制</a:t>
            </a:r>
            <a:r>
              <a:rPr lang="zh-CN" altLang="en-US" sz="2800" b="1" dirty="0">
                <a:solidFill>
                  <a:srgbClr val="FF3300"/>
                </a:solidFill>
                <a:latin typeface="宋体" panose="02010600030101010101" pitchFamily="2" charset="-122"/>
              </a:rPr>
              <a:t>原则</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3"/>
          <p:cNvSpPr>
            <a:spLocks noGrp="1" noChangeArrowheads="1"/>
          </p:cNvSpPr>
          <p:nvPr>
            <p:ph idx="4294967295"/>
          </p:nvPr>
        </p:nvSpPr>
        <p:spPr>
          <a:xfrm>
            <a:off x="5470525" y="1347788"/>
            <a:ext cx="3673475" cy="160655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rtlCol="0">
            <a:normAutofit/>
          </a:bodyPr>
          <a:lstStyle/>
          <a:p>
            <a:pPr eaLnBrk="1" fontAlgn="auto" hangingPunct="1">
              <a:spcAft>
                <a:spcPts val="0"/>
              </a:spcAft>
              <a:defRPr/>
            </a:pPr>
            <a:r>
              <a:rPr dirty="0" smtClean="0">
                <a:solidFill>
                  <a:srgbClr val="FF3300"/>
                </a:solidFill>
              </a:rPr>
              <a:t>招标资格：</a:t>
            </a:r>
          </a:p>
          <a:p>
            <a:pPr eaLnBrk="1" fontAlgn="auto" hangingPunct="1">
              <a:spcAft>
                <a:spcPts val="0"/>
              </a:spcAft>
              <a:buFontTx/>
              <a:buNone/>
              <a:defRPr/>
            </a:pPr>
            <a:r>
              <a:rPr dirty="0" smtClean="0"/>
              <a:t>必须具备两个条件：</a:t>
            </a:r>
          </a:p>
          <a:p>
            <a:pPr eaLnBrk="1" fontAlgn="auto" hangingPunct="1">
              <a:spcAft>
                <a:spcPts val="0"/>
              </a:spcAft>
              <a:buFontTx/>
              <a:buNone/>
              <a:defRPr/>
            </a:pPr>
            <a:r>
              <a:rPr dirty="0" smtClean="0"/>
              <a:t>一是有编制招标文件的能力；</a:t>
            </a:r>
          </a:p>
          <a:p>
            <a:pPr eaLnBrk="1" fontAlgn="auto" hangingPunct="1">
              <a:spcAft>
                <a:spcPts val="0"/>
              </a:spcAft>
              <a:buFontTx/>
              <a:buNone/>
              <a:defRPr/>
            </a:pPr>
            <a:r>
              <a:rPr dirty="0" smtClean="0"/>
              <a:t>二是有组织评标的能力。</a:t>
            </a:r>
            <a:endParaRPr lang="en-US" altLang="zh-CN" dirty="0" smtClean="0"/>
          </a:p>
          <a:p>
            <a:pPr eaLnBrk="1" fontAlgn="auto" hangingPunct="1">
              <a:spcAft>
                <a:spcPts val="0"/>
              </a:spcAft>
              <a:buFontTx/>
              <a:buNone/>
              <a:defRPr/>
            </a:pPr>
            <a:endParaRPr dirty="0" smtClean="0"/>
          </a:p>
          <a:p>
            <a:pPr eaLnBrk="1" fontAlgn="auto" hangingPunct="1">
              <a:spcAft>
                <a:spcPts val="0"/>
              </a:spcAft>
              <a:defRPr/>
            </a:pPr>
            <a:endParaRPr dirty="0" smtClean="0"/>
          </a:p>
        </p:txBody>
      </p:sp>
      <p:sp>
        <p:nvSpPr>
          <p:cNvPr id="2" name="矩形 1"/>
          <p:cNvSpPr/>
          <p:nvPr/>
        </p:nvSpPr>
        <p:spPr>
          <a:xfrm>
            <a:off x="611560" y="1203598"/>
            <a:ext cx="4140200" cy="2030413"/>
          </a:xfrm>
          <a:prstGeom prst="rect">
            <a:avLst/>
          </a:prstGeom>
        </p:spPr>
        <p:txBody>
          <a:bodyPr>
            <a:spAutoFit/>
          </a:bodyPr>
          <a:lstStyle/>
          <a:p>
            <a:pPr>
              <a:defRPr/>
            </a:pPr>
            <a:r>
              <a:rPr lang="zh-CN" altLang="en-US" b="1" dirty="0">
                <a:solidFill>
                  <a:srgbClr val="FF3300"/>
                </a:solidFill>
                <a:latin typeface="+mn-ea"/>
                <a:ea typeface="+mn-ea"/>
              </a:rPr>
              <a:t>什么是招标人？</a:t>
            </a:r>
          </a:p>
          <a:p>
            <a:pPr>
              <a:lnSpc>
                <a:spcPct val="150000"/>
              </a:lnSpc>
              <a:defRPr/>
            </a:pPr>
            <a:r>
              <a:rPr lang="zh-CN" altLang="en-US" b="1" dirty="0">
                <a:solidFill>
                  <a:schemeClr val="accent1"/>
                </a:solidFill>
                <a:latin typeface="+mn-ea"/>
                <a:ea typeface="+mn-ea"/>
              </a:rPr>
              <a:t>建筑工程招标人是指依法提出招标项目，进行招标的法人或者其他组织，通常为该建筑工程的投资人即项目业主或建筑单位。</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bwMode="auto">
          <a:xfrm>
            <a:off x="0" y="1006475"/>
            <a:ext cx="6478588" cy="4254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normAutofit fontScale="90000"/>
          </a:bodyPr>
          <a:lstStyle/>
          <a:p>
            <a:pPr eaLnBrk="1" fontAlgn="auto" hangingPunct="1">
              <a:spcAft>
                <a:spcPts val="0"/>
              </a:spcAft>
              <a:buFontTx/>
              <a:buChar char="•"/>
              <a:defRPr/>
            </a:pPr>
            <a:r>
              <a:rPr kumimoji="1" lang="zh-CN" altLang="en-US" sz="2600" dirty="0" smtClean="0">
                <a:solidFill>
                  <a:srgbClr val="FF3300"/>
                </a:solidFill>
                <a:latin typeface="宋体" panose="02010600030101010101" pitchFamily="2" charset="-122"/>
              </a:rPr>
              <a:t>　二、建设工程招标文件的编制内容</a:t>
            </a:r>
          </a:p>
        </p:txBody>
      </p:sp>
      <p:sp>
        <p:nvSpPr>
          <p:cNvPr id="54277" name="Rectangle 3"/>
          <p:cNvSpPr>
            <a:spLocks noGrp="1" noChangeArrowheads="1"/>
          </p:cNvSpPr>
          <p:nvPr>
            <p:ph idx="4294967295"/>
          </p:nvPr>
        </p:nvSpPr>
        <p:spPr>
          <a:xfrm>
            <a:off x="719138" y="1492250"/>
            <a:ext cx="8424862" cy="3327400"/>
          </a:xfrm>
          <a:prstGeom prst="rect">
            <a:avLst/>
          </a:prstGeom>
        </p:spPr>
        <p:txBody>
          <a:bodyPr lIns="91440" tIns="45720" rIns="91440" bIns="45720"/>
          <a:lstStyle/>
          <a:p>
            <a:pPr eaLnBrk="1" hangingPunct="1"/>
            <a:r>
              <a:rPr altLang="zh-CN" sz="1400" smtClean="0"/>
              <a:t>第一卷</a:t>
            </a:r>
            <a:r>
              <a:rPr lang="en-US" altLang="zh-CN" sz="1400" smtClean="0"/>
              <a:t>  </a:t>
            </a:r>
            <a:r>
              <a:rPr altLang="zh-CN" sz="1400" smtClean="0"/>
              <a:t>第一章 招标公告或投标邀请书</a:t>
            </a:r>
          </a:p>
          <a:p>
            <a:pPr eaLnBrk="1" hangingPunct="1"/>
            <a:r>
              <a:rPr lang="en-US" altLang="zh-CN" sz="1400" smtClean="0"/>
              <a:t>        </a:t>
            </a:r>
            <a:r>
              <a:rPr altLang="zh-CN" sz="1400" smtClean="0"/>
              <a:t>第二章</a:t>
            </a:r>
            <a:r>
              <a:rPr lang="en-US" altLang="zh-CN" sz="1400" smtClean="0"/>
              <a:t>  </a:t>
            </a:r>
            <a:r>
              <a:rPr altLang="zh-CN" sz="1400" smtClean="0"/>
              <a:t>投标人须知</a:t>
            </a:r>
          </a:p>
          <a:p>
            <a:pPr eaLnBrk="1" hangingPunct="1"/>
            <a:r>
              <a:rPr lang="en-US" altLang="zh-CN" sz="1400" smtClean="0"/>
              <a:t>        </a:t>
            </a:r>
            <a:r>
              <a:rPr altLang="zh-CN" sz="1400" smtClean="0"/>
              <a:t>第三章</a:t>
            </a:r>
            <a:r>
              <a:rPr lang="en-US" altLang="zh-CN" sz="1400" smtClean="0"/>
              <a:t>  </a:t>
            </a:r>
            <a:r>
              <a:rPr altLang="zh-CN" sz="1400" smtClean="0"/>
              <a:t>评标办法</a:t>
            </a:r>
          </a:p>
          <a:p>
            <a:pPr eaLnBrk="1" hangingPunct="1"/>
            <a:r>
              <a:rPr lang="en-US" altLang="zh-CN" sz="1400" smtClean="0"/>
              <a:t>        </a:t>
            </a:r>
            <a:r>
              <a:rPr altLang="zh-CN" sz="1400" smtClean="0"/>
              <a:t>第四章</a:t>
            </a:r>
            <a:r>
              <a:rPr lang="en-US" altLang="zh-CN" sz="1400" smtClean="0"/>
              <a:t>  </a:t>
            </a:r>
            <a:r>
              <a:rPr altLang="zh-CN" sz="1400" smtClean="0"/>
              <a:t>合同条款及格式</a:t>
            </a:r>
          </a:p>
          <a:p>
            <a:pPr eaLnBrk="1" hangingPunct="1"/>
            <a:r>
              <a:rPr lang="en-US" altLang="zh-CN" sz="1400" smtClean="0"/>
              <a:t>        </a:t>
            </a:r>
            <a:r>
              <a:rPr altLang="zh-CN" sz="1400" smtClean="0"/>
              <a:t>第五章</a:t>
            </a:r>
            <a:r>
              <a:rPr lang="en-US" altLang="zh-CN" sz="1400" smtClean="0"/>
              <a:t>  </a:t>
            </a:r>
            <a:r>
              <a:rPr altLang="zh-CN" sz="1400" smtClean="0"/>
              <a:t>工程量清单</a:t>
            </a:r>
          </a:p>
          <a:p>
            <a:pPr eaLnBrk="1" hangingPunct="1"/>
            <a:r>
              <a:rPr altLang="zh-CN" sz="1400" smtClean="0"/>
              <a:t>第二卷</a:t>
            </a:r>
            <a:r>
              <a:rPr lang="en-US" altLang="zh-CN" sz="1400" smtClean="0"/>
              <a:t>  </a:t>
            </a:r>
            <a:r>
              <a:rPr altLang="zh-CN" sz="1400" smtClean="0"/>
              <a:t>第六章</a:t>
            </a:r>
            <a:r>
              <a:rPr lang="en-US" altLang="zh-CN" sz="1400" smtClean="0"/>
              <a:t>  </a:t>
            </a:r>
            <a:r>
              <a:rPr altLang="zh-CN" sz="1400" smtClean="0"/>
              <a:t>图</a:t>
            </a:r>
            <a:r>
              <a:rPr lang="en-US" altLang="zh-CN" sz="1400" smtClean="0"/>
              <a:t>  </a:t>
            </a:r>
            <a:r>
              <a:rPr altLang="zh-CN" sz="1400" smtClean="0"/>
              <a:t>纸</a:t>
            </a:r>
          </a:p>
          <a:p>
            <a:pPr eaLnBrk="1" hangingPunct="1"/>
            <a:r>
              <a:rPr altLang="zh-CN" sz="1400" smtClean="0"/>
              <a:t>第三卷</a:t>
            </a:r>
            <a:r>
              <a:rPr lang="en-US" altLang="zh-CN" sz="1400" smtClean="0"/>
              <a:t>  </a:t>
            </a:r>
            <a:r>
              <a:rPr altLang="zh-CN" sz="1400" smtClean="0"/>
              <a:t>第七章</a:t>
            </a:r>
            <a:r>
              <a:rPr lang="en-US" altLang="zh-CN" sz="1400" smtClean="0"/>
              <a:t>  </a:t>
            </a:r>
            <a:r>
              <a:rPr altLang="zh-CN" sz="1400" smtClean="0"/>
              <a:t>技术标准和要求</a:t>
            </a:r>
          </a:p>
          <a:p>
            <a:pPr eaLnBrk="1" hangingPunct="1"/>
            <a:r>
              <a:rPr altLang="zh-CN" sz="1400" smtClean="0"/>
              <a:t>第四卷</a:t>
            </a:r>
            <a:r>
              <a:rPr lang="en-US" altLang="zh-CN" sz="1400" smtClean="0"/>
              <a:t>  </a:t>
            </a:r>
            <a:r>
              <a:rPr altLang="zh-CN" sz="1400" smtClean="0"/>
              <a:t>第八章</a:t>
            </a:r>
            <a:r>
              <a:rPr lang="en-US" altLang="zh-CN" sz="1400" smtClean="0"/>
              <a:t>  </a:t>
            </a:r>
            <a:r>
              <a:rPr altLang="zh-CN" sz="1400" smtClean="0"/>
              <a:t>投标文件格式</a:t>
            </a:r>
          </a:p>
        </p:txBody>
      </p:sp>
    </p:spTree>
  </p:cSld>
  <p:clrMapOvr>
    <a:masterClrMapping/>
  </p:clrMapOvr>
  <p:transition>
    <p:pull dir="ld"/>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内容占位符 2"/>
          <p:cNvSpPr>
            <a:spLocks noGrp="1"/>
          </p:cNvSpPr>
          <p:nvPr>
            <p:ph idx="4294967295"/>
          </p:nvPr>
        </p:nvSpPr>
        <p:spPr>
          <a:xfrm>
            <a:off x="1104900" y="841375"/>
            <a:ext cx="8039100" cy="3983038"/>
          </a:xfrm>
          <a:prstGeom prst="rect">
            <a:avLst/>
          </a:prstGeom>
        </p:spPr>
        <p:txBody>
          <a:bodyPr/>
          <a:lstStyle/>
          <a:p>
            <a:pPr eaLnBrk="1" hangingPunct="1"/>
            <a:r>
              <a:rPr lang="en-US" altLang="zh-CN" smtClean="0"/>
              <a:t>1.</a:t>
            </a:r>
            <a:r>
              <a:rPr smtClean="0"/>
              <a:t>招标公告或投标邀请书</a:t>
            </a:r>
          </a:p>
        </p:txBody>
      </p:sp>
      <p:pic>
        <p:nvPicPr>
          <p:cNvPr id="55300" name="Picture 2" descr="M:\素材资源\招标公告.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5713" y="1203325"/>
            <a:ext cx="2828925" cy="384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1" name="Picture 3" descr="M:\素材资源\投标邀请书.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163" y="1203325"/>
            <a:ext cx="2870200" cy="384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419099" y="666206"/>
            <a:ext cx="8292045" cy="4100819"/>
          </a:xfrm>
          <a:prstGeom prst="rect">
            <a:avLst/>
          </a:prstGeom>
        </p:spPr>
        <p:txBody>
          <a:bodyPr lIns="68580" tIns="34290" rIns="68580" bIns="34290"/>
          <a:lstStyle>
            <a:lvl1pPr marL="357505" indent="-357505" algn="just" defTabSz="914400" rtl="0" eaLnBrk="1" latinLnBrk="0" hangingPunct="1">
              <a:lnSpc>
                <a:spcPct val="110000"/>
              </a:lnSpc>
              <a:spcBef>
                <a:spcPts val="600"/>
              </a:spcBef>
              <a:spcAft>
                <a:spcPts val="0"/>
              </a:spcAft>
              <a:buClr>
                <a:schemeClr val="accent1"/>
              </a:buClr>
              <a:buSzPct val="80000"/>
              <a:buFont typeface="Wingdings" panose="05000000000000000000" pitchFamily="2" charset="2"/>
              <a:buChar char="v"/>
              <a:defRPr lang="zh-CN" altLang="en-US" sz="2800" kern="1200" baseline="0" dirty="0" smtClean="0">
                <a:solidFill>
                  <a:schemeClr val="accent1">
                    <a:lumMod val="75000"/>
                  </a:schemeClr>
                </a:solidFill>
                <a:latin typeface="+mn-ea"/>
                <a:ea typeface="+mn-ea"/>
                <a:cs typeface="+mn-cs"/>
              </a:defRPr>
            </a:lvl1pPr>
            <a:lvl2pPr marL="357505" indent="-357505" algn="just" defTabSz="914400" rtl="0" eaLnBrk="1" latinLnBrk="0" hangingPunct="1">
              <a:lnSpc>
                <a:spcPct val="120000"/>
              </a:lnSpc>
              <a:spcBef>
                <a:spcPts val="0"/>
              </a:spcBef>
              <a:spcAft>
                <a:spcPts val="600"/>
              </a:spcAft>
              <a:buClr>
                <a:schemeClr val="accent2">
                  <a:lumMod val="60000"/>
                  <a:lumOff val="40000"/>
                </a:schemeClr>
              </a:buClr>
              <a:buFont typeface="幼圆" pitchFamily="49" charset="-122"/>
              <a:buChar char=" "/>
              <a:defRPr sz="1800" kern="1200" baseline="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SzPct val="50000"/>
              <a:buFont typeface="Wingdings" panose="05000000000000000000" pitchFamily="2" charset="2"/>
              <a:buChar char="n"/>
            </a:pPr>
            <a:r>
              <a:rPr lang="zh-CN" altLang="en-US" dirty="0" smtClean="0">
                <a:latin typeface="宋体" panose="02010600030101010101" pitchFamily="2" charset="-122"/>
                <a:ea typeface="宋体" panose="02010600030101010101" pitchFamily="2" charset="-122"/>
              </a:rPr>
              <a:t>招标公告或投标邀请书的内容</a:t>
            </a:r>
          </a:p>
          <a:p>
            <a:pPr lvl="1">
              <a:buSzPct val="50000"/>
              <a:buFont typeface="Wingdings" panose="05000000000000000000" pitchFamily="2" charset="2"/>
              <a:buChar char="u"/>
            </a:pPr>
            <a:r>
              <a:rPr lang="zh-CN" altLang="en-US" sz="2100" dirty="0">
                <a:latin typeface="宋体" panose="02010600030101010101" pitchFamily="2" charset="-122"/>
                <a:ea typeface="宋体" panose="02010600030101010101" pitchFamily="2" charset="-122"/>
              </a:rPr>
              <a:t>招标人的名称和地址</a:t>
            </a:r>
          </a:p>
          <a:p>
            <a:pPr lvl="1">
              <a:buSzPct val="50000"/>
              <a:buFont typeface="Wingdings" panose="05000000000000000000" pitchFamily="2" charset="2"/>
              <a:buChar char="u"/>
            </a:pPr>
            <a:r>
              <a:rPr lang="zh-CN" altLang="en-US" sz="2100" dirty="0">
                <a:latin typeface="宋体" panose="02010600030101010101" pitchFamily="2" charset="-122"/>
                <a:ea typeface="宋体" panose="02010600030101010101" pitchFamily="2" charset="-122"/>
              </a:rPr>
              <a:t>招标项目的内容、规模、资金来源</a:t>
            </a:r>
          </a:p>
          <a:p>
            <a:pPr lvl="1">
              <a:buSzPct val="50000"/>
              <a:buFont typeface="Wingdings" panose="05000000000000000000" pitchFamily="2" charset="2"/>
              <a:buChar char="u"/>
            </a:pPr>
            <a:r>
              <a:rPr lang="zh-CN" altLang="en-US" sz="2100" dirty="0">
                <a:latin typeface="宋体" panose="02010600030101010101" pitchFamily="2" charset="-122"/>
                <a:ea typeface="宋体" panose="02010600030101010101" pitchFamily="2" charset="-122"/>
              </a:rPr>
              <a:t>招标项目的实施地点和工期</a:t>
            </a:r>
          </a:p>
          <a:p>
            <a:pPr lvl="1">
              <a:buSzPct val="50000"/>
              <a:buFont typeface="Wingdings" panose="05000000000000000000" pitchFamily="2" charset="2"/>
              <a:buChar char="u"/>
            </a:pPr>
            <a:r>
              <a:rPr lang="zh-CN" altLang="en-US" sz="2100" dirty="0">
                <a:latin typeface="宋体" panose="02010600030101010101" pitchFamily="2" charset="-122"/>
                <a:ea typeface="宋体" panose="02010600030101010101" pitchFamily="2" charset="-122"/>
              </a:rPr>
              <a:t>获取招标文件或者资格预审文件的地点和时间</a:t>
            </a:r>
          </a:p>
          <a:p>
            <a:pPr lvl="1">
              <a:buSzPct val="50000"/>
              <a:buFont typeface="Wingdings" panose="05000000000000000000" pitchFamily="2" charset="2"/>
              <a:buChar char="u"/>
            </a:pPr>
            <a:r>
              <a:rPr lang="zh-CN" altLang="en-US" sz="2100" dirty="0">
                <a:latin typeface="宋体" panose="02010600030101010101" pitchFamily="2" charset="-122"/>
                <a:ea typeface="宋体" panose="02010600030101010101" pitchFamily="2" charset="-122"/>
              </a:rPr>
              <a:t>对招标文件或者资格预审文件收取的费用</a:t>
            </a:r>
          </a:p>
          <a:p>
            <a:pPr lvl="1">
              <a:buSzPct val="50000"/>
              <a:buFont typeface="Wingdings" panose="05000000000000000000" pitchFamily="2" charset="2"/>
              <a:buChar char="u"/>
            </a:pPr>
            <a:r>
              <a:rPr lang="zh-CN" altLang="en-US" sz="2100" dirty="0">
                <a:latin typeface="宋体" panose="02010600030101010101" pitchFamily="2" charset="-122"/>
                <a:ea typeface="宋体" panose="02010600030101010101" pitchFamily="2" charset="-122"/>
              </a:rPr>
              <a:t>对投标人的资质等级的要求</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body" sz="half" idx="4294967295"/>
          </p:nvPr>
        </p:nvSpPr>
        <p:spPr>
          <a:xfrm>
            <a:off x="0" y="1060450"/>
            <a:ext cx="2447925" cy="339407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rtlCol="0">
            <a:normAutofit/>
          </a:bodyPr>
          <a:lstStyle/>
          <a:p>
            <a:pPr marL="812800" indent="-812800" eaLnBrk="1" fontAlgn="auto" hangingPunct="1">
              <a:spcAft>
                <a:spcPts val="0"/>
              </a:spcAft>
              <a:buFontTx/>
              <a:buNone/>
              <a:defRPr/>
            </a:pPr>
            <a:r>
              <a:rPr lang="en-US" altLang="zh-CN" sz="2400">
                <a:solidFill>
                  <a:srgbClr val="FF3300"/>
                </a:solidFill>
                <a:ea typeface="黑体" panose="02010600030101010101" pitchFamily="49" charset="-122"/>
              </a:rPr>
              <a:t>2.</a:t>
            </a:r>
            <a:r>
              <a:rPr sz="2400">
                <a:solidFill>
                  <a:srgbClr val="FF3300"/>
                </a:solidFill>
                <a:ea typeface="黑体" panose="02010600030101010101" pitchFamily="49" charset="-122"/>
              </a:rPr>
              <a:t>投标人须知</a:t>
            </a:r>
            <a:r>
              <a:rPr sz="2400"/>
              <a:t> </a:t>
            </a:r>
          </a:p>
          <a:p>
            <a:pPr marL="812800" indent="-812800" eaLnBrk="1" fontAlgn="auto" hangingPunct="1">
              <a:spcAft>
                <a:spcPts val="0"/>
              </a:spcAft>
              <a:buFontTx/>
              <a:buNone/>
              <a:defRPr/>
            </a:pPr>
            <a:r>
              <a:rPr sz="2400"/>
              <a:t>　　投标人须知是</a:t>
            </a:r>
          </a:p>
          <a:p>
            <a:pPr marL="812800" indent="-812800" eaLnBrk="1" fontAlgn="auto" hangingPunct="1">
              <a:spcAft>
                <a:spcPts val="0"/>
              </a:spcAft>
              <a:buFontTx/>
              <a:buNone/>
              <a:defRPr/>
            </a:pPr>
            <a:r>
              <a:rPr sz="2400"/>
              <a:t>招标文件中非常</a:t>
            </a:r>
          </a:p>
          <a:p>
            <a:pPr marL="812800" indent="-812800" eaLnBrk="1" fontAlgn="auto" hangingPunct="1">
              <a:spcAft>
                <a:spcPts val="0"/>
              </a:spcAft>
              <a:buFontTx/>
              <a:buNone/>
              <a:defRPr/>
            </a:pPr>
            <a:r>
              <a:rPr sz="2400"/>
              <a:t>重要的部分，一</a:t>
            </a:r>
          </a:p>
          <a:p>
            <a:pPr marL="812800" indent="-812800" eaLnBrk="1" fontAlgn="auto" hangingPunct="1">
              <a:spcAft>
                <a:spcPts val="0"/>
              </a:spcAft>
              <a:buFontTx/>
              <a:buNone/>
              <a:defRPr/>
            </a:pPr>
            <a:r>
              <a:rPr sz="2400"/>
              <a:t>般在投标须知前</a:t>
            </a:r>
          </a:p>
          <a:p>
            <a:pPr marL="812800" indent="-812800" eaLnBrk="1" fontAlgn="auto" hangingPunct="1">
              <a:spcAft>
                <a:spcPts val="0"/>
              </a:spcAft>
              <a:buFontTx/>
              <a:buNone/>
              <a:defRPr/>
            </a:pPr>
            <a:r>
              <a:rPr sz="2400"/>
              <a:t>有投标须知前附</a:t>
            </a:r>
          </a:p>
          <a:p>
            <a:pPr marL="812800" indent="-812800" eaLnBrk="1" fontAlgn="auto" hangingPunct="1">
              <a:spcAft>
                <a:spcPts val="0"/>
              </a:spcAft>
              <a:buFontTx/>
              <a:buNone/>
              <a:defRPr/>
            </a:pPr>
            <a:r>
              <a:rPr sz="2400"/>
              <a:t>表 。 </a:t>
            </a:r>
          </a:p>
        </p:txBody>
      </p:sp>
      <p:sp>
        <p:nvSpPr>
          <p:cNvPr id="56323" name="Rectangle 3"/>
          <p:cNvSpPr>
            <a:spLocks noChangeArrowheads="1"/>
          </p:cNvSpPr>
          <p:nvPr/>
        </p:nvSpPr>
        <p:spPr bwMode="auto">
          <a:xfrm>
            <a:off x="5991225" y="4495800"/>
            <a:ext cx="2828925" cy="32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spAutoFit/>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宋体" panose="02010600030101010101" pitchFamily="2" charset="-122"/>
                <a:cs typeface="Times New Roman" panose="02020603050405020304" pitchFamily="18" charset="0"/>
              </a:rPr>
              <a:t>投标人提供的履约担保金额为</a:t>
            </a:r>
          </a:p>
          <a:p>
            <a:r>
              <a:rPr lang="en-US" altLang="zh-CN" sz="1000" b="1">
                <a:latin typeface="宋体" panose="02010600030101010101" pitchFamily="2" charset="-122"/>
                <a:cs typeface="Times New Roman" panose="02020603050405020304" pitchFamily="18" charset="0"/>
              </a:rPr>
              <a:t>(</a:t>
            </a:r>
            <a:r>
              <a:rPr lang="zh-CN" altLang="en-US" sz="1000" b="1">
                <a:latin typeface="宋体" panose="02010600030101010101" pitchFamily="2" charset="-122"/>
                <a:cs typeface="Times New Roman" panose="02020603050405020304" pitchFamily="18" charset="0"/>
              </a:rPr>
              <a:t>合同价款的</a:t>
            </a:r>
            <a:r>
              <a:rPr lang="zh-CN" altLang="en-US" sz="1000" b="1" u="sng">
                <a:latin typeface="宋体" panose="02010600030101010101" pitchFamily="2" charset="-122"/>
                <a:cs typeface="Times New Roman" panose="02020603050405020304" pitchFamily="18" charset="0"/>
              </a:rPr>
              <a:t> </a:t>
            </a:r>
            <a:r>
              <a:rPr lang="en-US" altLang="zh-CN" sz="1000" b="1">
                <a:latin typeface="宋体" panose="02010600030101010101" pitchFamily="2" charset="-122"/>
                <a:cs typeface="Times New Roman" panose="02020603050405020304" pitchFamily="18" charset="0"/>
              </a:rPr>
              <a:t>%</a:t>
            </a:r>
            <a:r>
              <a:rPr lang="zh-CN" altLang="en-US" sz="1000" b="1">
                <a:latin typeface="宋体" panose="02010600030101010101" pitchFamily="2" charset="-122"/>
                <a:cs typeface="Times New Roman" panose="02020603050405020304" pitchFamily="18" charset="0"/>
              </a:rPr>
              <a:t>或</a:t>
            </a:r>
            <a:r>
              <a:rPr lang="zh-CN" altLang="en-US" sz="1000" b="1" u="sng">
                <a:latin typeface="宋体" panose="02010600030101010101" pitchFamily="2" charset="-122"/>
                <a:cs typeface="Times New Roman" panose="02020603050405020304" pitchFamily="18" charset="0"/>
              </a:rPr>
              <a:t>   </a:t>
            </a:r>
            <a:r>
              <a:rPr lang="zh-CN" altLang="en-US" sz="1000" b="1">
                <a:latin typeface="宋体" panose="02010600030101010101" pitchFamily="2" charset="-122"/>
                <a:cs typeface="Times New Roman" panose="02020603050405020304" pitchFamily="18" charset="0"/>
              </a:rPr>
              <a:t>万元</a:t>
            </a:r>
            <a:r>
              <a:rPr lang="en-US" altLang="zh-CN" sz="1000" b="1">
                <a:latin typeface="宋体" panose="02010600030101010101" pitchFamily="2" charset="-122"/>
                <a:cs typeface="Times New Roman" panose="02020603050405020304" pitchFamily="18" charset="0"/>
              </a:rPr>
              <a:t>)</a:t>
            </a:r>
            <a:endParaRPr lang="en-US" altLang="zh-CN" sz="1000" b="1"/>
          </a:p>
        </p:txBody>
      </p:sp>
      <p:sp>
        <p:nvSpPr>
          <p:cNvPr id="56324" name="Rectangle 4"/>
          <p:cNvSpPr>
            <a:spLocks noChangeArrowheads="1"/>
          </p:cNvSpPr>
          <p:nvPr/>
        </p:nvSpPr>
        <p:spPr bwMode="auto">
          <a:xfrm>
            <a:off x="4640263" y="4514850"/>
            <a:ext cx="1350962"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履约担保金额</a:t>
            </a:r>
            <a:endParaRPr lang="zh-CN" altLang="en-US" sz="1000" b="1"/>
          </a:p>
        </p:txBody>
      </p:sp>
      <p:sp>
        <p:nvSpPr>
          <p:cNvPr id="56325" name="Rectangle 5"/>
          <p:cNvSpPr>
            <a:spLocks noChangeArrowheads="1"/>
          </p:cNvSpPr>
          <p:nvPr/>
        </p:nvSpPr>
        <p:spPr bwMode="auto">
          <a:xfrm>
            <a:off x="4140200" y="4514850"/>
            <a:ext cx="500063"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38.3</a:t>
            </a:r>
            <a:endParaRPr lang="en-US" altLang="zh-CN" sz="1000" b="1"/>
          </a:p>
        </p:txBody>
      </p:sp>
      <p:sp>
        <p:nvSpPr>
          <p:cNvPr id="56326" name="Rectangle 6"/>
          <p:cNvSpPr>
            <a:spLocks noChangeArrowheads="1"/>
          </p:cNvSpPr>
          <p:nvPr/>
        </p:nvSpPr>
        <p:spPr bwMode="auto">
          <a:xfrm>
            <a:off x="3635375" y="4514850"/>
            <a:ext cx="504825"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20</a:t>
            </a:r>
            <a:endParaRPr lang="en-US" altLang="zh-CN" sz="1000" b="1"/>
          </a:p>
        </p:txBody>
      </p:sp>
      <p:sp>
        <p:nvSpPr>
          <p:cNvPr id="56327" name="Rectangle 7"/>
          <p:cNvSpPr>
            <a:spLocks noChangeArrowheads="1"/>
          </p:cNvSpPr>
          <p:nvPr/>
        </p:nvSpPr>
        <p:spPr bwMode="auto">
          <a:xfrm>
            <a:off x="5991225" y="5327650"/>
            <a:ext cx="28289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20000"/>
              </a:spcBef>
            </a:pPr>
            <a:endParaRPr lang="zh-CN" altLang="en-US" sz="2800"/>
          </a:p>
        </p:txBody>
      </p:sp>
      <p:sp>
        <p:nvSpPr>
          <p:cNvPr id="56328" name="Rectangle 8"/>
          <p:cNvSpPr>
            <a:spLocks noChangeArrowheads="1"/>
          </p:cNvSpPr>
          <p:nvPr/>
        </p:nvSpPr>
        <p:spPr bwMode="auto">
          <a:xfrm>
            <a:off x="4640263" y="4370388"/>
            <a:ext cx="1350962" cy="144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评标方法及标准</a:t>
            </a:r>
            <a:endParaRPr lang="zh-CN" altLang="en-US" sz="1000" b="1"/>
          </a:p>
        </p:txBody>
      </p:sp>
      <p:sp>
        <p:nvSpPr>
          <p:cNvPr id="56329" name="Rectangle 9"/>
          <p:cNvSpPr>
            <a:spLocks noChangeArrowheads="1"/>
          </p:cNvSpPr>
          <p:nvPr/>
        </p:nvSpPr>
        <p:spPr bwMode="auto">
          <a:xfrm>
            <a:off x="4140200" y="4370388"/>
            <a:ext cx="500063" cy="144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33.4</a:t>
            </a:r>
            <a:endParaRPr lang="en-US" altLang="zh-CN" sz="1000" b="1"/>
          </a:p>
        </p:txBody>
      </p:sp>
      <p:sp>
        <p:nvSpPr>
          <p:cNvPr id="56330" name="Rectangle 10"/>
          <p:cNvSpPr>
            <a:spLocks noChangeArrowheads="1"/>
          </p:cNvSpPr>
          <p:nvPr/>
        </p:nvSpPr>
        <p:spPr bwMode="auto">
          <a:xfrm>
            <a:off x="3635375" y="4370388"/>
            <a:ext cx="504825" cy="144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19</a:t>
            </a:r>
            <a:endParaRPr lang="en-US" altLang="zh-CN" sz="1000" b="1"/>
          </a:p>
        </p:txBody>
      </p:sp>
      <p:sp>
        <p:nvSpPr>
          <p:cNvPr id="56331" name="Rectangle 11"/>
          <p:cNvSpPr>
            <a:spLocks noChangeArrowheads="1"/>
          </p:cNvSpPr>
          <p:nvPr/>
        </p:nvSpPr>
        <p:spPr bwMode="auto">
          <a:xfrm>
            <a:off x="5991225" y="4137025"/>
            <a:ext cx="2828925"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开始时间：</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年</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月</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日</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时</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分</a:t>
            </a:r>
          </a:p>
          <a:p>
            <a:r>
              <a:rPr lang="zh-CN" altLang="en-US" sz="1000" b="1">
                <a:latin typeface="Times New Roman" panose="02020603050405020304" pitchFamily="18" charset="0"/>
                <a:cs typeface="Times New Roman" panose="02020603050405020304" pitchFamily="18" charset="0"/>
              </a:rPr>
              <a:t>地点：</a:t>
            </a:r>
            <a:r>
              <a:rPr lang="zh-CN" altLang="en-US" sz="1000" b="1" u="sng">
                <a:latin typeface="Times New Roman" panose="02020603050405020304" pitchFamily="18" charset="0"/>
                <a:cs typeface="Times New Roman" panose="02020603050405020304" pitchFamily="18" charset="0"/>
              </a:rPr>
              <a:t>         </a:t>
            </a:r>
            <a:endParaRPr lang="zh-CN" altLang="en-US" sz="1000" b="1"/>
          </a:p>
        </p:txBody>
      </p:sp>
      <p:sp>
        <p:nvSpPr>
          <p:cNvPr id="56332" name="Rectangle 12"/>
          <p:cNvSpPr>
            <a:spLocks noChangeArrowheads="1"/>
          </p:cNvSpPr>
          <p:nvPr/>
        </p:nvSpPr>
        <p:spPr bwMode="auto">
          <a:xfrm>
            <a:off x="4640263" y="4137025"/>
            <a:ext cx="1350962"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开 标</a:t>
            </a:r>
            <a:endParaRPr lang="zh-CN" altLang="en-US" sz="1000" b="1"/>
          </a:p>
        </p:txBody>
      </p:sp>
      <p:sp>
        <p:nvSpPr>
          <p:cNvPr id="56333" name="Rectangle 13"/>
          <p:cNvSpPr>
            <a:spLocks noChangeArrowheads="1"/>
          </p:cNvSpPr>
          <p:nvPr/>
        </p:nvSpPr>
        <p:spPr bwMode="auto">
          <a:xfrm>
            <a:off x="4140200" y="4137025"/>
            <a:ext cx="500063"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25.1</a:t>
            </a:r>
            <a:endParaRPr lang="en-US" altLang="zh-CN" sz="1000" b="1"/>
          </a:p>
        </p:txBody>
      </p:sp>
      <p:sp>
        <p:nvSpPr>
          <p:cNvPr id="56334" name="Rectangle 14"/>
          <p:cNvSpPr>
            <a:spLocks noChangeArrowheads="1"/>
          </p:cNvSpPr>
          <p:nvPr/>
        </p:nvSpPr>
        <p:spPr bwMode="auto">
          <a:xfrm>
            <a:off x="3635375" y="4137025"/>
            <a:ext cx="504825"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18</a:t>
            </a:r>
            <a:endParaRPr lang="en-US" altLang="zh-CN" sz="1000" b="1"/>
          </a:p>
        </p:txBody>
      </p:sp>
      <p:sp>
        <p:nvSpPr>
          <p:cNvPr id="56335" name="Rectangle 15"/>
          <p:cNvSpPr>
            <a:spLocks noChangeArrowheads="1"/>
          </p:cNvSpPr>
          <p:nvPr/>
        </p:nvSpPr>
        <p:spPr bwMode="auto">
          <a:xfrm>
            <a:off x="5991225" y="3921125"/>
            <a:ext cx="2828925"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收件人：</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；地点：</a:t>
            </a:r>
            <a:r>
              <a:rPr lang="zh-CN" altLang="en-US" sz="1000" b="1" u="sng">
                <a:latin typeface="Times New Roman" panose="02020603050405020304" pitchFamily="18" charset="0"/>
                <a:cs typeface="Times New Roman" panose="02020603050405020304" pitchFamily="18" charset="0"/>
              </a:rPr>
              <a:t>     </a:t>
            </a:r>
            <a:endParaRPr lang="zh-CN" altLang="en-US" sz="1000" b="1">
              <a:latin typeface="Times New Roman" panose="02020603050405020304" pitchFamily="18" charset="0"/>
              <a:cs typeface="Times New Roman" panose="02020603050405020304" pitchFamily="18" charset="0"/>
            </a:endParaRPr>
          </a:p>
          <a:p>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年</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月</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日</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时</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分</a:t>
            </a:r>
            <a:endParaRPr lang="zh-CN" altLang="en-US" sz="1000" b="1"/>
          </a:p>
        </p:txBody>
      </p:sp>
      <p:sp>
        <p:nvSpPr>
          <p:cNvPr id="56336" name="Rectangle 16"/>
          <p:cNvSpPr>
            <a:spLocks noChangeArrowheads="1"/>
          </p:cNvSpPr>
          <p:nvPr/>
        </p:nvSpPr>
        <p:spPr bwMode="auto">
          <a:xfrm>
            <a:off x="4640263" y="3921125"/>
            <a:ext cx="1350962"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投标文件提交地点</a:t>
            </a:r>
          </a:p>
          <a:p>
            <a:r>
              <a:rPr lang="zh-CN" altLang="en-US" sz="1000" b="1">
                <a:latin typeface="Times New Roman" panose="02020603050405020304" pitchFamily="18" charset="0"/>
                <a:cs typeface="Times New Roman" panose="02020603050405020304" pitchFamily="18" charset="0"/>
              </a:rPr>
              <a:t>截止时间</a:t>
            </a:r>
            <a:endParaRPr lang="zh-CN" altLang="en-US" sz="1000" b="1"/>
          </a:p>
        </p:txBody>
      </p:sp>
      <p:sp>
        <p:nvSpPr>
          <p:cNvPr id="56337" name="Rectangle 17"/>
          <p:cNvSpPr>
            <a:spLocks noChangeArrowheads="1"/>
          </p:cNvSpPr>
          <p:nvPr/>
        </p:nvSpPr>
        <p:spPr bwMode="auto">
          <a:xfrm>
            <a:off x="4140200" y="3921125"/>
            <a:ext cx="500063"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21.1</a:t>
            </a:r>
            <a:endParaRPr lang="en-US" altLang="zh-CN" sz="1000" b="1"/>
          </a:p>
        </p:txBody>
      </p:sp>
      <p:sp>
        <p:nvSpPr>
          <p:cNvPr id="56338" name="Rectangle 18"/>
          <p:cNvSpPr>
            <a:spLocks noChangeArrowheads="1"/>
          </p:cNvSpPr>
          <p:nvPr/>
        </p:nvSpPr>
        <p:spPr bwMode="auto">
          <a:xfrm>
            <a:off x="3635375" y="3921125"/>
            <a:ext cx="504825"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17</a:t>
            </a:r>
            <a:endParaRPr lang="en-US" altLang="zh-CN" sz="1000" b="1"/>
          </a:p>
        </p:txBody>
      </p:sp>
      <p:sp>
        <p:nvSpPr>
          <p:cNvPr id="56339" name="Rectangle 19"/>
          <p:cNvSpPr>
            <a:spLocks noChangeArrowheads="1"/>
          </p:cNvSpPr>
          <p:nvPr/>
        </p:nvSpPr>
        <p:spPr bwMode="auto">
          <a:xfrm>
            <a:off x="5991225" y="3811588"/>
            <a:ext cx="2828925"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一份正本，</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份副本</a:t>
            </a:r>
            <a:endParaRPr lang="zh-CN" altLang="en-US" sz="1000" b="1"/>
          </a:p>
        </p:txBody>
      </p:sp>
      <p:sp>
        <p:nvSpPr>
          <p:cNvPr id="56340" name="Rectangle 20"/>
          <p:cNvSpPr>
            <a:spLocks noChangeArrowheads="1"/>
          </p:cNvSpPr>
          <p:nvPr/>
        </p:nvSpPr>
        <p:spPr bwMode="auto">
          <a:xfrm>
            <a:off x="4640263" y="3811588"/>
            <a:ext cx="1350962"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投标文件份数</a:t>
            </a:r>
            <a:endParaRPr lang="zh-CN" altLang="en-US" sz="1000" b="1"/>
          </a:p>
        </p:txBody>
      </p:sp>
      <p:sp>
        <p:nvSpPr>
          <p:cNvPr id="56341" name="Rectangle 21"/>
          <p:cNvSpPr>
            <a:spLocks noChangeArrowheads="1"/>
          </p:cNvSpPr>
          <p:nvPr/>
        </p:nvSpPr>
        <p:spPr bwMode="auto">
          <a:xfrm>
            <a:off x="4140200" y="3811588"/>
            <a:ext cx="500063"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18.1</a:t>
            </a:r>
            <a:endParaRPr lang="en-US" altLang="zh-CN" sz="1000" b="1"/>
          </a:p>
        </p:txBody>
      </p:sp>
      <p:sp>
        <p:nvSpPr>
          <p:cNvPr id="56342" name="Rectangle 22"/>
          <p:cNvSpPr>
            <a:spLocks noChangeArrowheads="1"/>
          </p:cNvSpPr>
          <p:nvPr/>
        </p:nvSpPr>
        <p:spPr bwMode="auto">
          <a:xfrm>
            <a:off x="3635375" y="3811588"/>
            <a:ext cx="504825"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16</a:t>
            </a:r>
            <a:endParaRPr lang="en-US" altLang="zh-CN" sz="1000" b="1"/>
          </a:p>
        </p:txBody>
      </p:sp>
      <p:sp>
        <p:nvSpPr>
          <p:cNvPr id="56343" name="Rectangle 23"/>
          <p:cNvSpPr>
            <a:spLocks noChangeArrowheads="1"/>
          </p:cNvSpPr>
          <p:nvPr/>
        </p:nvSpPr>
        <p:spPr bwMode="auto">
          <a:xfrm>
            <a:off x="5991225" y="4117975"/>
            <a:ext cx="2828925" cy="119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20000"/>
              </a:spcBef>
            </a:pPr>
            <a:endParaRPr lang="zh-CN" altLang="en-US" sz="1000" b="1"/>
          </a:p>
        </p:txBody>
      </p:sp>
      <p:sp>
        <p:nvSpPr>
          <p:cNvPr id="56344" name="Rectangle 24"/>
          <p:cNvSpPr>
            <a:spLocks noChangeArrowheads="1"/>
          </p:cNvSpPr>
          <p:nvPr/>
        </p:nvSpPr>
        <p:spPr bwMode="auto">
          <a:xfrm>
            <a:off x="4640263" y="3597275"/>
            <a:ext cx="1350962" cy="119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投标人替代方案</a:t>
            </a:r>
            <a:endParaRPr lang="zh-CN" altLang="en-US" sz="1000" b="1"/>
          </a:p>
        </p:txBody>
      </p:sp>
      <p:sp>
        <p:nvSpPr>
          <p:cNvPr id="56345" name="Rectangle 25"/>
          <p:cNvSpPr>
            <a:spLocks noChangeArrowheads="1"/>
          </p:cNvSpPr>
          <p:nvPr/>
        </p:nvSpPr>
        <p:spPr bwMode="auto">
          <a:xfrm>
            <a:off x="4140200" y="3597275"/>
            <a:ext cx="500063" cy="119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17.1</a:t>
            </a:r>
            <a:endParaRPr lang="en-US" altLang="zh-CN" sz="1000" b="1"/>
          </a:p>
        </p:txBody>
      </p:sp>
      <p:sp>
        <p:nvSpPr>
          <p:cNvPr id="56346" name="Rectangle 26"/>
          <p:cNvSpPr>
            <a:spLocks noChangeArrowheads="1"/>
          </p:cNvSpPr>
          <p:nvPr/>
        </p:nvSpPr>
        <p:spPr bwMode="auto">
          <a:xfrm>
            <a:off x="3635375" y="3597275"/>
            <a:ext cx="504825" cy="119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15</a:t>
            </a:r>
            <a:endParaRPr lang="en-US" altLang="zh-CN" sz="1000" b="1"/>
          </a:p>
        </p:txBody>
      </p:sp>
      <p:sp>
        <p:nvSpPr>
          <p:cNvPr id="56347" name="Rectangle 27"/>
          <p:cNvSpPr>
            <a:spLocks noChangeArrowheads="1"/>
          </p:cNvSpPr>
          <p:nvPr/>
        </p:nvSpPr>
        <p:spPr bwMode="auto">
          <a:xfrm>
            <a:off x="5991225" y="3327400"/>
            <a:ext cx="2828925"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集合时间：</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年</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月</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日</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时</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分</a:t>
            </a:r>
          </a:p>
          <a:p>
            <a:r>
              <a:rPr lang="zh-CN" altLang="en-US" sz="1000" b="1">
                <a:latin typeface="Times New Roman" panose="02020603050405020304" pitchFamily="18" charset="0"/>
                <a:cs typeface="Times New Roman" panose="02020603050405020304" pitchFamily="18" charset="0"/>
              </a:rPr>
              <a:t>集合地点：</a:t>
            </a:r>
            <a:r>
              <a:rPr lang="zh-CN" altLang="en-US" sz="1000" b="1" u="sng">
                <a:latin typeface="Times New Roman" panose="02020603050405020304" pitchFamily="18" charset="0"/>
                <a:cs typeface="Times New Roman" panose="02020603050405020304" pitchFamily="18" charset="0"/>
              </a:rPr>
              <a:t>       </a:t>
            </a:r>
            <a:endParaRPr lang="zh-CN" altLang="en-US" sz="1000" b="1"/>
          </a:p>
        </p:txBody>
      </p:sp>
      <p:sp>
        <p:nvSpPr>
          <p:cNvPr id="56348" name="Rectangle 28"/>
          <p:cNvSpPr>
            <a:spLocks noChangeArrowheads="1"/>
          </p:cNvSpPr>
          <p:nvPr/>
        </p:nvSpPr>
        <p:spPr bwMode="auto">
          <a:xfrm>
            <a:off x="4640263" y="3327400"/>
            <a:ext cx="1350962"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踏勘现场</a:t>
            </a:r>
            <a:endParaRPr lang="zh-CN" altLang="en-US" sz="1000" b="1"/>
          </a:p>
        </p:txBody>
      </p:sp>
      <p:sp>
        <p:nvSpPr>
          <p:cNvPr id="56349" name="Rectangle 29"/>
          <p:cNvSpPr>
            <a:spLocks noChangeArrowheads="1"/>
          </p:cNvSpPr>
          <p:nvPr/>
        </p:nvSpPr>
        <p:spPr bwMode="auto">
          <a:xfrm>
            <a:off x="4140200" y="3327400"/>
            <a:ext cx="500063"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5.1</a:t>
            </a:r>
            <a:endParaRPr lang="en-US" altLang="zh-CN" sz="1000" b="1"/>
          </a:p>
        </p:txBody>
      </p:sp>
      <p:sp>
        <p:nvSpPr>
          <p:cNvPr id="56350" name="Rectangle 30"/>
          <p:cNvSpPr>
            <a:spLocks noChangeArrowheads="1"/>
          </p:cNvSpPr>
          <p:nvPr/>
        </p:nvSpPr>
        <p:spPr bwMode="auto">
          <a:xfrm>
            <a:off x="3635375" y="3327400"/>
            <a:ext cx="504825"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14</a:t>
            </a:r>
            <a:endParaRPr lang="en-US" altLang="zh-CN" sz="1000" b="1"/>
          </a:p>
        </p:txBody>
      </p:sp>
      <p:sp>
        <p:nvSpPr>
          <p:cNvPr id="56351" name="Rectangle 31"/>
          <p:cNvSpPr>
            <a:spLocks noChangeArrowheads="1"/>
          </p:cNvSpPr>
          <p:nvPr/>
        </p:nvSpPr>
        <p:spPr bwMode="auto">
          <a:xfrm>
            <a:off x="5991225" y="3217863"/>
            <a:ext cx="2828925"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不少于投标总价的</a:t>
            </a:r>
            <a:r>
              <a:rPr lang="zh-CN" altLang="en-US" sz="1000" b="1" u="sng">
                <a:latin typeface="Times New Roman" panose="02020603050405020304" pitchFamily="18" charset="0"/>
                <a:cs typeface="Times New Roman" panose="02020603050405020304" pitchFamily="18" charset="0"/>
              </a:rPr>
              <a:t>   </a:t>
            </a:r>
            <a:r>
              <a:rPr lang="en-US" altLang="zh-CN" sz="1000" b="1">
                <a:latin typeface="Times New Roman" panose="02020603050405020304" pitchFamily="18" charset="0"/>
                <a:cs typeface="Times New Roman" panose="02020603050405020304" pitchFamily="18" charset="0"/>
              </a:rPr>
              <a:t>%</a:t>
            </a:r>
            <a:r>
              <a:rPr lang="zh-CN" altLang="en-US" sz="1000" b="1">
                <a:latin typeface="Times New Roman" panose="02020603050405020304" pitchFamily="18" charset="0"/>
                <a:cs typeface="Times New Roman" panose="02020603050405020304" pitchFamily="18" charset="0"/>
              </a:rPr>
              <a:t>或</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元</a:t>
            </a:r>
            <a:endParaRPr lang="zh-CN" altLang="en-US" sz="1000" b="1"/>
          </a:p>
        </p:txBody>
      </p:sp>
      <p:sp>
        <p:nvSpPr>
          <p:cNvPr id="56352" name="Rectangle 32"/>
          <p:cNvSpPr>
            <a:spLocks noChangeArrowheads="1"/>
          </p:cNvSpPr>
          <p:nvPr/>
        </p:nvSpPr>
        <p:spPr bwMode="auto">
          <a:xfrm>
            <a:off x="4640263" y="3217863"/>
            <a:ext cx="1350962"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投标担保金额</a:t>
            </a:r>
            <a:endParaRPr lang="zh-CN" altLang="en-US" sz="1000" b="1"/>
          </a:p>
        </p:txBody>
      </p:sp>
      <p:sp>
        <p:nvSpPr>
          <p:cNvPr id="56353" name="Rectangle 33"/>
          <p:cNvSpPr>
            <a:spLocks noChangeArrowheads="1"/>
          </p:cNvSpPr>
          <p:nvPr/>
        </p:nvSpPr>
        <p:spPr bwMode="auto">
          <a:xfrm>
            <a:off x="4140200" y="3217863"/>
            <a:ext cx="500063"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16.1</a:t>
            </a:r>
            <a:endParaRPr lang="en-US" altLang="zh-CN" sz="1000" b="1"/>
          </a:p>
        </p:txBody>
      </p:sp>
      <p:sp>
        <p:nvSpPr>
          <p:cNvPr id="56354" name="Rectangle 34"/>
          <p:cNvSpPr>
            <a:spLocks noChangeArrowheads="1"/>
          </p:cNvSpPr>
          <p:nvPr/>
        </p:nvSpPr>
        <p:spPr bwMode="auto">
          <a:xfrm>
            <a:off x="3635375" y="3217863"/>
            <a:ext cx="504825"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13</a:t>
            </a:r>
            <a:endParaRPr lang="en-US" altLang="zh-CN" sz="1000" b="1"/>
          </a:p>
        </p:txBody>
      </p:sp>
      <p:sp>
        <p:nvSpPr>
          <p:cNvPr id="56355" name="Rectangle 35"/>
          <p:cNvSpPr>
            <a:spLocks noChangeArrowheads="1"/>
          </p:cNvSpPr>
          <p:nvPr/>
        </p:nvSpPr>
        <p:spPr bwMode="auto">
          <a:xfrm>
            <a:off x="5991225" y="3055938"/>
            <a:ext cx="2828925"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日历天（从投标截止日算起）</a:t>
            </a:r>
            <a:endParaRPr lang="zh-CN" altLang="en-US" sz="1000" b="1"/>
          </a:p>
        </p:txBody>
      </p:sp>
      <p:sp>
        <p:nvSpPr>
          <p:cNvPr id="56356" name="Rectangle 36"/>
          <p:cNvSpPr>
            <a:spLocks noChangeArrowheads="1"/>
          </p:cNvSpPr>
          <p:nvPr/>
        </p:nvSpPr>
        <p:spPr bwMode="auto">
          <a:xfrm>
            <a:off x="4640263" y="3055938"/>
            <a:ext cx="1350962"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投标有效期</a:t>
            </a:r>
            <a:endParaRPr lang="zh-CN" altLang="en-US" sz="1000" b="1"/>
          </a:p>
        </p:txBody>
      </p:sp>
      <p:sp>
        <p:nvSpPr>
          <p:cNvPr id="56357" name="Rectangle 37"/>
          <p:cNvSpPr>
            <a:spLocks noChangeArrowheads="1"/>
          </p:cNvSpPr>
          <p:nvPr/>
        </p:nvSpPr>
        <p:spPr bwMode="auto">
          <a:xfrm>
            <a:off x="4140200" y="3055938"/>
            <a:ext cx="500063"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15.1</a:t>
            </a:r>
            <a:endParaRPr lang="en-US" altLang="zh-CN" sz="1000" b="1"/>
          </a:p>
        </p:txBody>
      </p:sp>
      <p:sp>
        <p:nvSpPr>
          <p:cNvPr id="56358" name="Rectangle 38"/>
          <p:cNvSpPr>
            <a:spLocks noChangeArrowheads="1"/>
          </p:cNvSpPr>
          <p:nvPr/>
        </p:nvSpPr>
        <p:spPr bwMode="auto">
          <a:xfrm>
            <a:off x="3635375" y="3055938"/>
            <a:ext cx="504825"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12</a:t>
            </a:r>
            <a:endParaRPr lang="en-US" altLang="zh-CN" sz="1000" b="1"/>
          </a:p>
        </p:txBody>
      </p:sp>
      <p:sp>
        <p:nvSpPr>
          <p:cNvPr id="56359" name="Rectangle 39"/>
          <p:cNvSpPr>
            <a:spLocks noChangeArrowheads="1"/>
          </p:cNvSpPr>
          <p:nvPr/>
        </p:nvSpPr>
        <p:spPr bwMode="auto">
          <a:xfrm>
            <a:off x="5991225" y="3335338"/>
            <a:ext cx="2828925" cy="12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20000"/>
              </a:spcBef>
            </a:pPr>
            <a:endParaRPr lang="zh-CN" altLang="en-US" sz="1000" b="1"/>
          </a:p>
        </p:txBody>
      </p:sp>
      <p:sp>
        <p:nvSpPr>
          <p:cNvPr id="56360" name="Rectangle 40"/>
          <p:cNvSpPr>
            <a:spLocks noChangeArrowheads="1"/>
          </p:cNvSpPr>
          <p:nvPr/>
        </p:nvSpPr>
        <p:spPr bwMode="auto">
          <a:xfrm>
            <a:off x="4640263" y="2830513"/>
            <a:ext cx="1350962" cy="11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工程计价方式</a:t>
            </a:r>
            <a:endParaRPr lang="zh-CN" altLang="en-US" sz="1000" b="1"/>
          </a:p>
        </p:txBody>
      </p:sp>
      <p:sp>
        <p:nvSpPr>
          <p:cNvPr id="56361" name="Rectangle 41"/>
          <p:cNvSpPr>
            <a:spLocks noChangeArrowheads="1"/>
          </p:cNvSpPr>
          <p:nvPr/>
        </p:nvSpPr>
        <p:spPr bwMode="auto">
          <a:xfrm>
            <a:off x="4140200" y="2830513"/>
            <a:ext cx="500063" cy="11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13.1</a:t>
            </a:r>
            <a:endParaRPr lang="en-US" altLang="zh-CN" sz="1000" b="1"/>
          </a:p>
        </p:txBody>
      </p:sp>
      <p:sp>
        <p:nvSpPr>
          <p:cNvPr id="56362" name="Rectangle 42"/>
          <p:cNvSpPr>
            <a:spLocks noChangeArrowheads="1"/>
          </p:cNvSpPr>
          <p:nvPr/>
        </p:nvSpPr>
        <p:spPr bwMode="auto">
          <a:xfrm>
            <a:off x="3635375" y="2830513"/>
            <a:ext cx="504825" cy="11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11</a:t>
            </a:r>
            <a:endParaRPr lang="en-US" altLang="zh-CN" sz="1000" b="1"/>
          </a:p>
        </p:txBody>
      </p:sp>
      <p:sp>
        <p:nvSpPr>
          <p:cNvPr id="56363" name="Rectangle 43"/>
          <p:cNvSpPr>
            <a:spLocks noChangeArrowheads="1"/>
          </p:cNvSpPr>
          <p:nvPr/>
        </p:nvSpPr>
        <p:spPr bwMode="auto">
          <a:xfrm>
            <a:off x="5991225" y="3001963"/>
            <a:ext cx="2828925" cy="12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20000"/>
              </a:spcBef>
            </a:pPr>
            <a:endParaRPr lang="zh-CN" altLang="en-US" sz="1000" b="1"/>
          </a:p>
        </p:txBody>
      </p:sp>
      <p:sp>
        <p:nvSpPr>
          <p:cNvPr id="56364" name="Rectangle 44"/>
          <p:cNvSpPr>
            <a:spLocks noChangeArrowheads="1"/>
          </p:cNvSpPr>
          <p:nvPr/>
        </p:nvSpPr>
        <p:spPr bwMode="auto">
          <a:xfrm>
            <a:off x="4640263" y="2613025"/>
            <a:ext cx="1350962" cy="119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资格审查方式</a:t>
            </a:r>
            <a:endParaRPr lang="zh-CN" altLang="en-US" sz="1000" b="1"/>
          </a:p>
        </p:txBody>
      </p:sp>
      <p:sp>
        <p:nvSpPr>
          <p:cNvPr id="56365" name="Rectangle 45"/>
          <p:cNvSpPr>
            <a:spLocks noChangeArrowheads="1"/>
          </p:cNvSpPr>
          <p:nvPr/>
        </p:nvSpPr>
        <p:spPr bwMode="auto">
          <a:xfrm>
            <a:off x="4140200" y="2613025"/>
            <a:ext cx="500063" cy="119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4.2</a:t>
            </a:r>
            <a:endParaRPr lang="en-US" altLang="zh-CN" sz="1000" b="1"/>
          </a:p>
        </p:txBody>
      </p:sp>
      <p:sp>
        <p:nvSpPr>
          <p:cNvPr id="56366" name="Rectangle 46"/>
          <p:cNvSpPr>
            <a:spLocks noChangeArrowheads="1"/>
          </p:cNvSpPr>
          <p:nvPr/>
        </p:nvSpPr>
        <p:spPr bwMode="auto">
          <a:xfrm>
            <a:off x="3635375" y="2613025"/>
            <a:ext cx="504825" cy="119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10</a:t>
            </a:r>
            <a:endParaRPr lang="en-US" altLang="zh-CN" sz="1000" b="1"/>
          </a:p>
        </p:txBody>
      </p:sp>
      <p:sp>
        <p:nvSpPr>
          <p:cNvPr id="56367" name="Rectangle 47"/>
          <p:cNvSpPr>
            <a:spLocks noChangeArrowheads="1"/>
          </p:cNvSpPr>
          <p:nvPr/>
        </p:nvSpPr>
        <p:spPr bwMode="auto">
          <a:xfrm>
            <a:off x="5991225" y="2401888"/>
            <a:ext cx="2828925"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a:latin typeface="Times New Roman" panose="02020603050405020304" pitchFamily="18" charset="0"/>
                <a:cs typeface="Times New Roman" panose="02020603050405020304" pitchFamily="18" charset="0"/>
              </a:rPr>
              <a:t>[</a:t>
            </a:r>
            <a:r>
              <a:rPr lang="zh-CN" altLang="en-US" sz="1000" b="1">
                <a:latin typeface="Times New Roman" panose="02020603050405020304" pitchFamily="18" charset="0"/>
                <a:cs typeface="Times New Roman" panose="02020603050405020304" pitchFamily="18" charset="0"/>
              </a:rPr>
              <a:t>行业类别</a:t>
            </a:r>
            <a:r>
              <a:rPr lang="en-US" altLang="zh-CN" sz="1000" b="1">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资质类别</a:t>
            </a:r>
            <a:r>
              <a:rPr lang="en-US" altLang="zh-CN" sz="1000" b="1">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资质等级</a:t>
            </a:r>
            <a:r>
              <a:rPr lang="en-US" altLang="zh-CN" sz="1000" b="1">
                <a:latin typeface="Times New Roman" panose="02020603050405020304" pitchFamily="18" charset="0"/>
                <a:cs typeface="Times New Roman" panose="02020603050405020304" pitchFamily="18" charset="0"/>
              </a:rPr>
              <a:t>]</a:t>
            </a:r>
            <a:endParaRPr lang="en-US" altLang="zh-CN" sz="1000" b="1"/>
          </a:p>
        </p:txBody>
      </p:sp>
      <p:sp>
        <p:nvSpPr>
          <p:cNvPr id="56368" name="Rectangle 48"/>
          <p:cNvSpPr>
            <a:spLocks noChangeArrowheads="1"/>
          </p:cNvSpPr>
          <p:nvPr/>
        </p:nvSpPr>
        <p:spPr bwMode="auto">
          <a:xfrm>
            <a:off x="4640263" y="2401888"/>
            <a:ext cx="1350962"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投标人资质等级要求</a:t>
            </a:r>
            <a:endParaRPr lang="zh-CN" altLang="en-US" sz="1000" b="1"/>
          </a:p>
        </p:txBody>
      </p:sp>
      <p:sp>
        <p:nvSpPr>
          <p:cNvPr id="56369" name="Rectangle 49"/>
          <p:cNvSpPr>
            <a:spLocks noChangeArrowheads="1"/>
          </p:cNvSpPr>
          <p:nvPr/>
        </p:nvSpPr>
        <p:spPr bwMode="auto">
          <a:xfrm>
            <a:off x="4140200" y="2401888"/>
            <a:ext cx="500063"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4.1</a:t>
            </a:r>
            <a:endParaRPr lang="en-US" altLang="zh-CN" sz="1000" b="1"/>
          </a:p>
        </p:txBody>
      </p:sp>
      <p:sp>
        <p:nvSpPr>
          <p:cNvPr id="56370" name="Rectangle 50"/>
          <p:cNvSpPr>
            <a:spLocks noChangeArrowheads="1"/>
          </p:cNvSpPr>
          <p:nvPr/>
        </p:nvSpPr>
        <p:spPr bwMode="auto">
          <a:xfrm>
            <a:off x="3635375" y="2401888"/>
            <a:ext cx="504825"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9</a:t>
            </a:r>
            <a:endParaRPr lang="en-US" altLang="zh-CN" sz="1000" b="1"/>
          </a:p>
        </p:txBody>
      </p:sp>
      <p:sp>
        <p:nvSpPr>
          <p:cNvPr id="56371" name="Rectangle 51"/>
          <p:cNvSpPr>
            <a:spLocks noChangeArrowheads="1"/>
          </p:cNvSpPr>
          <p:nvPr/>
        </p:nvSpPr>
        <p:spPr bwMode="auto">
          <a:xfrm>
            <a:off x="5991225" y="2554288"/>
            <a:ext cx="2828925" cy="11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20000"/>
              </a:spcBef>
            </a:pPr>
            <a:endParaRPr lang="zh-CN" altLang="en-US" sz="1000" b="1"/>
          </a:p>
        </p:txBody>
      </p:sp>
      <p:sp>
        <p:nvSpPr>
          <p:cNvPr id="56372" name="Rectangle 52"/>
          <p:cNvSpPr>
            <a:spLocks noChangeArrowheads="1"/>
          </p:cNvSpPr>
          <p:nvPr/>
        </p:nvSpPr>
        <p:spPr bwMode="auto">
          <a:xfrm>
            <a:off x="4640263" y="2181225"/>
            <a:ext cx="1350962" cy="119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资金来源</a:t>
            </a:r>
            <a:endParaRPr lang="zh-CN" altLang="en-US" sz="1000" b="1"/>
          </a:p>
        </p:txBody>
      </p:sp>
      <p:sp>
        <p:nvSpPr>
          <p:cNvPr id="56373" name="Rectangle 53"/>
          <p:cNvSpPr>
            <a:spLocks noChangeArrowheads="1"/>
          </p:cNvSpPr>
          <p:nvPr/>
        </p:nvSpPr>
        <p:spPr bwMode="auto">
          <a:xfrm>
            <a:off x="4140200" y="2181225"/>
            <a:ext cx="500063" cy="119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3.1</a:t>
            </a:r>
            <a:endParaRPr lang="en-US" altLang="zh-CN" sz="1000" b="1"/>
          </a:p>
        </p:txBody>
      </p:sp>
      <p:sp>
        <p:nvSpPr>
          <p:cNvPr id="56374" name="Rectangle 54"/>
          <p:cNvSpPr>
            <a:spLocks noChangeArrowheads="1"/>
          </p:cNvSpPr>
          <p:nvPr/>
        </p:nvSpPr>
        <p:spPr bwMode="auto">
          <a:xfrm>
            <a:off x="3635375" y="2181225"/>
            <a:ext cx="504825" cy="119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8</a:t>
            </a:r>
            <a:endParaRPr lang="en-US" altLang="zh-CN" sz="1000" b="1"/>
          </a:p>
        </p:txBody>
      </p:sp>
      <p:sp>
        <p:nvSpPr>
          <p:cNvPr id="56375" name="Rectangle 55"/>
          <p:cNvSpPr>
            <a:spLocks noChangeArrowheads="1"/>
          </p:cNvSpPr>
          <p:nvPr/>
        </p:nvSpPr>
        <p:spPr bwMode="auto">
          <a:xfrm>
            <a:off x="5991225" y="1920875"/>
            <a:ext cx="2828925"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年</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月</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日计划开工；</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年</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月</a:t>
            </a:r>
            <a:r>
              <a:rPr lang="zh-CN" altLang="en-US" sz="1000" b="1" u="sng">
                <a:latin typeface="Times New Roman" panose="02020603050405020304" pitchFamily="18" charset="0"/>
                <a:cs typeface="Times New Roman" panose="02020603050405020304" pitchFamily="18" charset="0"/>
              </a:rPr>
              <a:t>  </a:t>
            </a:r>
            <a:r>
              <a:rPr lang="zh-CN" altLang="en-US" sz="1000" b="1">
                <a:latin typeface="Times New Roman" panose="02020603050405020304" pitchFamily="18" charset="0"/>
                <a:cs typeface="Times New Roman" panose="02020603050405020304" pitchFamily="18" charset="0"/>
              </a:rPr>
              <a:t>日计划竣工；施工总工期：</a:t>
            </a:r>
            <a:r>
              <a:rPr lang="zh-CN" altLang="en-US" sz="1000" b="1" u="sng">
                <a:latin typeface="Times New Roman" panose="02020603050405020304" pitchFamily="18" charset="0"/>
                <a:cs typeface="Times New Roman" panose="02020603050405020304" pitchFamily="18" charset="0"/>
              </a:rPr>
              <a:t>   日历天</a:t>
            </a:r>
            <a:endParaRPr lang="zh-CN" altLang="en-US" sz="1000" b="1"/>
          </a:p>
        </p:txBody>
      </p:sp>
      <p:sp>
        <p:nvSpPr>
          <p:cNvPr id="56376" name="Rectangle 56"/>
          <p:cNvSpPr>
            <a:spLocks noChangeArrowheads="1"/>
          </p:cNvSpPr>
          <p:nvPr/>
        </p:nvSpPr>
        <p:spPr bwMode="auto">
          <a:xfrm>
            <a:off x="4640263" y="1920875"/>
            <a:ext cx="1350962"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工期要求</a:t>
            </a:r>
            <a:endParaRPr lang="zh-CN" altLang="en-US" sz="1000" b="1"/>
          </a:p>
        </p:txBody>
      </p:sp>
      <p:sp>
        <p:nvSpPr>
          <p:cNvPr id="56377" name="Rectangle 57"/>
          <p:cNvSpPr>
            <a:spLocks noChangeArrowheads="1"/>
          </p:cNvSpPr>
          <p:nvPr/>
        </p:nvSpPr>
        <p:spPr bwMode="auto">
          <a:xfrm>
            <a:off x="4140200" y="1920875"/>
            <a:ext cx="500063"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2.2</a:t>
            </a:r>
            <a:endParaRPr lang="en-US" altLang="zh-CN" sz="1000" b="1"/>
          </a:p>
        </p:txBody>
      </p:sp>
      <p:sp>
        <p:nvSpPr>
          <p:cNvPr id="56378" name="Rectangle 58"/>
          <p:cNvSpPr>
            <a:spLocks noChangeArrowheads="1"/>
          </p:cNvSpPr>
          <p:nvPr/>
        </p:nvSpPr>
        <p:spPr bwMode="auto">
          <a:xfrm>
            <a:off x="3635375" y="1920875"/>
            <a:ext cx="504825"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7</a:t>
            </a:r>
            <a:endParaRPr lang="en-US" altLang="zh-CN" sz="1000" b="1"/>
          </a:p>
        </p:txBody>
      </p:sp>
      <p:sp>
        <p:nvSpPr>
          <p:cNvPr id="56379" name="Rectangle 59"/>
          <p:cNvSpPr>
            <a:spLocks noChangeArrowheads="1"/>
          </p:cNvSpPr>
          <p:nvPr/>
        </p:nvSpPr>
        <p:spPr bwMode="auto">
          <a:xfrm>
            <a:off x="5991225" y="2001838"/>
            <a:ext cx="2828925" cy="12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20000"/>
              </a:spcBef>
            </a:pPr>
            <a:endParaRPr lang="zh-CN" altLang="en-US" sz="1000" b="1"/>
          </a:p>
        </p:txBody>
      </p:sp>
      <p:sp>
        <p:nvSpPr>
          <p:cNvPr id="56380" name="Rectangle 60"/>
          <p:cNvSpPr>
            <a:spLocks noChangeArrowheads="1"/>
          </p:cNvSpPr>
          <p:nvPr/>
        </p:nvSpPr>
        <p:spPr bwMode="auto">
          <a:xfrm>
            <a:off x="4640263" y="1760538"/>
            <a:ext cx="1350962" cy="11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招标范围</a:t>
            </a:r>
            <a:endParaRPr lang="zh-CN" altLang="en-US" sz="1000" b="1"/>
          </a:p>
        </p:txBody>
      </p:sp>
      <p:sp>
        <p:nvSpPr>
          <p:cNvPr id="56381" name="Rectangle 61"/>
          <p:cNvSpPr>
            <a:spLocks noChangeArrowheads="1"/>
          </p:cNvSpPr>
          <p:nvPr/>
        </p:nvSpPr>
        <p:spPr bwMode="auto">
          <a:xfrm>
            <a:off x="4140200" y="1760538"/>
            <a:ext cx="500063" cy="11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2.1</a:t>
            </a:r>
            <a:endParaRPr lang="en-US" altLang="zh-CN" sz="1000" b="1"/>
          </a:p>
        </p:txBody>
      </p:sp>
      <p:sp>
        <p:nvSpPr>
          <p:cNvPr id="56382" name="Rectangle 62"/>
          <p:cNvSpPr>
            <a:spLocks noChangeArrowheads="1"/>
          </p:cNvSpPr>
          <p:nvPr/>
        </p:nvSpPr>
        <p:spPr bwMode="auto">
          <a:xfrm>
            <a:off x="3635375" y="1760538"/>
            <a:ext cx="504825" cy="11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6</a:t>
            </a:r>
            <a:endParaRPr lang="en-US" altLang="zh-CN" sz="1000" b="1"/>
          </a:p>
        </p:txBody>
      </p:sp>
      <p:sp>
        <p:nvSpPr>
          <p:cNvPr id="56383" name="Rectangle 63"/>
          <p:cNvSpPr>
            <a:spLocks noChangeArrowheads="1"/>
          </p:cNvSpPr>
          <p:nvPr/>
        </p:nvSpPr>
        <p:spPr bwMode="auto">
          <a:xfrm>
            <a:off x="5991225" y="1544638"/>
            <a:ext cx="2828925"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a:latin typeface="Times New Roman" panose="02020603050405020304" pitchFamily="18" charset="0"/>
                <a:cs typeface="Times New Roman" panose="02020603050405020304" pitchFamily="18" charset="0"/>
              </a:rPr>
              <a:t>[</a:t>
            </a:r>
            <a:r>
              <a:rPr lang="zh-CN" altLang="en-US" sz="1000" b="1">
                <a:latin typeface="Times New Roman" panose="02020603050405020304" pitchFamily="18" charset="0"/>
                <a:cs typeface="Times New Roman" panose="02020603050405020304" pitchFamily="18" charset="0"/>
              </a:rPr>
              <a:t>工程质量标准</a:t>
            </a:r>
            <a:r>
              <a:rPr lang="en-US" altLang="zh-CN" sz="1000" b="1">
                <a:latin typeface="Times New Roman" panose="02020603050405020304" pitchFamily="18" charset="0"/>
                <a:cs typeface="Times New Roman" panose="02020603050405020304" pitchFamily="18" charset="0"/>
              </a:rPr>
              <a:t>]</a:t>
            </a:r>
            <a:endParaRPr lang="en-US" altLang="zh-CN" sz="1000" b="1"/>
          </a:p>
        </p:txBody>
      </p:sp>
      <p:sp>
        <p:nvSpPr>
          <p:cNvPr id="56384" name="Rectangle 64"/>
          <p:cNvSpPr>
            <a:spLocks noChangeArrowheads="1"/>
          </p:cNvSpPr>
          <p:nvPr/>
        </p:nvSpPr>
        <p:spPr bwMode="auto">
          <a:xfrm>
            <a:off x="4640263" y="1544638"/>
            <a:ext cx="1350962"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质量标准</a:t>
            </a:r>
            <a:endParaRPr lang="zh-CN" altLang="en-US" sz="1000" b="1"/>
          </a:p>
        </p:txBody>
      </p:sp>
      <p:sp>
        <p:nvSpPr>
          <p:cNvPr id="56385" name="Rectangle 65"/>
          <p:cNvSpPr>
            <a:spLocks noChangeArrowheads="1"/>
          </p:cNvSpPr>
          <p:nvPr/>
        </p:nvSpPr>
        <p:spPr bwMode="auto">
          <a:xfrm>
            <a:off x="4140200" y="1544638"/>
            <a:ext cx="500063"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1.1</a:t>
            </a:r>
            <a:endParaRPr lang="en-US" altLang="zh-CN" sz="1000" b="1"/>
          </a:p>
        </p:txBody>
      </p:sp>
      <p:sp>
        <p:nvSpPr>
          <p:cNvPr id="56386" name="Rectangle 66"/>
          <p:cNvSpPr>
            <a:spLocks noChangeArrowheads="1"/>
          </p:cNvSpPr>
          <p:nvPr/>
        </p:nvSpPr>
        <p:spPr bwMode="auto">
          <a:xfrm>
            <a:off x="3635375" y="1544638"/>
            <a:ext cx="504825" cy="11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5</a:t>
            </a:r>
            <a:endParaRPr lang="en-US" altLang="zh-CN" sz="1000" b="1"/>
          </a:p>
        </p:txBody>
      </p:sp>
      <p:sp>
        <p:nvSpPr>
          <p:cNvPr id="56387" name="Rectangle 67"/>
          <p:cNvSpPr>
            <a:spLocks noChangeArrowheads="1"/>
          </p:cNvSpPr>
          <p:nvPr/>
        </p:nvSpPr>
        <p:spPr bwMode="auto">
          <a:xfrm>
            <a:off x="5991225" y="1554163"/>
            <a:ext cx="2828925" cy="11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20000"/>
              </a:spcBef>
            </a:pPr>
            <a:endParaRPr lang="zh-CN" altLang="en-US" sz="1000" b="1"/>
          </a:p>
        </p:txBody>
      </p:sp>
      <p:sp>
        <p:nvSpPr>
          <p:cNvPr id="56388" name="Rectangle 68"/>
          <p:cNvSpPr>
            <a:spLocks noChangeArrowheads="1"/>
          </p:cNvSpPr>
          <p:nvPr/>
        </p:nvSpPr>
        <p:spPr bwMode="auto">
          <a:xfrm>
            <a:off x="4640263" y="1382713"/>
            <a:ext cx="1350962" cy="11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承包方式</a:t>
            </a:r>
            <a:endParaRPr lang="zh-CN" altLang="en-US" sz="1000" b="1"/>
          </a:p>
        </p:txBody>
      </p:sp>
      <p:sp>
        <p:nvSpPr>
          <p:cNvPr id="56389" name="Rectangle 69"/>
          <p:cNvSpPr>
            <a:spLocks noChangeArrowheads="1"/>
          </p:cNvSpPr>
          <p:nvPr/>
        </p:nvSpPr>
        <p:spPr bwMode="auto">
          <a:xfrm>
            <a:off x="4140200" y="1382713"/>
            <a:ext cx="500063" cy="11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1.1</a:t>
            </a:r>
            <a:endParaRPr lang="en-US" altLang="zh-CN" sz="1000" b="1"/>
          </a:p>
        </p:txBody>
      </p:sp>
      <p:sp>
        <p:nvSpPr>
          <p:cNvPr id="56390" name="Rectangle 70"/>
          <p:cNvSpPr>
            <a:spLocks noChangeArrowheads="1"/>
          </p:cNvSpPr>
          <p:nvPr/>
        </p:nvSpPr>
        <p:spPr bwMode="auto">
          <a:xfrm>
            <a:off x="3635375" y="1382713"/>
            <a:ext cx="504825" cy="11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4</a:t>
            </a:r>
            <a:endParaRPr lang="en-US" altLang="zh-CN" sz="1000" b="1"/>
          </a:p>
        </p:txBody>
      </p:sp>
      <p:sp>
        <p:nvSpPr>
          <p:cNvPr id="56391" name="Rectangle 71"/>
          <p:cNvSpPr>
            <a:spLocks noChangeArrowheads="1"/>
          </p:cNvSpPr>
          <p:nvPr/>
        </p:nvSpPr>
        <p:spPr bwMode="auto">
          <a:xfrm>
            <a:off x="5991225" y="1220788"/>
            <a:ext cx="2828925" cy="11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20000"/>
              </a:spcBef>
            </a:pPr>
            <a:endParaRPr lang="zh-CN" altLang="en-US" sz="1000" b="1"/>
          </a:p>
        </p:txBody>
      </p:sp>
      <p:sp>
        <p:nvSpPr>
          <p:cNvPr id="56392" name="Rectangle 72"/>
          <p:cNvSpPr>
            <a:spLocks noChangeArrowheads="1"/>
          </p:cNvSpPr>
          <p:nvPr/>
        </p:nvSpPr>
        <p:spPr bwMode="auto">
          <a:xfrm>
            <a:off x="4640263" y="1220788"/>
            <a:ext cx="1350962" cy="11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建设规模</a:t>
            </a:r>
            <a:endParaRPr lang="zh-CN" altLang="en-US" sz="1000" b="1"/>
          </a:p>
        </p:txBody>
      </p:sp>
      <p:sp>
        <p:nvSpPr>
          <p:cNvPr id="56393" name="Rectangle 73"/>
          <p:cNvSpPr>
            <a:spLocks noChangeArrowheads="1"/>
          </p:cNvSpPr>
          <p:nvPr/>
        </p:nvSpPr>
        <p:spPr bwMode="auto">
          <a:xfrm>
            <a:off x="4140200" y="1220788"/>
            <a:ext cx="500063" cy="11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1.1</a:t>
            </a:r>
            <a:endParaRPr lang="en-US" altLang="zh-CN" sz="1000" b="1"/>
          </a:p>
        </p:txBody>
      </p:sp>
      <p:sp>
        <p:nvSpPr>
          <p:cNvPr id="56394" name="Rectangle 74"/>
          <p:cNvSpPr>
            <a:spLocks noChangeArrowheads="1"/>
          </p:cNvSpPr>
          <p:nvPr/>
        </p:nvSpPr>
        <p:spPr bwMode="auto">
          <a:xfrm>
            <a:off x="3635375" y="1220788"/>
            <a:ext cx="504825" cy="11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3</a:t>
            </a:r>
            <a:endParaRPr lang="en-US" altLang="zh-CN" sz="1000" b="1"/>
          </a:p>
        </p:txBody>
      </p:sp>
      <p:sp>
        <p:nvSpPr>
          <p:cNvPr id="56395" name="Rectangle 75"/>
          <p:cNvSpPr>
            <a:spLocks noChangeArrowheads="1"/>
          </p:cNvSpPr>
          <p:nvPr/>
        </p:nvSpPr>
        <p:spPr bwMode="auto">
          <a:xfrm>
            <a:off x="5991225" y="1058863"/>
            <a:ext cx="2828925" cy="16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a:latin typeface="Times New Roman" panose="02020603050405020304" pitchFamily="18" charset="0"/>
                <a:cs typeface="Times New Roman" panose="02020603050405020304" pitchFamily="18" charset="0"/>
              </a:rPr>
              <a:t>[</a:t>
            </a:r>
            <a:r>
              <a:rPr lang="zh-CN" altLang="en-US" sz="1000" b="1">
                <a:latin typeface="Times New Roman" panose="02020603050405020304" pitchFamily="18" charset="0"/>
                <a:cs typeface="Times New Roman" panose="02020603050405020304" pitchFamily="18" charset="0"/>
              </a:rPr>
              <a:t>工程建设地点</a:t>
            </a:r>
            <a:r>
              <a:rPr lang="en-US" altLang="zh-CN" sz="1000" b="1">
                <a:latin typeface="Times New Roman" panose="02020603050405020304" pitchFamily="18" charset="0"/>
                <a:cs typeface="Times New Roman" panose="02020603050405020304" pitchFamily="18" charset="0"/>
              </a:rPr>
              <a:t>]</a:t>
            </a:r>
            <a:endParaRPr lang="en-US" altLang="zh-CN" sz="1000" b="1"/>
          </a:p>
        </p:txBody>
      </p:sp>
      <p:sp>
        <p:nvSpPr>
          <p:cNvPr id="56396" name="Rectangle 76"/>
          <p:cNvSpPr>
            <a:spLocks noChangeArrowheads="1"/>
          </p:cNvSpPr>
          <p:nvPr/>
        </p:nvSpPr>
        <p:spPr bwMode="auto">
          <a:xfrm>
            <a:off x="4640263" y="1058863"/>
            <a:ext cx="1350962" cy="16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建设地点</a:t>
            </a:r>
            <a:endParaRPr lang="zh-CN" altLang="en-US" sz="1000" b="1"/>
          </a:p>
        </p:txBody>
      </p:sp>
      <p:sp>
        <p:nvSpPr>
          <p:cNvPr id="56397" name="Rectangle 77"/>
          <p:cNvSpPr>
            <a:spLocks noChangeArrowheads="1"/>
          </p:cNvSpPr>
          <p:nvPr/>
        </p:nvSpPr>
        <p:spPr bwMode="auto">
          <a:xfrm>
            <a:off x="4140200" y="1058863"/>
            <a:ext cx="500063" cy="16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1.1</a:t>
            </a:r>
            <a:endParaRPr lang="en-US" altLang="zh-CN" sz="1000" b="1"/>
          </a:p>
        </p:txBody>
      </p:sp>
      <p:sp>
        <p:nvSpPr>
          <p:cNvPr id="56398" name="Rectangle 78"/>
          <p:cNvSpPr>
            <a:spLocks noChangeArrowheads="1"/>
          </p:cNvSpPr>
          <p:nvPr/>
        </p:nvSpPr>
        <p:spPr bwMode="auto">
          <a:xfrm>
            <a:off x="3635375" y="1058863"/>
            <a:ext cx="504825" cy="16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2</a:t>
            </a:r>
            <a:endParaRPr lang="en-US" altLang="zh-CN" sz="1000" b="1"/>
          </a:p>
        </p:txBody>
      </p:sp>
      <p:sp>
        <p:nvSpPr>
          <p:cNvPr id="56399" name="Rectangle 79"/>
          <p:cNvSpPr>
            <a:spLocks noChangeArrowheads="1"/>
          </p:cNvSpPr>
          <p:nvPr/>
        </p:nvSpPr>
        <p:spPr bwMode="auto">
          <a:xfrm>
            <a:off x="5991225" y="898525"/>
            <a:ext cx="2828925" cy="160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1000" b="1">
                <a:latin typeface="Times New Roman" panose="02020603050405020304" pitchFamily="18" charset="0"/>
                <a:cs typeface="Times New Roman" panose="02020603050405020304" pitchFamily="18" charset="0"/>
              </a:rPr>
              <a:t>[</a:t>
            </a:r>
            <a:r>
              <a:rPr lang="zh-CN" altLang="en-US" sz="1000" b="1">
                <a:latin typeface="Times New Roman" panose="02020603050405020304" pitchFamily="18" charset="0"/>
                <a:cs typeface="Times New Roman" panose="02020603050405020304" pitchFamily="18" charset="0"/>
              </a:rPr>
              <a:t>招标工程项目名称</a:t>
            </a:r>
            <a:r>
              <a:rPr lang="en-US" altLang="zh-CN" sz="1000" b="1">
                <a:latin typeface="Times New Roman" panose="02020603050405020304" pitchFamily="18" charset="0"/>
                <a:cs typeface="Times New Roman" panose="02020603050405020304" pitchFamily="18" charset="0"/>
              </a:rPr>
              <a:t>]</a:t>
            </a:r>
            <a:endParaRPr lang="en-US" altLang="zh-CN" sz="1000" b="1"/>
          </a:p>
        </p:txBody>
      </p:sp>
      <p:sp>
        <p:nvSpPr>
          <p:cNvPr id="56400" name="Rectangle 80"/>
          <p:cNvSpPr>
            <a:spLocks noChangeArrowheads="1"/>
          </p:cNvSpPr>
          <p:nvPr/>
        </p:nvSpPr>
        <p:spPr bwMode="auto">
          <a:xfrm>
            <a:off x="4640263" y="898525"/>
            <a:ext cx="1350962" cy="160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000" b="1">
                <a:latin typeface="Times New Roman" panose="02020603050405020304" pitchFamily="18" charset="0"/>
                <a:cs typeface="Times New Roman" panose="02020603050405020304" pitchFamily="18" charset="0"/>
              </a:rPr>
              <a:t>工程名称</a:t>
            </a:r>
            <a:endParaRPr lang="zh-CN" altLang="en-US" sz="1000" b="1"/>
          </a:p>
        </p:txBody>
      </p:sp>
      <p:sp>
        <p:nvSpPr>
          <p:cNvPr id="56401" name="Rectangle 81"/>
          <p:cNvSpPr>
            <a:spLocks noChangeArrowheads="1"/>
          </p:cNvSpPr>
          <p:nvPr/>
        </p:nvSpPr>
        <p:spPr bwMode="auto">
          <a:xfrm>
            <a:off x="4140200" y="898525"/>
            <a:ext cx="500063" cy="160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1.1</a:t>
            </a:r>
            <a:endParaRPr lang="en-US" altLang="zh-CN" sz="1000" b="1"/>
          </a:p>
        </p:txBody>
      </p:sp>
      <p:sp>
        <p:nvSpPr>
          <p:cNvPr id="56402" name="Rectangle 82"/>
          <p:cNvSpPr>
            <a:spLocks noChangeArrowheads="1"/>
          </p:cNvSpPr>
          <p:nvPr/>
        </p:nvSpPr>
        <p:spPr bwMode="auto">
          <a:xfrm>
            <a:off x="3635375" y="898525"/>
            <a:ext cx="504825" cy="160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1000" b="1">
                <a:latin typeface="Times New Roman" panose="02020603050405020304" pitchFamily="18" charset="0"/>
                <a:cs typeface="Times New Roman" panose="02020603050405020304" pitchFamily="18" charset="0"/>
              </a:rPr>
              <a:t>1</a:t>
            </a:r>
            <a:endParaRPr lang="en-US" altLang="zh-CN" sz="1000" b="1"/>
          </a:p>
        </p:txBody>
      </p:sp>
      <p:sp>
        <p:nvSpPr>
          <p:cNvPr id="56403" name="Rectangle 83"/>
          <p:cNvSpPr>
            <a:spLocks noChangeArrowheads="1"/>
          </p:cNvSpPr>
          <p:nvPr/>
        </p:nvSpPr>
        <p:spPr bwMode="auto">
          <a:xfrm>
            <a:off x="5991225" y="681038"/>
            <a:ext cx="2828925" cy="217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000" b="1">
                <a:latin typeface="Times New Roman" panose="02020603050405020304" pitchFamily="18" charset="0"/>
                <a:cs typeface="Times New Roman" panose="02020603050405020304" pitchFamily="18" charset="0"/>
              </a:rPr>
              <a:t>说 明 与 要 求</a:t>
            </a:r>
            <a:endParaRPr lang="zh-CN" altLang="en-US" sz="1000" b="1"/>
          </a:p>
        </p:txBody>
      </p:sp>
      <p:sp>
        <p:nvSpPr>
          <p:cNvPr id="56404" name="Rectangle 84"/>
          <p:cNvSpPr>
            <a:spLocks noChangeArrowheads="1"/>
          </p:cNvSpPr>
          <p:nvPr/>
        </p:nvSpPr>
        <p:spPr bwMode="auto">
          <a:xfrm>
            <a:off x="4640263" y="681038"/>
            <a:ext cx="1350962" cy="217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000" b="1">
                <a:latin typeface="Times New Roman" panose="02020603050405020304" pitchFamily="18" charset="0"/>
                <a:cs typeface="Times New Roman" panose="02020603050405020304" pitchFamily="18" charset="0"/>
              </a:rPr>
              <a:t>内  容</a:t>
            </a:r>
            <a:endParaRPr lang="zh-CN" altLang="en-US" sz="1000" b="1"/>
          </a:p>
        </p:txBody>
      </p:sp>
      <p:sp>
        <p:nvSpPr>
          <p:cNvPr id="56405" name="Rectangle 85"/>
          <p:cNvSpPr>
            <a:spLocks noChangeArrowheads="1"/>
          </p:cNvSpPr>
          <p:nvPr/>
        </p:nvSpPr>
        <p:spPr bwMode="auto">
          <a:xfrm>
            <a:off x="4140200" y="681038"/>
            <a:ext cx="500063" cy="217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000" b="1">
                <a:latin typeface="Times New Roman" panose="02020603050405020304" pitchFamily="18" charset="0"/>
                <a:cs typeface="Times New Roman" panose="02020603050405020304" pitchFamily="18" charset="0"/>
              </a:rPr>
              <a:t>条款</a:t>
            </a:r>
            <a:endParaRPr lang="zh-CN" altLang="en-US" sz="1000" b="1"/>
          </a:p>
        </p:txBody>
      </p:sp>
      <p:sp>
        <p:nvSpPr>
          <p:cNvPr id="56406" name="Rectangle 86"/>
          <p:cNvSpPr>
            <a:spLocks noChangeArrowheads="1"/>
          </p:cNvSpPr>
          <p:nvPr/>
        </p:nvSpPr>
        <p:spPr bwMode="auto">
          <a:xfrm>
            <a:off x="3635375" y="681038"/>
            <a:ext cx="504825" cy="217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000" b="1">
                <a:latin typeface="Times New Roman" panose="02020603050405020304" pitchFamily="18" charset="0"/>
                <a:cs typeface="Times New Roman" panose="02020603050405020304" pitchFamily="18" charset="0"/>
              </a:rPr>
              <a:t>项号</a:t>
            </a:r>
            <a:endParaRPr lang="zh-CN" altLang="en-US" sz="1000" b="1"/>
          </a:p>
        </p:txBody>
      </p:sp>
      <p:sp>
        <p:nvSpPr>
          <p:cNvPr id="56407" name="Line 87"/>
          <p:cNvSpPr>
            <a:spLocks noChangeShapeType="1"/>
          </p:cNvSpPr>
          <p:nvPr/>
        </p:nvSpPr>
        <p:spPr bwMode="auto">
          <a:xfrm>
            <a:off x="3635375" y="681038"/>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08" name="Line 88"/>
          <p:cNvSpPr>
            <a:spLocks noChangeShapeType="1"/>
          </p:cNvSpPr>
          <p:nvPr/>
        </p:nvSpPr>
        <p:spPr bwMode="auto">
          <a:xfrm>
            <a:off x="3635375" y="4838700"/>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09" name="Line 89"/>
          <p:cNvSpPr>
            <a:spLocks noChangeShapeType="1"/>
          </p:cNvSpPr>
          <p:nvPr/>
        </p:nvSpPr>
        <p:spPr bwMode="auto">
          <a:xfrm>
            <a:off x="3635375" y="681038"/>
            <a:ext cx="0" cy="4137025"/>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10" name="Line 90"/>
          <p:cNvSpPr>
            <a:spLocks noChangeShapeType="1"/>
          </p:cNvSpPr>
          <p:nvPr/>
        </p:nvSpPr>
        <p:spPr bwMode="auto">
          <a:xfrm>
            <a:off x="8820150" y="681038"/>
            <a:ext cx="0" cy="4117975"/>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11" name="Line 91"/>
          <p:cNvSpPr>
            <a:spLocks noChangeShapeType="1"/>
          </p:cNvSpPr>
          <p:nvPr/>
        </p:nvSpPr>
        <p:spPr bwMode="auto">
          <a:xfrm>
            <a:off x="3635375" y="898525"/>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12" name="Line 92"/>
          <p:cNvSpPr>
            <a:spLocks noChangeShapeType="1"/>
          </p:cNvSpPr>
          <p:nvPr/>
        </p:nvSpPr>
        <p:spPr bwMode="auto">
          <a:xfrm>
            <a:off x="4140200" y="681038"/>
            <a:ext cx="0" cy="4137025"/>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13" name="Line 93"/>
          <p:cNvSpPr>
            <a:spLocks noChangeShapeType="1"/>
          </p:cNvSpPr>
          <p:nvPr/>
        </p:nvSpPr>
        <p:spPr bwMode="auto">
          <a:xfrm>
            <a:off x="4640263" y="681038"/>
            <a:ext cx="3175" cy="4137025"/>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14" name="Line 94"/>
          <p:cNvSpPr>
            <a:spLocks noChangeShapeType="1"/>
          </p:cNvSpPr>
          <p:nvPr/>
        </p:nvSpPr>
        <p:spPr bwMode="auto">
          <a:xfrm flipH="1">
            <a:off x="5981700" y="681038"/>
            <a:ext cx="9525" cy="4106862"/>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15" name="Line 95"/>
          <p:cNvSpPr>
            <a:spLocks noChangeShapeType="1"/>
          </p:cNvSpPr>
          <p:nvPr/>
        </p:nvSpPr>
        <p:spPr bwMode="auto">
          <a:xfrm>
            <a:off x="3635375" y="1058863"/>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16" name="Line 96"/>
          <p:cNvSpPr>
            <a:spLocks noChangeShapeType="1"/>
          </p:cNvSpPr>
          <p:nvPr/>
        </p:nvSpPr>
        <p:spPr bwMode="auto">
          <a:xfrm>
            <a:off x="3635375" y="1220788"/>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17" name="Line 97"/>
          <p:cNvSpPr>
            <a:spLocks noChangeShapeType="1"/>
          </p:cNvSpPr>
          <p:nvPr/>
        </p:nvSpPr>
        <p:spPr bwMode="auto">
          <a:xfrm>
            <a:off x="3635375" y="1382713"/>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18" name="Line 98"/>
          <p:cNvSpPr>
            <a:spLocks noChangeShapeType="1"/>
          </p:cNvSpPr>
          <p:nvPr/>
        </p:nvSpPr>
        <p:spPr bwMode="auto">
          <a:xfrm>
            <a:off x="3635375" y="1706563"/>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19" name="Line 99"/>
          <p:cNvSpPr>
            <a:spLocks noChangeShapeType="1"/>
          </p:cNvSpPr>
          <p:nvPr/>
        </p:nvSpPr>
        <p:spPr bwMode="auto">
          <a:xfrm>
            <a:off x="3635375" y="1544638"/>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20" name="Line 100"/>
          <p:cNvSpPr>
            <a:spLocks noChangeShapeType="1"/>
          </p:cNvSpPr>
          <p:nvPr/>
        </p:nvSpPr>
        <p:spPr bwMode="auto">
          <a:xfrm>
            <a:off x="3635375" y="1922463"/>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21" name="Line 101"/>
          <p:cNvSpPr>
            <a:spLocks noChangeShapeType="1"/>
          </p:cNvSpPr>
          <p:nvPr/>
        </p:nvSpPr>
        <p:spPr bwMode="auto">
          <a:xfrm>
            <a:off x="3635375" y="2138363"/>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22" name="Line 102"/>
          <p:cNvSpPr>
            <a:spLocks noChangeShapeType="1"/>
          </p:cNvSpPr>
          <p:nvPr/>
        </p:nvSpPr>
        <p:spPr bwMode="auto">
          <a:xfrm>
            <a:off x="3635375" y="2354263"/>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23" name="Line 103"/>
          <p:cNvSpPr>
            <a:spLocks noChangeShapeType="1"/>
          </p:cNvSpPr>
          <p:nvPr/>
        </p:nvSpPr>
        <p:spPr bwMode="auto">
          <a:xfrm>
            <a:off x="3635375" y="2570163"/>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24" name="Line 104"/>
          <p:cNvSpPr>
            <a:spLocks noChangeShapeType="1"/>
          </p:cNvSpPr>
          <p:nvPr/>
        </p:nvSpPr>
        <p:spPr bwMode="auto">
          <a:xfrm>
            <a:off x="3635375" y="2787650"/>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25" name="Line 105"/>
          <p:cNvSpPr>
            <a:spLocks noChangeShapeType="1"/>
          </p:cNvSpPr>
          <p:nvPr/>
        </p:nvSpPr>
        <p:spPr bwMode="auto">
          <a:xfrm>
            <a:off x="3635375" y="3001963"/>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26" name="Line 106"/>
          <p:cNvSpPr>
            <a:spLocks noChangeShapeType="1"/>
          </p:cNvSpPr>
          <p:nvPr/>
        </p:nvSpPr>
        <p:spPr bwMode="auto">
          <a:xfrm>
            <a:off x="3635375" y="3171825"/>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27" name="Line 107"/>
          <p:cNvSpPr>
            <a:spLocks noChangeShapeType="1"/>
          </p:cNvSpPr>
          <p:nvPr/>
        </p:nvSpPr>
        <p:spPr bwMode="auto">
          <a:xfrm>
            <a:off x="3635375" y="3333750"/>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28" name="Line 108"/>
          <p:cNvSpPr>
            <a:spLocks noChangeShapeType="1"/>
          </p:cNvSpPr>
          <p:nvPr/>
        </p:nvSpPr>
        <p:spPr bwMode="auto">
          <a:xfrm>
            <a:off x="3635375" y="3544888"/>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29" name="Line 109"/>
          <p:cNvSpPr>
            <a:spLocks noChangeShapeType="1"/>
          </p:cNvSpPr>
          <p:nvPr/>
        </p:nvSpPr>
        <p:spPr bwMode="auto">
          <a:xfrm>
            <a:off x="3635375" y="3759200"/>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30" name="Line 110"/>
          <p:cNvSpPr>
            <a:spLocks noChangeShapeType="1"/>
          </p:cNvSpPr>
          <p:nvPr/>
        </p:nvSpPr>
        <p:spPr bwMode="auto">
          <a:xfrm>
            <a:off x="3635375" y="3927475"/>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31" name="Line 111"/>
          <p:cNvSpPr>
            <a:spLocks noChangeShapeType="1"/>
          </p:cNvSpPr>
          <p:nvPr/>
        </p:nvSpPr>
        <p:spPr bwMode="auto">
          <a:xfrm>
            <a:off x="3635375" y="4138613"/>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32" name="Line 112"/>
          <p:cNvSpPr>
            <a:spLocks noChangeShapeType="1"/>
          </p:cNvSpPr>
          <p:nvPr/>
        </p:nvSpPr>
        <p:spPr bwMode="auto">
          <a:xfrm>
            <a:off x="3635375" y="4354513"/>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
        <p:nvSpPr>
          <p:cNvPr id="56433" name="Line 113"/>
          <p:cNvSpPr>
            <a:spLocks noChangeShapeType="1"/>
          </p:cNvSpPr>
          <p:nvPr/>
        </p:nvSpPr>
        <p:spPr bwMode="auto">
          <a:xfrm>
            <a:off x="3635375" y="4578350"/>
            <a:ext cx="5184775" cy="0"/>
          </a:xfrm>
          <a:prstGeom prst="line">
            <a:avLst/>
          </a:prstGeom>
          <a:noFill/>
          <a:ln w="12700" cap="rnd">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18000" rIns="90000" bIns="0" anchor="ctr"/>
          <a:lstStyle/>
          <a:p>
            <a:endParaRPr lang="zh-CN" altLang="en-US"/>
          </a:p>
        </p:txBody>
      </p:sp>
    </p:spTree>
  </p:cSld>
  <p:clrMapOvr>
    <a:masterClrMapping/>
  </p:clrMapOvr>
  <p:transition>
    <p:pull dir="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342900" y="754380"/>
            <a:ext cx="6172200" cy="3771900"/>
          </a:xfrm>
          <a:prstGeom prst="rect">
            <a:avLst/>
          </a:prstGeom>
        </p:spPr>
        <p:txBody>
          <a:bodyPr lIns="68580" tIns="34290" rIns="68580" bIns="34290"/>
          <a:lstStyle>
            <a:lvl1pPr marL="357505" indent="-357505" algn="just" defTabSz="914400" rtl="0" eaLnBrk="1" latinLnBrk="0" hangingPunct="1">
              <a:lnSpc>
                <a:spcPct val="110000"/>
              </a:lnSpc>
              <a:spcBef>
                <a:spcPts val="600"/>
              </a:spcBef>
              <a:spcAft>
                <a:spcPts val="0"/>
              </a:spcAft>
              <a:buClr>
                <a:schemeClr val="accent1"/>
              </a:buClr>
              <a:buSzPct val="80000"/>
              <a:buFont typeface="Wingdings" panose="05000000000000000000" pitchFamily="2" charset="2"/>
              <a:buChar char="v"/>
              <a:defRPr lang="zh-CN" altLang="en-US" sz="2800" kern="1200" baseline="0" dirty="0" smtClean="0">
                <a:solidFill>
                  <a:schemeClr val="accent1">
                    <a:lumMod val="75000"/>
                  </a:schemeClr>
                </a:solidFill>
                <a:latin typeface="+mn-ea"/>
                <a:ea typeface="+mn-ea"/>
                <a:cs typeface="+mn-cs"/>
              </a:defRPr>
            </a:lvl1pPr>
            <a:lvl2pPr marL="357505" indent="-357505" algn="just" defTabSz="914400" rtl="0" eaLnBrk="1" latinLnBrk="0" hangingPunct="1">
              <a:lnSpc>
                <a:spcPct val="120000"/>
              </a:lnSpc>
              <a:spcBef>
                <a:spcPts val="0"/>
              </a:spcBef>
              <a:spcAft>
                <a:spcPts val="600"/>
              </a:spcAft>
              <a:buClr>
                <a:schemeClr val="accent2">
                  <a:lumMod val="60000"/>
                  <a:lumOff val="40000"/>
                </a:schemeClr>
              </a:buClr>
              <a:buFont typeface="幼圆" pitchFamily="49" charset="-122"/>
              <a:buChar char=" "/>
              <a:defRPr sz="1800" kern="1200" baseline="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90000"/>
              </a:lnSpc>
              <a:buSzPct val="50000"/>
              <a:buFont typeface="Wingdings" panose="05000000000000000000" pitchFamily="2" charset="2"/>
              <a:buChar char="n"/>
            </a:pPr>
            <a:r>
              <a:rPr lang="zh-CN" altLang="en-US" dirty="0" smtClean="0">
                <a:latin typeface="黑体" panose="02010600030101010101" pitchFamily="49" charset="-122"/>
                <a:ea typeface="黑体" panose="02010600030101010101" pitchFamily="49" charset="-122"/>
              </a:rPr>
              <a:t>投标须知的内容</a:t>
            </a:r>
          </a:p>
          <a:p>
            <a:pPr lvl="1">
              <a:lnSpc>
                <a:spcPct val="90000"/>
              </a:lnSpc>
              <a:buSzPct val="50000"/>
              <a:buFont typeface="Wingdings" panose="05000000000000000000" pitchFamily="2" charset="2"/>
              <a:buChar char="u"/>
            </a:pPr>
            <a:r>
              <a:rPr lang="zh-CN" altLang="en-US" dirty="0">
                <a:latin typeface="宋体" panose="02010600030101010101" pitchFamily="2" charset="-122"/>
                <a:ea typeface="宋体" panose="02010600030101010101" pitchFamily="2" charset="-122"/>
              </a:rPr>
              <a:t>项目简述</a:t>
            </a:r>
          </a:p>
          <a:p>
            <a:pPr lvl="1">
              <a:lnSpc>
                <a:spcPct val="90000"/>
              </a:lnSpc>
              <a:buSzPct val="50000"/>
              <a:buFont typeface="Wingdings" panose="05000000000000000000" pitchFamily="2" charset="2"/>
              <a:buChar char="u"/>
            </a:pPr>
            <a:r>
              <a:rPr lang="zh-CN" altLang="en-US" dirty="0">
                <a:latin typeface="宋体" panose="02010600030101010101" pitchFamily="2" charset="-122"/>
                <a:ea typeface="宋体" panose="02010600030101010101" pitchFamily="2" charset="-122"/>
              </a:rPr>
              <a:t>招标项目的资金来源</a:t>
            </a:r>
          </a:p>
          <a:p>
            <a:pPr lvl="1">
              <a:lnSpc>
                <a:spcPct val="90000"/>
              </a:lnSpc>
              <a:buSzPct val="50000"/>
              <a:buFont typeface="Wingdings" panose="05000000000000000000" pitchFamily="2" charset="2"/>
              <a:buChar char="u"/>
            </a:pPr>
            <a:r>
              <a:rPr lang="zh-CN" altLang="en-US" dirty="0">
                <a:latin typeface="宋体" panose="02010600030101010101" pitchFamily="2" charset="-122"/>
                <a:ea typeface="宋体" panose="02010600030101010101" pitchFamily="2" charset="-122"/>
              </a:rPr>
              <a:t>对投标人的资格要求，资格审查标准</a:t>
            </a:r>
          </a:p>
          <a:p>
            <a:pPr lvl="1">
              <a:lnSpc>
                <a:spcPct val="90000"/>
              </a:lnSpc>
              <a:buSzPct val="50000"/>
              <a:buFont typeface="Wingdings" panose="05000000000000000000" pitchFamily="2" charset="2"/>
              <a:buChar char="u"/>
            </a:pPr>
            <a:r>
              <a:rPr lang="zh-CN" altLang="en-US" dirty="0">
                <a:latin typeface="宋体" panose="02010600030101010101" pitchFamily="2" charset="-122"/>
                <a:ea typeface="宋体" panose="02010600030101010101" pitchFamily="2" charset="-122"/>
              </a:rPr>
              <a:t>承包方式</a:t>
            </a:r>
          </a:p>
          <a:p>
            <a:pPr lvl="1">
              <a:lnSpc>
                <a:spcPct val="90000"/>
              </a:lnSpc>
              <a:buSzPct val="50000"/>
              <a:buFont typeface="Wingdings" panose="05000000000000000000" pitchFamily="2" charset="2"/>
              <a:buChar char="u"/>
            </a:pPr>
            <a:r>
              <a:rPr lang="zh-CN" altLang="en-US" dirty="0">
                <a:latin typeface="宋体" panose="02010600030101010101" pitchFamily="2" charset="-122"/>
                <a:ea typeface="宋体" panose="02010600030101010101" pitchFamily="2" charset="-122"/>
              </a:rPr>
              <a:t>现场勘察和会议解答疑难问题的时间、地点及有关事项</a:t>
            </a:r>
          </a:p>
          <a:p>
            <a:pPr lvl="1">
              <a:lnSpc>
                <a:spcPct val="90000"/>
              </a:lnSpc>
              <a:buSzPct val="50000"/>
              <a:buFont typeface="Wingdings" panose="05000000000000000000" pitchFamily="2" charset="2"/>
              <a:buChar char="u"/>
            </a:pPr>
            <a:r>
              <a:rPr lang="zh-CN" altLang="en-US" dirty="0">
                <a:latin typeface="宋体" panose="02010600030101010101" pitchFamily="2" charset="-122"/>
                <a:ea typeface="宋体" panose="02010600030101010101" pitchFamily="2" charset="-122"/>
              </a:rPr>
              <a:t>填写投标书的有关注意事项 </a:t>
            </a:r>
          </a:p>
          <a:p>
            <a:pPr lvl="1">
              <a:lnSpc>
                <a:spcPct val="90000"/>
              </a:lnSpc>
              <a:buSzPct val="50000"/>
              <a:buFont typeface="Wingdings" panose="05000000000000000000" pitchFamily="2" charset="2"/>
              <a:buChar char="u"/>
            </a:pPr>
            <a:r>
              <a:rPr lang="zh-CN" altLang="en-US" dirty="0">
                <a:latin typeface="宋体" panose="02010600030101010101" pitchFamily="2" charset="-122"/>
                <a:ea typeface="宋体" panose="02010600030101010101" pitchFamily="2" charset="-122"/>
              </a:rPr>
              <a:t>投标保证金 </a:t>
            </a:r>
          </a:p>
          <a:p>
            <a:pPr lvl="1">
              <a:lnSpc>
                <a:spcPct val="90000"/>
              </a:lnSpc>
              <a:buSzPct val="50000"/>
              <a:buFont typeface="Wingdings" panose="05000000000000000000" pitchFamily="2" charset="2"/>
              <a:buChar char="u"/>
            </a:pPr>
            <a:r>
              <a:rPr lang="zh-CN" altLang="en-US" dirty="0">
                <a:latin typeface="宋体" panose="02010600030101010101" pitchFamily="2" charset="-122"/>
                <a:ea typeface="宋体" panose="02010600030101010101" pitchFamily="2" charset="-122"/>
              </a:rPr>
              <a:t>投标文件的递送 </a:t>
            </a:r>
          </a:p>
          <a:p>
            <a:pPr lvl="1">
              <a:lnSpc>
                <a:spcPct val="90000"/>
              </a:lnSpc>
              <a:buSzPct val="50000"/>
              <a:buFont typeface="Wingdings" panose="05000000000000000000" pitchFamily="2" charset="2"/>
              <a:buChar char="u"/>
            </a:pPr>
            <a:r>
              <a:rPr lang="zh-CN" altLang="en-US" dirty="0">
                <a:latin typeface="宋体" panose="02010600030101010101" pitchFamily="2" charset="-122"/>
                <a:ea typeface="宋体" panose="02010600030101010101" pitchFamily="2" charset="-122"/>
              </a:rPr>
              <a:t>投标有效期 </a:t>
            </a:r>
          </a:p>
          <a:p>
            <a:pPr lvl="1">
              <a:lnSpc>
                <a:spcPct val="90000"/>
              </a:lnSpc>
              <a:buSzPct val="50000"/>
              <a:buFont typeface="Wingdings" panose="05000000000000000000" pitchFamily="2" charset="2"/>
              <a:buChar char="u"/>
            </a:pPr>
            <a:r>
              <a:rPr lang="zh-CN" altLang="en-US" dirty="0">
                <a:latin typeface="宋体" panose="02010600030101010101" pitchFamily="2" charset="-122"/>
                <a:ea typeface="宋体" panose="02010600030101010101" pitchFamily="2" charset="-122"/>
              </a:rPr>
              <a:t>开标和评标 </a:t>
            </a:r>
          </a:p>
          <a:p>
            <a:pPr lvl="1">
              <a:lnSpc>
                <a:spcPct val="90000"/>
              </a:lnSpc>
              <a:buSzPct val="50000"/>
              <a:buFont typeface="Wingdings" panose="05000000000000000000" pitchFamily="2" charset="2"/>
              <a:buChar char="u"/>
            </a:pPr>
            <a:r>
              <a:rPr lang="zh-CN" altLang="en-US" dirty="0">
                <a:latin typeface="宋体" panose="02010600030101010101" pitchFamily="2" charset="-122"/>
                <a:ea typeface="宋体" panose="02010600030101010101" pitchFamily="2" charset="-122"/>
              </a:rPr>
              <a:t>招标人接受或拒绝任何投标书的权力 </a:t>
            </a:r>
          </a:p>
          <a:p>
            <a:pPr lvl="1">
              <a:lnSpc>
                <a:spcPct val="90000"/>
              </a:lnSpc>
              <a:buSzPct val="50000"/>
              <a:buFont typeface="Wingdings" panose="05000000000000000000" pitchFamily="2" charset="2"/>
              <a:buChar char="u"/>
            </a:pPr>
            <a:r>
              <a:rPr lang="zh-CN" altLang="en-US" dirty="0">
                <a:latin typeface="宋体" panose="02010600030101010101" pitchFamily="2" charset="-122"/>
                <a:ea typeface="宋体" panose="02010600030101010101" pitchFamily="2" charset="-122"/>
              </a:rPr>
              <a:t>授予合同 </a:t>
            </a:r>
          </a:p>
        </p:txBody>
      </p:sp>
      <p:sp>
        <p:nvSpPr>
          <p:cNvPr id="5" name="AutoShape 4"/>
          <p:cNvSpPr>
            <a:spLocks noChangeArrowheads="1"/>
          </p:cNvSpPr>
          <p:nvPr/>
        </p:nvSpPr>
        <p:spPr bwMode="auto">
          <a:xfrm>
            <a:off x="4972050" y="377190"/>
            <a:ext cx="3257550" cy="1863090"/>
          </a:xfrm>
          <a:prstGeom prst="wedgeRoundRectCallout">
            <a:avLst>
              <a:gd name="adj1" fmla="val -50857"/>
              <a:gd name="adj2" fmla="val 74457"/>
              <a:gd name="adj3" fmla="val 16667"/>
            </a:avLst>
          </a:prstGeom>
          <a:solidFill>
            <a:srgbClr val="33CCCC"/>
          </a:solidFill>
          <a:ln w="9525" algn="ctr">
            <a:solidFill>
              <a:schemeClr val="accent2"/>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80" tIns="34290" rIns="68580" bIns="34290"/>
          <a:lstStyle/>
          <a:p>
            <a:pPr>
              <a:buSzPct val="50000"/>
              <a:buFont typeface="Wingdings" panose="05000000000000000000" pitchFamily="2" charset="2"/>
              <a:buChar char="n"/>
            </a:pPr>
            <a:r>
              <a:rPr lang="en-US" altLang="zh-CN" sz="1500" dirty="0">
                <a:latin typeface="黑体" panose="02010600030101010101" pitchFamily="49" charset="-122"/>
                <a:ea typeface="黑体" panose="02010600030101010101" pitchFamily="49" charset="-122"/>
              </a:rPr>
              <a:t> </a:t>
            </a:r>
            <a:r>
              <a:rPr lang="zh-CN" altLang="en-US" dirty="0">
                <a:solidFill>
                  <a:schemeClr val="bg1"/>
                </a:solidFill>
                <a:latin typeface="黑体" panose="02010600030101010101" pitchFamily="49" charset="-122"/>
                <a:ea typeface="黑体" panose="02010600030101010101" pitchFamily="49" charset="-122"/>
              </a:rPr>
              <a:t>投标文件的组成 </a:t>
            </a:r>
          </a:p>
          <a:p>
            <a:pPr>
              <a:buSzPct val="50000"/>
              <a:buFont typeface="Wingdings" panose="05000000000000000000" pitchFamily="2" charset="2"/>
              <a:buChar char="n"/>
            </a:pPr>
            <a:r>
              <a:rPr lang="zh-CN" altLang="en-US" dirty="0">
                <a:solidFill>
                  <a:schemeClr val="bg1"/>
                </a:solidFill>
                <a:latin typeface="黑体" panose="02010600030101010101" pitchFamily="49" charset="-122"/>
                <a:ea typeface="黑体" panose="02010600030101010101" pitchFamily="49" charset="-122"/>
              </a:rPr>
              <a:t> 投标文件的填写要求 </a:t>
            </a:r>
          </a:p>
          <a:p>
            <a:pPr>
              <a:buSzPct val="50000"/>
              <a:buFont typeface="Wingdings" panose="05000000000000000000" pitchFamily="2" charset="2"/>
              <a:buChar char="n"/>
            </a:pPr>
            <a:r>
              <a:rPr lang="zh-CN" altLang="en-US" dirty="0">
                <a:solidFill>
                  <a:schemeClr val="bg1"/>
                </a:solidFill>
                <a:latin typeface="黑体" panose="02010600030101010101" pitchFamily="49" charset="-122"/>
                <a:ea typeface="黑体" panose="02010600030101010101" pitchFamily="49" charset="-122"/>
              </a:rPr>
              <a:t> 投标书使用的语言</a:t>
            </a:r>
          </a:p>
          <a:p>
            <a:pPr>
              <a:buSzPct val="50000"/>
              <a:buFont typeface="Wingdings" panose="05000000000000000000" pitchFamily="2" charset="2"/>
              <a:buChar char="n"/>
            </a:pPr>
            <a:r>
              <a:rPr lang="zh-CN" altLang="en-US" dirty="0">
                <a:solidFill>
                  <a:schemeClr val="bg1"/>
                </a:solidFill>
                <a:latin typeface="黑体" panose="02010600030101010101" pitchFamily="49" charset="-122"/>
                <a:ea typeface="黑体" panose="02010600030101010101" pitchFamily="49" charset="-122"/>
              </a:rPr>
              <a:t> 应报送的主要材料 </a:t>
            </a:r>
          </a:p>
          <a:p>
            <a:pPr>
              <a:buSzPct val="50000"/>
              <a:buFont typeface="Wingdings" panose="05000000000000000000" pitchFamily="2" charset="2"/>
              <a:buChar char="n"/>
            </a:pPr>
            <a:r>
              <a:rPr lang="zh-CN" altLang="en-US" dirty="0">
                <a:solidFill>
                  <a:schemeClr val="bg1"/>
                </a:solidFill>
                <a:latin typeface="黑体" panose="02010600030101010101" pitchFamily="49" charset="-122"/>
                <a:ea typeface="黑体" panose="02010600030101010101" pitchFamily="49" charset="-122"/>
              </a:rPr>
              <a:t> 对替代方案的规定 </a:t>
            </a:r>
          </a:p>
          <a:p>
            <a:pPr>
              <a:buSzPct val="50000"/>
              <a:buFont typeface="Wingdings" panose="05000000000000000000" pitchFamily="2" charset="2"/>
              <a:buChar char="n"/>
            </a:pPr>
            <a:r>
              <a:rPr lang="zh-CN" altLang="en-US" dirty="0">
                <a:solidFill>
                  <a:schemeClr val="bg1"/>
                </a:solidFill>
                <a:latin typeface="黑体" panose="02010600030101010101" pitchFamily="49" charset="-122"/>
                <a:ea typeface="黑体" panose="02010600030101010101" pitchFamily="49" charset="-122"/>
              </a:rPr>
              <a:t> 对招标文件的解释</a:t>
            </a:r>
            <a:r>
              <a:rPr lang="zh-CN" altLang="en-US" b="1" dirty="0">
                <a:solidFill>
                  <a:schemeClr val="bg1"/>
                </a:solidFill>
                <a:latin typeface="黑体" panose="02010600030101010101" pitchFamily="49" charset="-122"/>
                <a:ea typeface="黑体" panose="02010600030101010101" pitchFamily="49" charset="-122"/>
              </a:rPr>
              <a:t> </a:t>
            </a:r>
          </a:p>
        </p:txBody>
      </p:sp>
      <p:sp>
        <p:nvSpPr>
          <p:cNvPr id="7" name="AutoShape 5"/>
          <p:cNvSpPr>
            <a:spLocks noChangeArrowheads="1"/>
          </p:cNvSpPr>
          <p:nvPr/>
        </p:nvSpPr>
        <p:spPr bwMode="auto">
          <a:xfrm>
            <a:off x="4743450" y="2880360"/>
            <a:ext cx="3257550" cy="1783080"/>
          </a:xfrm>
          <a:prstGeom prst="wedgeRoundRectCallout">
            <a:avLst>
              <a:gd name="adj1" fmla="val -77338"/>
              <a:gd name="adj2" fmla="val -23764"/>
              <a:gd name="adj3" fmla="val 16667"/>
            </a:avLst>
          </a:prstGeom>
          <a:solidFill>
            <a:srgbClr val="3366FF"/>
          </a:solidFill>
          <a:ln w="9525" algn="ctr">
            <a:solidFill>
              <a:srgbClr val="339966"/>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68580" tIns="34290" rIns="68580" bIns="34290"/>
          <a:lstStyle/>
          <a:p>
            <a:endParaRPr lang="en-US" altLang="zh-CN" sz="1500" b="1" dirty="0">
              <a:latin typeface="黑体" panose="02010600030101010101" pitchFamily="49" charset="-122"/>
              <a:ea typeface="黑体" panose="02010600030101010101" pitchFamily="49" charset="-122"/>
            </a:endParaRPr>
          </a:p>
          <a:p>
            <a:pPr>
              <a:buSzPct val="50000"/>
              <a:buFont typeface="Wingdings" panose="05000000000000000000" pitchFamily="2" charset="2"/>
              <a:buChar char="n"/>
            </a:pPr>
            <a:r>
              <a:rPr lang="en-US" altLang="zh-CN" sz="1500" dirty="0">
                <a:solidFill>
                  <a:schemeClr val="bg1"/>
                </a:solidFill>
                <a:latin typeface="黑体" panose="02010600030101010101" pitchFamily="49" charset="-122"/>
                <a:ea typeface="黑体" panose="02010600030101010101" pitchFamily="49" charset="-122"/>
              </a:rPr>
              <a:t> </a:t>
            </a:r>
            <a:r>
              <a:rPr lang="zh-CN" altLang="en-US" dirty="0">
                <a:solidFill>
                  <a:schemeClr val="bg1"/>
                </a:solidFill>
                <a:latin typeface="黑体" panose="02010600030101010101" pitchFamily="49" charset="-122"/>
                <a:ea typeface="黑体" panose="02010600030101010101" pitchFamily="49" charset="-122"/>
              </a:rPr>
              <a:t>投标文件的送达地点和截止时间 </a:t>
            </a:r>
          </a:p>
          <a:p>
            <a:pPr>
              <a:buSzPct val="50000"/>
              <a:buFont typeface="Wingdings" panose="05000000000000000000" pitchFamily="2" charset="2"/>
              <a:buChar char="n"/>
            </a:pPr>
            <a:r>
              <a:rPr lang="zh-CN" altLang="en-US" dirty="0">
                <a:solidFill>
                  <a:schemeClr val="bg1"/>
                </a:solidFill>
                <a:latin typeface="黑体" panose="02010600030101010101" pitchFamily="49" charset="-122"/>
                <a:ea typeface="黑体" panose="02010600030101010101" pitchFamily="49" charset="-122"/>
              </a:rPr>
              <a:t> 投标文件的密封和印记 </a:t>
            </a:r>
          </a:p>
          <a:p>
            <a:pPr>
              <a:buSzPct val="50000"/>
              <a:buFont typeface="Wingdings" panose="05000000000000000000" pitchFamily="2" charset="2"/>
              <a:buChar char="n"/>
            </a:pPr>
            <a:r>
              <a:rPr lang="zh-CN" altLang="en-US" dirty="0">
                <a:solidFill>
                  <a:schemeClr val="bg1"/>
                </a:solidFill>
                <a:latin typeface="黑体" panose="02010600030101010101" pitchFamily="49" charset="-122"/>
                <a:ea typeface="黑体" panose="02010600030101010101" pitchFamily="49" charset="-122"/>
              </a:rPr>
              <a:t> 投标文件的签署 </a:t>
            </a:r>
          </a:p>
          <a:p>
            <a:pPr>
              <a:buSzPct val="50000"/>
              <a:buFont typeface="Wingdings" panose="05000000000000000000" pitchFamily="2" charset="2"/>
              <a:buChar char="n"/>
            </a:pPr>
            <a:r>
              <a:rPr lang="zh-CN" altLang="en-US" dirty="0">
                <a:solidFill>
                  <a:schemeClr val="bg1"/>
                </a:solidFill>
                <a:latin typeface="黑体" panose="02010600030101010101" pitchFamily="49" charset="-122"/>
                <a:ea typeface="黑体" panose="02010600030101010101" pitchFamily="49" charset="-122"/>
              </a:rPr>
              <a:t> 投标文件的修改</a:t>
            </a:r>
            <a:r>
              <a:rPr lang="zh-CN" altLang="en-US" dirty="0" smtClean="0">
                <a:solidFill>
                  <a:schemeClr val="bg1"/>
                </a:solidFill>
                <a:latin typeface="黑体" panose="02010600030101010101" pitchFamily="49" charset="-122"/>
                <a:ea typeface="黑体" panose="02010600030101010101" pitchFamily="49" charset="-122"/>
              </a:rPr>
              <a:t>或撤销</a:t>
            </a:r>
            <a:r>
              <a:rPr lang="zh-CN" altLang="en-US" b="1" dirty="0" smtClean="0">
                <a:solidFill>
                  <a:schemeClr val="bg1"/>
                </a:solidFill>
                <a:latin typeface="黑体" panose="02010600030101010101" pitchFamily="49" charset="-122"/>
                <a:ea typeface="黑体" panose="02010600030101010101" pitchFamily="49" charset="-122"/>
              </a:rPr>
              <a:t> </a:t>
            </a:r>
            <a:endParaRPr lang="zh-CN" altLang="en-US" b="1" dirty="0">
              <a:solidFill>
                <a:schemeClr val="bg1"/>
              </a:solidFill>
              <a:latin typeface="黑体" panose="02010600030101010101" pitchFamily="49" charset="-122"/>
              <a:ea typeface="黑体" panose="0201060003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2000"/>
                                        <p:tgtEl>
                                          <p:spTgt spid="5"/>
                                        </p:tgtEl>
                                      </p:cBhvr>
                                    </p:animEffect>
                                    <p:anim calcmode="lin" valueType="num">
                                      <p:cBhvr>
                                        <p:cTn id="15" dur="2000" fill="hold"/>
                                        <p:tgtEl>
                                          <p:spTgt spid="5"/>
                                        </p:tgtEl>
                                        <p:attrNameLst>
                                          <p:attrName>ppt_w</p:attrName>
                                        </p:attrNameLst>
                                      </p:cBhvr>
                                      <p:tavLst>
                                        <p:tav tm="0" fmla="#ppt_w*sin(2.5*pi*$)">
                                          <p:val>
                                            <p:fltVal val="0"/>
                                          </p:val>
                                        </p:tav>
                                        <p:tav tm="100000">
                                          <p:val>
                                            <p:fltVal val="1"/>
                                          </p:val>
                                        </p:tav>
                                      </p:tavLst>
                                    </p:anim>
                                    <p:anim calcmode="lin" valueType="num">
                                      <p:cBhvr>
                                        <p:cTn id="16"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down)">
                                      <p:cBhvr>
                                        <p:cTn id="21" dur="580">
                                          <p:stCondLst>
                                            <p:cond delay="0"/>
                                          </p:stCondLst>
                                        </p:cTn>
                                        <p:tgtEl>
                                          <p:spTgt spid="7"/>
                                        </p:tgtEl>
                                      </p:cBhvr>
                                    </p:animEffect>
                                    <p:anim calcmode="lin" valueType="num">
                                      <p:cBhvr>
                                        <p:cTn id="22"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7" dur="26">
                                          <p:stCondLst>
                                            <p:cond delay="650"/>
                                          </p:stCondLst>
                                        </p:cTn>
                                        <p:tgtEl>
                                          <p:spTgt spid="7"/>
                                        </p:tgtEl>
                                      </p:cBhvr>
                                      <p:to x="100000" y="60000"/>
                                    </p:animScale>
                                    <p:animScale>
                                      <p:cBhvr>
                                        <p:cTn id="28" dur="166" decel="50000">
                                          <p:stCondLst>
                                            <p:cond delay="676"/>
                                          </p:stCondLst>
                                        </p:cTn>
                                        <p:tgtEl>
                                          <p:spTgt spid="7"/>
                                        </p:tgtEl>
                                      </p:cBhvr>
                                      <p:to x="100000" y="100000"/>
                                    </p:animScale>
                                    <p:animScale>
                                      <p:cBhvr>
                                        <p:cTn id="29" dur="26">
                                          <p:stCondLst>
                                            <p:cond delay="1312"/>
                                          </p:stCondLst>
                                        </p:cTn>
                                        <p:tgtEl>
                                          <p:spTgt spid="7"/>
                                        </p:tgtEl>
                                      </p:cBhvr>
                                      <p:to x="100000" y="80000"/>
                                    </p:animScale>
                                    <p:animScale>
                                      <p:cBhvr>
                                        <p:cTn id="30" dur="166" decel="50000">
                                          <p:stCondLst>
                                            <p:cond delay="1338"/>
                                          </p:stCondLst>
                                        </p:cTn>
                                        <p:tgtEl>
                                          <p:spTgt spid="7"/>
                                        </p:tgtEl>
                                      </p:cBhvr>
                                      <p:to x="100000" y="100000"/>
                                    </p:animScale>
                                    <p:animScale>
                                      <p:cBhvr>
                                        <p:cTn id="31" dur="26">
                                          <p:stCondLst>
                                            <p:cond delay="1642"/>
                                          </p:stCondLst>
                                        </p:cTn>
                                        <p:tgtEl>
                                          <p:spTgt spid="7"/>
                                        </p:tgtEl>
                                      </p:cBhvr>
                                      <p:to x="100000" y="90000"/>
                                    </p:animScale>
                                    <p:animScale>
                                      <p:cBhvr>
                                        <p:cTn id="32" dur="166" decel="50000">
                                          <p:stCondLst>
                                            <p:cond delay="1668"/>
                                          </p:stCondLst>
                                        </p:cTn>
                                        <p:tgtEl>
                                          <p:spTgt spid="7"/>
                                        </p:tgtEl>
                                      </p:cBhvr>
                                      <p:to x="100000" y="100000"/>
                                    </p:animScale>
                                    <p:animScale>
                                      <p:cBhvr>
                                        <p:cTn id="33" dur="26">
                                          <p:stCondLst>
                                            <p:cond delay="1808"/>
                                          </p:stCondLst>
                                        </p:cTn>
                                        <p:tgtEl>
                                          <p:spTgt spid="7"/>
                                        </p:tgtEl>
                                      </p:cBhvr>
                                      <p:to x="100000" y="95000"/>
                                    </p:animScale>
                                    <p:animScale>
                                      <p:cBhvr>
                                        <p:cTn id="34"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7"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Grp="1" noChangeArrowheads="1"/>
          </p:cNvSpPr>
          <p:nvPr>
            <p:ph idx="4294967295"/>
          </p:nvPr>
        </p:nvSpPr>
        <p:spPr>
          <a:xfrm>
            <a:off x="1104900" y="841375"/>
            <a:ext cx="8039100" cy="398303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lstStyle/>
          <a:p>
            <a:pPr eaLnBrk="1" hangingPunct="1">
              <a:lnSpc>
                <a:spcPct val="145000"/>
              </a:lnSpc>
              <a:buFontTx/>
              <a:buNone/>
            </a:pPr>
            <a:r>
              <a:rPr lang="en-US" altLang="zh-CN" sz="2800" smtClean="0">
                <a:solidFill>
                  <a:srgbClr val="FF0000"/>
                </a:solidFill>
                <a:ea typeface="黑体" panose="02010600030101010101" pitchFamily="49" charset="-122"/>
              </a:rPr>
              <a:t>3.</a:t>
            </a:r>
            <a:r>
              <a:rPr sz="2800" smtClean="0">
                <a:solidFill>
                  <a:srgbClr val="FF0000"/>
                </a:solidFill>
                <a:ea typeface="黑体" panose="02010600030101010101" pitchFamily="49" charset="-122"/>
              </a:rPr>
              <a:t>评标办法</a:t>
            </a:r>
            <a:endParaRPr sz="2800" smtClean="0">
              <a:solidFill>
                <a:srgbClr val="FF0000"/>
              </a:solidFill>
            </a:endParaRPr>
          </a:p>
          <a:p>
            <a:pPr eaLnBrk="1" hangingPunct="1"/>
            <a:r>
              <a:rPr sz="2800" smtClean="0"/>
              <a:t>　　</a:t>
            </a:r>
            <a:r>
              <a:rPr altLang="zh-CN" sz="2800" smtClean="0"/>
              <a:t>评标办法可选择经评审的最低投标价法和综合评估法。</a:t>
            </a:r>
            <a:endParaRPr lang="en-US" altLang="zh-CN" sz="2800" smtClean="0"/>
          </a:p>
          <a:p>
            <a:pPr eaLnBrk="1" hangingPunct="1"/>
            <a:r>
              <a:rPr lang="en-US" altLang="zh-CN" sz="2800" smtClean="0">
                <a:solidFill>
                  <a:srgbClr val="FF0000"/>
                </a:solidFill>
              </a:rPr>
              <a:t>4.</a:t>
            </a:r>
            <a:r>
              <a:rPr sz="2800" smtClean="0">
                <a:solidFill>
                  <a:srgbClr val="FF0000"/>
                </a:solidFill>
              </a:rPr>
              <a:t>合同条款及格式</a:t>
            </a:r>
            <a:endParaRPr lang="en-US" altLang="zh-CN" sz="2800" smtClean="0">
              <a:solidFill>
                <a:srgbClr val="FF0000"/>
              </a:solidFill>
            </a:endParaRPr>
          </a:p>
          <a:p>
            <a:pPr eaLnBrk="1" hangingPunct="1"/>
            <a:r>
              <a:rPr lang="en-US" altLang="zh-CN" sz="2800" smtClean="0"/>
              <a:t>    </a:t>
            </a:r>
            <a:r>
              <a:rPr altLang="zh-CN" sz="2800" smtClean="0"/>
              <a:t>包括本工程拟采用的通用合同条款、专用合同条款以及各种合同附件的格式。</a:t>
            </a:r>
          </a:p>
          <a:p>
            <a:pPr eaLnBrk="1" hangingPunct="1"/>
            <a:endParaRPr altLang="zh-CN" sz="2800" smtClean="0"/>
          </a:p>
          <a:p>
            <a:pPr eaLnBrk="1" hangingPunct="1"/>
            <a:endParaRPr sz="2800" smtClean="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内容占位符 2"/>
          <p:cNvSpPr>
            <a:spLocks noGrp="1"/>
          </p:cNvSpPr>
          <p:nvPr>
            <p:ph idx="4294967295"/>
          </p:nvPr>
        </p:nvSpPr>
        <p:spPr>
          <a:xfrm>
            <a:off x="0" y="1158875"/>
            <a:ext cx="3371850" cy="3984625"/>
          </a:xfrm>
          <a:prstGeom prst="rect">
            <a:avLst/>
          </a:prstGeom>
        </p:spPr>
        <p:txBody>
          <a:bodyPr>
            <a:normAutofit/>
          </a:bodyPr>
          <a:lstStyle/>
          <a:p>
            <a:pPr eaLnBrk="1" hangingPunct="1"/>
            <a:r>
              <a:rPr lang="en-US" altLang="zh-CN" sz="2000" dirty="0" smtClean="0">
                <a:solidFill>
                  <a:srgbClr val="FF0000"/>
                </a:solidFill>
              </a:rPr>
              <a:t>5.</a:t>
            </a:r>
            <a:r>
              <a:rPr sz="2000" dirty="0" smtClean="0">
                <a:solidFill>
                  <a:srgbClr val="FF0000"/>
                </a:solidFill>
              </a:rPr>
              <a:t>工程量清单</a:t>
            </a:r>
            <a:endParaRPr lang="en-US" altLang="zh-CN" sz="2000" dirty="0" smtClean="0">
              <a:solidFill>
                <a:srgbClr val="FF0000"/>
              </a:solidFill>
            </a:endParaRPr>
          </a:p>
          <a:p>
            <a:pPr eaLnBrk="1" hangingPunct="1"/>
            <a:r>
              <a:rPr altLang="zh-CN" sz="2000" dirty="0" smtClean="0"/>
              <a:t>工程量清单是表现拟建工程实体性项目、非实体性项目和其他项目名称和相应数量的明细清单</a:t>
            </a:r>
            <a:r>
              <a:rPr sz="2000" dirty="0" smtClean="0"/>
              <a:t>。</a:t>
            </a:r>
            <a:endParaRPr lang="en-US" sz="2000" dirty="0" smtClean="0"/>
          </a:p>
          <a:p>
            <a:pPr eaLnBrk="1" hangingPunct="1"/>
            <a:endParaRPr sz="2000" dirty="0" smtClean="0"/>
          </a:p>
        </p:txBody>
      </p:sp>
      <p:pic>
        <p:nvPicPr>
          <p:cNvPr id="58372" name="Picture 3" descr="M:\素材资源\工程量清单.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638" y="1131888"/>
            <a:ext cx="4194175"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68630" y="868680"/>
            <a:ext cx="7943850" cy="4210384"/>
          </a:xfrm>
          <a:prstGeom prst="rect">
            <a:avLst/>
          </a:prstGeom>
          <a:noFill/>
        </p:spPr>
        <p:txBody>
          <a:bodyPr wrap="square" lIns="68580" tIns="34290" rIns="68580" bIns="34290" rtlCol="0">
            <a:spAutoFit/>
          </a:bodyPr>
          <a:lstStyle/>
          <a:p>
            <a:pPr>
              <a:lnSpc>
                <a:spcPct val="130000"/>
              </a:lnSpc>
            </a:pPr>
            <a:r>
              <a:rPr lang="zh-CN" altLang="en-US" sz="2100" dirty="0">
                <a:latin typeface="宋体" panose="02010600030101010101" pitchFamily="2" charset="-122"/>
              </a:rPr>
              <a:t>招标工程量清单应包括由投标人完成施工的全部项目，它是各投标人投标报价的基础，也是签订合同、调整工程量、支付工程进度款和竣工结算的依据。招标工程量清单应由有编制招标文件能力的招标人或受其委托具有相应资质的工程咨询机构进行编制。</a:t>
            </a:r>
            <a:endParaRPr lang="en-US" altLang="zh-CN" sz="2100" dirty="0">
              <a:latin typeface="宋体" panose="02010600030101010101" pitchFamily="2" charset="-122"/>
            </a:endParaRPr>
          </a:p>
          <a:p>
            <a:pPr>
              <a:lnSpc>
                <a:spcPct val="130000"/>
              </a:lnSpc>
            </a:pPr>
            <a:endParaRPr lang="en-US" altLang="zh-CN" sz="900" dirty="0">
              <a:latin typeface="宋体" panose="02010600030101010101" pitchFamily="2" charset="-122"/>
            </a:endParaRPr>
          </a:p>
          <a:p>
            <a:pPr>
              <a:lnSpc>
                <a:spcPct val="130000"/>
              </a:lnSpc>
            </a:pPr>
            <a:r>
              <a:rPr lang="zh-CN" altLang="en-US" sz="2100" dirty="0">
                <a:latin typeface="宋体" panose="02010600030101010101" pitchFamily="2" charset="-122"/>
              </a:rPr>
              <a:t>采用工程量清单方式招标发包的项目，招标工程量清单必须作为招标文件的组成部分，其准确性由招标人负责。</a:t>
            </a:r>
            <a:endParaRPr lang="en-US" altLang="zh-CN" sz="2100" dirty="0">
              <a:latin typeface="宋体" panose="02010600030101010101" pitchFamily="2" charset="-122"/>
            </a:endParaRPr>
          </a:p>
          <a:p>
            <a:pPr>
              <a:lnSpc>
                <a:spcPct val="130000"/>
              </a:lnSpc>
            </a:pPr>
            <a:endParaRPr lang="en-US" altLang="zh-CN" sz="900" dirty="0">
              <a:latin typeface="宋体" panose="02010600030101010101" pitchFamily="2" charset="-122"/>
            </a:endParaRPr>
          </a:p>
          <a:p>
            <a:pPr>
              <a:lnSpc>
                <a:spcPct val="130000"/>
              </a:lnSpc>
            </a:pPr>
            <a:r>
              <a:rPr lang="zh-CN" altLang="en-US" sz="2100" dirty="0">
                <a:latin typeface="宋体" panose="02010600030101010101" pitchFamily="2" charset="-122"/>
              </a:rPr>
              <a:t>招标工程量清单的内容包括总说明和清单表格，</a:t>
            </a:r>
            <a:r>
              <a:rPr lang="zh-CN" altLang="en-US" sz="2100" dirty="0">
                <a:solidFill>
                  <a:srgbClr val="FF0000"/>
                </a:solidFill>
                <a:latin typeface="宋体" panose="02010600030101010101" pitchFamily="2" charset="-122"/>
              </a:rPr>
              <a:t>清单表格包括分部</a:t>
            </a:r>
            <a:endParaRPr lang="en-US" altLang="zh-CN" sz="2100" dirty="0">
              <a:solidFill>
                <a:srgbClr val="FF0000"/>
              </a:solidFill>
              <a:latin typeface="宋体" panose="02010600030101010101" pitchFamily="2" charset="-122"/>
            </a:endParaRPr>
          </a:p>
          <a:p>
            <a:pPr>
              <a:lnSpc>
                <a:spcPct val="130000"/>
              </a:lnSpc>
            </a:pPr>
            <a:r>
              <a:rPr lang="zh-CN" altLang="en-US" sz="2100" dirty="0">
                <a:solidFill>
                  <a:srgbClr val="FF0000"/>
                </a:solidFill>
                <a:latin typeface="宋体" panose="02010600030101010101" pitchFamily="2" charset="-122"/>
              </a:rPr>
              <a:t>分项工程量清单、措施项目清单、其他项目清单、规费项目清单和税金项目清单。</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1000"/>
                                        <p:tgtEl>
                                          <p:spTgt spid="4">
                                            <p:txEl>
                                              <p:pRg st="4" end="4"/>
                                            </p:txEl>
                                          </p:spTgt>
                                        </p:tgtEl>
                                      </p:cBhvr>
                                    </p:animEffect>
                                    <p:anim calcmode="lin" valueType="num">
                                      <p:cBhvr>
                                        <p:cTn id="2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Effect transition="in" filter="fade">
                                      <p:cBhvr>
                                        <p:cTn id="28" dur="1000"/>
                                        <p:tgtEl>
                                          <p:spTgt spid="4">
                                            <p:txEl>
                                              <p:pRg st="5" end="5"/>
                                            </p:txEl>
                                          </p:spTgt>
                                        </p:tgtEl>
                                      </p:cBhvr>
                                    </p:animEffect>
                                    <p:anim calcmode="lin" valueType="num">
                                      <p:cBhvr>
                                        <p:cTn id="29"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042988"/>
            <a:ext cx="3148013" cy="4100512"/>
          </a:xfrm>
          <a:prstGeom prst="rect">
            <a:avLst/>
          </a:prstGeom>
        </p:spPr>
        <p:txBody>
          <a:bodyPr/>
          <a:lstStyle/>
          <a:p>
            <a:r>
              <a:rPr lang="zh-CN" altLang="en-US" dirty="0" smtClean="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分部分项工程量清单：</a:t>
            </a:r>
            <a:r>
              <a:rPr lang="zh-CN" altLang="en-US" dirty="0" smtClean="0">
                <a:latin typeface="宋体" panose="02010600030101010101" pitchFamily="2" charset="-122"/>
                <a:ea typeface="宋体" panose="02010600030101010101" pitchFamily="2" charset="-122"/>
              </a:rPr>
              <a:t>是指根据相关专业的计量规范中规定的项目编码、项目名称、项目特征、计量单位和工程量计算规则，以及招标文件、施工设计图纸、施工现场条件进行编制。</a:t>
            </a:r>
            <a:endParaRPr lang="zh-CN" altLang="en-US" dirty="0">
              <a:latin typeface="宋体" panose="02010600030101010101" pitchFamily="2" charset="-122"/>
              <a:ea typeface="宋体" panose="02010600030101010101" pitchFamily="2" charset="-122"/>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0440" y="720090"/>
            <a:ext cx="5308045" cy="4149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fade">
                                      <p:cBhvr>
                                        <p:cTn id="14" dur="1000"/>
                                        <p:tgtEl>
                                          <p:spTgt spid="1026"/>
                                        </p:tgtEl>
                                      </p:cBhvr>
                                    </p:animEffect>
                                    <p:anim calcmode="lin" valueType="num">
                                      <p:cBhvr>
                                        <p:cTn id="15" dur="1000" fill="hold"/>
                                        <p:tgtEl>
                                          <p:spTgt spid="1026"/>
                                        </p:tgtEl>
                                        <p:attrNameLst>
                                          <p:attrName>ppt_x</p:attrName>
                                        </p:attrNameLst>
                                      </p:cBhvr>
                                      <p:tavLst>
                                        <p:tav tm="0">
                                          <p:val>
                                            <p:strVal val="#ppt_x"/>
                                          </p:val>
                                        </p:tav>
                                        <p:tav tm="100000">
                                          <p:val>
                                            <p:strVal val="#ppt_x"/>
                                          </p:val>
                                        </p:tav>
                                      </p:tavLst>
                                    </p:anim>
                                    <p:anim calcmode="lin" valueType="num">
                                      <p:cBhvr>
                                        <p:cTn id="16"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768350"/>
            <a:ext cx="8689975" cy="4100513"/>
          </a:xfrm>
          <a:prstGeom prst="rect">
            <a:avLst/>
          </a:prstGeom>
        </p:spPr>
        <p:txBody>
          <a:bodyPr>
            <a:normAutofit/>
          </a:bodyPr>
          <a:lstStyle/>
          <a:p>
            <a:r>
              <a:rPr lang="zh-CN" altLang="en-US" dirty="0" smtClean="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措施项目清单：</a:t>
            </a:r>
            <a:endParaRPr lang="en-US" altLang="zh-CN" dirty="0" smtClean="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是指施工期间发生的安全文明施工及其他措施项目和专业工程措施项目</a:t>
            </a:r>
            <a:r>
              <a:rPr lang="zh-CN" altLang="en-US" dirty="0" smtClean="0">
                <a:latin typeface="宋体" panose="02010600030101010101" pitchFamily="2" charset="-122"/>
                <a:ea typeface="宋体" panose="02010600030101010101" pitchFamily="2" charset="-122"/>
              </a:rPr>
              <a:t>。</a:t>
            </a:r>
            <a:endParaRPr lang="en-US" altLang="zh-CN" dirty="0" smtClean="0">
              <a:latin typeface="宋体" panose="02010600030101010101" pitchFamily="2" charset="-122"/>
              <a:ea typeface="宋体" panose="02010600030101010101" pitchFamily="2" charset="-122"/>
            </a:endParaRPr>
          </a:p>
          <a:p>
            <a:pPr marL="0" indent="0">
              <a:buNone/>
            </a:pPr>
            <a:endParaRPr lang="en-US" altLang="zh-CN" sz="1100" dirty="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a:p>
            <a:r>
              <a:rPr lang="zh-CN" altLang="en-US" dirty="0" smtClean="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其他项目清单：</a:t>
            </a:r>
            <a:endParaRPr lang="en-US" altLang="zh-CN" dirty="0" smtClean="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a:p>
            <a:pPr marL="0" indent="0">
              <a:buNone/>
            </a:pPr>
            <a:r>
              <a:rPr lang="zh-CN" altLang="en-US" dirty="0" smtClean="0">
                <a:latin typeface="宋体" panose="02010600030101010101" pitchFamily="2" charset="-122"/>
                <a:ea typeface="宋体" panose="02010600030101010101" pitchFamily="2" charset="-122"/>
              </a:rPr>
              <a:t>其他项目清单包括：暂列金额、暂估价、计日工、总承包服务费。  </a:t>
            </a:r>
            <a:endParaRPr lang="en-US" altLang="zh-CN" dirty="0" smtClean="0">
              <a:latin typeface="宋体" panose="02010600030101010101" pitchFamily="2" charset="-122"/>
              <a:ea typeface="宋体" panose="02010600030101010101" pitchFamily="2" charset="-122"/>
            </a:endParaRPr>
          </a:p>
          <a:p>
            <a:pPr marL="0" indent="0">
              <a:buNone/>
            </a:pPr>
            <a:r>
              <a:rPr lang="zh-CN" altLang="en-US" b="1" dirty="0" smtClean="0">
                <a:latin typeface="宋体" panose="02010600030101010101" pitchFamily="2" charset="-122"/>
                <a:ea typeface="宋体" panose="02010600030101010101" pitchFamily="2" charset="-122"/>
              </a:rPr>
              <a:t>暂列金额</a:t>
            </a:r>
            <a:r>
              <a:rPr lang="zh-CN" altLang="en-US" dirty="0" smtClean="0">
                <a:latin typeface="宋体" panose="02010600030101010101" pitchFamily="2" charset="-122"/>
                <a:ea typeface="宋体" panose="02010600030101010101" pitchFamily="2" charset="-122"/>
              </a:rPr>
              <a:t>：用于</a:t>
            </a:r>
            <a:r>
              <a:rPr lang="zh-CN" altLang="en-US" dirty="0">
                <a:latin typeface="宋体" panose="02010600030101010101" pitchFamily="2" charset="-122"/>
                <a:ea typeface="宋体" panose="02010600030101010101" pitchFamily="2" charset="-122"/>
                <a:hlinkClick r:id="rId2"/>
              </a:rPr>
              <a:t>施工合同</a:t>
            </a:r>
            <a:r>
              <a:rPr lang="zh-CN" altLang="en-US" dirty="0">
                <a:latin typeface="宋体" panose="02010600030101010101" pitchFamily="2" charset="-122"/>
                <a:ea typeface="宋体" panose="02010600030101010101" pitchFamily="2" charset="-122"/>
              </a:rPr>
              <a:t>签订时尚未确定或者不可预见的所需材料、设备、服务的采购，施工中可能发生的</a:t>
            </a:r>
            <a:r>
              <a:rPr lang="zh-CN" altLang="en-US" dirty="0">
                <a:latin typeface="宋体" panose="02010600030101010101" pitchFamily="2" charset="-122"/>
                <a:ea typeface="宋体" panose="02010600030101010101" pitchFamily="2" charset="-122"/>
                <a:hlinkClick r:id="rId3"/>
              </a:rPr>
              <a:t>工程变更</a:t>
            </a:r>
            <a:r>
              <a:rPr lang="zh-CN" altLang="en-US" dirty="0">
                <a:latin typeface="宋体" panose="02010600030101010101" pitchFamily="2" charset="-122"/>
                <a:ea typeface="宋体" panose="02010600030101010101" pitchFamily="2" charset="-122"/>
              </a:rPr>
              <a:t>、合同约定调整因素出现时的工程价款调整以及发生的索赔、</a:t>
            </a:r>
            <a:r>
              <a:rPr lang="zh-CN" altLang="en-US" dirty="0">
                <a:latin typeface="宋体" panose="02010600030101010101" pitchFamily="2" charset="-122"/>
                <a:ea typeface="宋体" panose="02010600030101010101" pitchFamily="2" charset="-122"/>
                <a:hlinkClick r:id="rId4"/>
              </a:rPr>
              <a:t>现场签证</a:t>
            </a:r>
            <a:r>
              <a:rPr lang="zh-CN" altLang="en-US" dirty="0">
                <a:latin typeface="宋体" panose="02010600030101010101" pitchFamily="2" charset="-122"/>
                <a:ea typeface="宋体" panose="02010600030101010101" pitchFamily="2" charset="-122"/>
              </a:rPr>
              <a:t>确认等的费用</a:t>
            </a:r>
            <a:r>
              <a:rPr lang="zh-CN" altLang="en-US" dirty="0" smtClean="0">
                <a:latin typeface="宋体" panose="02010600030101010101" pitchFamily="2" charset="-122"/>
                <a:ea typeface="宋体" panose="02010600030101010101" pitchFamily="2" charset="-122"/>
              </a:rPr>
              <a:t>。</a:t>
            </a:r>
            <a:endParaRPr lang="en-US" altLang="zh-CN" dirty="0" smtClean="0">
              <a:latin typeface="宋体" panose="02010600030101010101" pitchFamily="2" charset="-122"/>
              <a:ea typeface="宋体" panose="02010600030101010101" pitchFamily="2" charset="-122"/>
            </a:endParaRPr>
          </a:p>
          <a:p>
            <a:pPr marL="0" indent="0">
              <a:buNone/>
            </a:pPr>
            <a:r>
              <a:rPr lang="zh-CN" altLang="en-US" b="1" dirty="0">
                <a:latin typeface="宋体" panose="02010600030101010101" pitchFamily="2" charset="-122"/>
                <a:ea typeface="宋体" panose="02010600030101010101" pitchFamily="2" charset="-122"/>
              </a:rPr>
              <a:t>暂</a:t>
            </a:r>
            <a:r>
              <a:rPr lang="zh-CN" altLang="en-US" b="1" dirty="0" smtClean="0">
                <a:latin typeface="宋体" panose="02010600030101010101" pitchFamily="2" charset="-122"/>
                <a:ea typeface="宋体" panose="02010600030101010101" pitchFamily="2" charset="-122"/>
              </a:rPr>
              <a:t>估价</a:t>
            </a:r>
            <a:r>
              <a:rPr lang="zh-CN" altLang="en-US" dirty="0" smtClean="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用于支付必然要发生但暂时不能确定价格的材料以及需另行发包的专业工程金额。</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104900" y="841375"/>
            <a:ext cx="8039100" cy="3983038"/>
          </a:xfrm>
          <a:prstGeom prst="rect">
            <a:avLst/>
          </a:prstGeom>
        </p:spPr>
        <p:txBody>
          <a:bodyPr/>
          <a:lstStyle/>
          <a:p>
            <a:r>
              <a:rPr lang="zh-CN" altLang="en-US" dirty="0">
                <a:solidFill>
                  <a:schemeClr val="tx2"/>
                </a:solidFill>
                <a:latin typeface="宋体" panose="02010600030101010101" pitchFamily="2" charset="-122"/>
                <a:ea typeface="宋体" panose="02010600030101010101" pitchFamily="2" charset="-122"/>
              </a:rPr>
              <a:t>建设工程招标人的义务：</a:t>
            </a:r>
            <a:endParaRPr lang="en-US" altLang="zh-CN" dirty="0">
              <a:solidFill>
                <a:schemeClr val="tx2"/>
              </a:solidFill>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、遵守法律、法规、规章和方针、政策的义务</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、接受招标投标管理机构管理和监督的义务</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3</a:t>
            </a:r>
            <a:r>
              <a:rPr lang="zh-CN" altLang="en-US" dirty="0">
                <a:latin typeface="宋体" panose="02010600030101010101" pitchFamily="2" charset="-122"/>
                <a:ea typeface="宋体" panose="02010600030101010101" pitchFamily="2" charset="-122"/>
              </a:rPr>
              <a:t>、不侵犯投标人合法权益的义务</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4</a:t>
            </a:r>
            <a:r>
              <a:rPr lang="zh-CN" altLang="en-US" dirty="0">
                <a:latin typeface="宋体" panose="02010600030101010101" pitchFamily="2" charset="-122"/>
                <a:ea typeface="宋体" panose="02010600030101010101" pitchFamily="2" charset="-122"/>
              </a:rPr>
              <a:t>、委托代理招标时向代理机构提供招标所需资料、支付委托费用等的义务</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5</a:t>
            </a:r>
            <a:r>
              <a:rPr lang="zh-CN" altLang="en-US" dirty="0">
                <a:latin typeface="宋体" panose="02010600030101010101" pitchFamily="2" charset="-122"/>
                <a:ea typeface="宋体" panose="02010600030101010101" pitchFamily="2" charset="-122"/>
              </a:rPr>
              <a:t>、保密的义务</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6</a:t>
            </a:r>
            <a:r>
              <a:rPr lang="zh-CN" altLang="en-US" dirty="0">
                <a:latin typeface="宋体" panose="02010600030101010101" pitchFamily="2" charset="-122"/>
                <a:ea typeface="宋体" panose="02010600030101010101" pitchFamily="2" charset="-122"/>
              </a:rPr>
              <a:t>、与中标人签订并履行合同的义务</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7</a:t>
            </a:r>
            <a:r>
              <a:rPr lang="zh-CN" altLang="en-US" dirty="0">
                <a:latin typeface="宋体" panose="02010600030101010101" pitchFamily="2" charset="-122"/>
                <a:ea typeface="宋体" panose="02010600030101010101" pitchFamily="2" charset="-122"/>
              </a:rPr>
              <a:t>、承担依法约定的其他各项义务</a:t>
            </a:r>
            <a:endParaRPr lang="zh-CN" altLang="en-US" dirty="0"/>
          </a:p>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768350"/>
            <a:ext cx="8072438" cy="4100513"/>
          </a:xfrm>
          <a:prstGeom prst="rect">
            <a:avLst/>
          </a:prstGeom>
        </p:spPr>
        <p:txBody>
          <a:bodyPr>
            <a:normAutofit/>
          </a:bodyPr>
          <a:lstStyle/>
          <a:p>
            <a:r>
              <a:rPr lang="zh-CN" altLang="en-US" dirty="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规费</a:t>
            </a:r>
            <a:r>
              <a:rPr lang="zh-CN" altLang="en-US" dirty="0" smtClean="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项目清单：</a:t>
            </a:r>
            <a:endParaRPr lang="en-US" altLang="zh-CN" dirty="0" smtClean="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是</a:t>
            </a:r>
            <a:r>
              <a:rPr lang="zh-CN" altLang="en-US" dirty="0" smtClean="0">
                <a:latin typeface="宋体" panose="02010600030101010101" pitchFamily="2" charset="-122"/>
                <a:ea typeface="宋体" panose="02010600030101010101" pitchFamily="2" charset="-122"/>
              </a:rPr>
              <a:t>指国家规定必须缴纳的费用，包括社会保险费（养老、医疗、失业、工伤、生育保险费）和住房公积金。</a:t>
            </a:r>
            <a:endParaRPr lang="en-US" altLang="zh-CN" dirty="0">
              <a:latin typeface="宋体" panose="02010600030101010101" pitchFamily="2" charset="-122"/>
              <a:ea typeface="宋体" panose="02010600030101010101" pitchFamily="2" charset="-122"/>
            </a:endParaRPr>
          </a:p>
          <a:p>
            <a:pPr marL="0" indent="0">
              <a:buNone/>
            </a:pPr>
            <a:endParaRPr lang="en-US" altLang="zh-CN" sz="1100" dirty="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a:p>
            <a:r>
              <a:rPr lang="zh-CN" altLang="en-US" dirty="0" smtClean="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税金项目清单：</a:t>
            </a:r>
            <a:endParaRPr lang="en-US" altLang="zh-CN" dirty="0" smtClean="0">
              <a:solidFill>
                <a:schemeClr val="tx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a:p>
            <a:pPr marL="0" indent="0">
              <a:buNone/>
            </a:pPr>
            <a:r>
              <a:rPr lang="zh-CN" altLang="en-US" dirty="0" smtClean="0">
                <a:latin typeface="宋体" panose="02010600030101010101" pitchFamily="2" charset="-122"/>
                <a:ea typeface="宋体" panose="02010600030101010101" pitchFamily="2" charset="-122"/>
              </a:rPr>
              <a:t>税金项目清单包括：营业税（现已经改为增值税）、城市维护建设税、教育费附加。  </a:t>
            </a:r>
            <a:endParaRPr lang="en-US" altLang="zh-CN" dirty="0" smtClean="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Rectangle 3"/>
          <p:cNvSpPr>
            <a:spLocks noGrp="1" noChangeArrowheads="1"/>
          </p:cNvSpPr>
          <p:nvPr>
            <p:ph idx="4294967295"/>
          </p:nvPr>
        </p:nvSpPr>
        <p:spPr>
          <a:xfrm>
            <a:off x="0" y="842963"/>
            <a:ext cx="4154488" cy="398462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rtlCol="0">
            <a:normAutofit fontScale="92500"/>
          </a:bodyPr>
          <a:lstStyle/>
          <a:p>
            <a:pPr eaLnBrk="1" fontAlgn="auto" hangingPunct="1">
              <a:lnSpc>
                <a:spcPct val="115000"/>
              </a:lnSpc>
              <a:spcAft>
                <a:spcPts val="0"/>
              </a:spcAft>
              <a:buFontTx/>
              <a:buNone/>
              <a:defRPr/>
            </a:pPr>
            <a:r>
              <a:rPr lang="en-US" altLang="zh-CN" sz="2400" dirty="0" smtClean="0">
                <a:solidFill>
                  <a:srgbClr val="FF0000"/>
                </a:solidFill>
                <a:latin typeface="黑体" panose="02010600030101010101" pitchFamily="49" charset="-122"/>
                <a:ea typeface="黑体" panose="02010600030101010101" pitchFamily="49" charset="-122"/>
              </a:rPr>
              <a:t>6.</a:t>
            </a:r>
            <a:r>
              <a:rPr sz="2400" dirty="0" smtClean="0">
                <a:solidFill>
                  <a:srgbClr val="FF0000"/>
                </a:solidFill>
                <a:latin typeface="黑体" panose="02010600030101010101" pitchFamily="49" charset="-122"/>
                <a:ea typeface="黑体" panose="02010600030101010101" pitchFamily="49" charset="-122"/>
              </a:rPr>
              <a:t>图纸</a:t>
            </a:r>
            <a:r>
              <a:rPr dirty="0" smtClean="0">
                <a:solidFill>
                  <a:srgbClr val="FF0000"/>
                </a:solidFill>
              </a:rPr>
              <a:t> </a:t>
            </a:r>
          </a:p>
          <a:p>
            <a:pPr eaLnBrk="1" fontAlgn="auto" hangingPunct="1">
              <a:lnSpc>
                <a:spcPct val="125000"/>
              </a:lnSpc>
              <a:spcAft>
                <a:spcPts val="0"/>
              </a:spcAft>
              <a:buFontTx/>
              <a:buNone/>
              <a:defRPr/>
            </a:pPr>
            <a:r>
              <a:rPr sz="2400" dirty="0" smtClean="0"/>
              <a:t>　　　图纸是招标人编制工程量清单的依据，也是投标人编制招标文件商务部分和技术部分的依据。建筑工程施工图纸一般包括：图纸目录、设计总说明、建筑施工图、结构施工图、给排水施工图、采暖通风施工图和电气施工图等。 </a:t>
            </a:r>
          </a:p>
        </p:txBody>
      </p:sp>
      <p:pic>
        <p:nvPicPr>
          <p:cNvPr id="59396" name="图片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16463" y="1419225"/>
            <a:ext cx="3962400" cy="277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内容占位符 2"/>
          <p:cNvSpPr>
            <a:spLocks noGrp="1"/>
          </p:cNvSpPr>
          <p:nvPr>
            <p:ph idx="4294967295"/>
          </p:nvPr>
        </p:nvSpPr>
        <p:spPr>
          <a:xfrm>
            <a:off x="5857875" y="1203325"/>
            <a:ext cx="3286125" cy="3524250"/>
          </a:xfrm>
          <a:prstGeom prst="rect">
            <a:avLst/>
          </a:prstGeom>
        </p:spPr>
        <p:txBody>
          <a:bodyPr/>
          <a:lstStyle/>
          <a:p>
            <a:pPr eaLnBrk="1" hangingPunct="1"/>
            <a:r>
              <a:rPr lang="en-US" altLang="zh-CN" smtClean="0">
                <a:solidFill>
                  <a:srgbClr val="FF0000"/>
                </a:solidFill>
              </a:rPr>
              <a:t>7.</a:t>
            </a:r>
            <a:r>
              <a:rPr smtClean="0">
                <a:solidFill>
                  <a:srgbClr val="FF0000"/>
                </a:solidFill>
              </a:rPr>
              <a:t>技术标准和要求</a:t>
            </a:r>
            <a:endParaRPr lang="en-US" altLang="zh-CN" smtClean="0">
              <a:solidFill>
                <a:srgbClr val="FF0000"/>
              </a:solidFill>
            </a:endParaRPr>
          </a:p>
          <a:p>
            <a:pPr eaLnBrk="1" hangingPunct="1"/>
            <a:r>
              <a:rPr altLang="zh-CN" smtClean="0"/>
              <a:t>招标文件中规定的各项技术标准均不得要求或标明某一特定的专利、商标、名称、设计、原产地或生产供应者，不得含有倾向或者排斥潜在投标人的其他内容。</a:t>
            </a:r>
            <a:endParaRPr lang="en-US" altLang="zh-CN" smtClean="0"/>
          </a:p>
          <a:p>
            <a:pPr eaLnBrk="1" hangingPunct="1"/>
            <a:endParaRPr smtClean="0"/>
          </a:p>
        </p:txBody>
      </p:sp>
      <p:pic>
        <p:nvPicPr>
          <p:cNvPr id="60420" name="Picture 2" descr="M:\素材资源\指定供应商卡通.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58863"/>
            <a:ext cx="5219700" cy="391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891540" y="925831"/>
            <a:ext cx="6172200" cy="3394472"/>
          </a:xfrm>
          <a:prstGeom prst="rect">
            <a:avLst/>
          </a:prstGeom>
        </p:spPr>
        <p:txBody>
          <a:bodyPr lIns="68580" tIns="34290" rIns="68580" bIns="34290"/>
          <a:lstStyle>
            <a:lvl1pPr marL="357505" indent="-357505" algn="just" defTabSz="914400" rtl="0" eaLnBrk="1" latinLnBrk="0" hangingPunct="1">
              <a:lnSpc>
                <a:spcPct val="110000"/>
              </a:lnSpc>
              <a:spcBef>
                <a:spcPts val="600"/>
              </a:spcBef>
              <a:spcAft>
                <a:spcPts val="0"/>
              </a:spcAft>
              <a:buClr>
                <a:schemeClr val="accent1"/>
              </a:buClr>
              <a:buSzPct val="80000"/>
              <a:buFont typeface="Wingdings" panose="05000000000000000000" pitchFamily="2" charset="2"/>
              <a:buChar char="v"/>
              <a:defRPr lang="zh-CN" altLang="en-US" sz="2800" kern="1200" baseline="0" dirty="0" smtClean="0">
                <a:solidFill>
                  <a:schemeClr val="accent1">
                    <a:lumMod val="75000"/>
                  </a:schemeClr>
                </a:solidFill>
                <a:latin typeface="+mn-ea"/>
                <a:ea typeface="+mn-ea"/>
                <a:cs typeface="+mn-cs"/>
              </a:defRPr>
            </a:lvl1pPr>
            <a:lvl2pPr marL="357505" indent="-357505" algn="just" defTabSz="914400" rtl="0" eaLnBrk="1" latinLnBrk="0" hangingPunct="1">
              <a:lnSpc>
                <a:spcPct val="120000"/>
              </a:lnSpc>
              <a:spcBef>
                <a:spcPts val="0"/>
              </a:spcBef>
              <a:spcAft>
                <a:spcPts val="600"/>
              </a:spcAft>
              <a:buClr>
                <a:schemeClr val="accent2">
                  <a:lumMod val="60000"/>
                  <a:lumOff val="40000"/>
                </a:schemeClr>
              </a:buClr>
              <a:buFont typeface="幼圆" pitchFamily="49" charset="-122"/>
              <a:buChar char=" "/>
              <a:defRPr sz="1800" kern="1200" baseline="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SzPct val="50000"/>
              <a:buFont typeface="Wingdings" panose="05000000000000000000" pitchFamily="2" charset="2"/>
              <a:buChar char="n"/>
            </a:pPr>
            <a:r>
              <a:rPr lang="zh-CN" altLang="en-US" sz="2400" dirty="0">
                <a:latin typeface="宋体" panose="02010600030101010101" pitchFamily="2" charset="-122"/>
                <a:ea typeface="宋体" panose="02010600030101010101" pitchFamily="2" charset="-122"/>
              </a:rPr>
              <a:t>技术规范的要求</a:t>
            </a:r>
            <a:r>
              <a:rPr lang="en-US" altLang="zh-CN" sz="2400" dirty="0">
                <a:latin typeface="宋体" panose="02010600030101010101" pitchFamily="2" charset="-122"/>
                <a:ea typeface="宋体" panose="02010600030101010101" pitchFamily="2" charset="-122"/>
              </a:rPr>
              <a:t>:</a:t>
            </a:r>
            <a:endParaRPr lang="zh-CN" altLang="en-US" sz="2400" dirty="0">
              <a:latin typeface="宋体" panose="02010600030101010101" pitchFamily="2" charset="-122"/>
              <a:ea typeface="宋体" panose="02010600030101010101" pitchFamily="2" charset="-122"/>
            </a:endParaRPr>
          </a:p>
          <a:p>
            <a:pPr lvl="1">
              <a:buSzPct val="50000"/>
              <a:buFont typeface="Wingdings" panose="05000000000000000000" pitchFamily="2" charset="2"/>
              <a:buChar char="u"/>
            </a:pPr>
            <a:r>
              <a:rPr lang="zh-CN" altLang="en-US" sz="2100" dirty="0">
                <a:latin typeface="宋体" panose="02010600030101010101" pitchFamily="2" charset="-122"/>
                <a:ea typeface="宋体" panose="02010600030101010101" pitchFamily="2" charset="-122"/>
              </a:rPr>
              <a:t>工程的全面描述</a:t>
            </a:r>
          </a:p>
          <a:p>
            <a:pPr lvl="1">
              <a:buSzPct val="50000"/>
              <a:buFont typeface="Wingdings" panose="05000000000000000000" pitchFamily="2" charset="2"/>
              <a:buChar char="u"/>
            </a:pPr>
            <a:r>
              <a:rPr lang="zh-CN" altLang="en-US" sz="2100" dirty="0">
                <a:latin typeface="宋体" panose="02010600030101010101" pitchFamily="2" charset="-122"/>
                <a:ea typeface="宋体" panose="02010600030101010101" pitchFamily="2" charset="-122"/>
              </a:rPr>
              <a:t>工程所采用材料的技术要求</a:t>
            </a:r>
          </a:p>
          <a:p>
            <a:pPr lvl="1">
              <a:buSzPct val="50000"/>
              <a:buFont typeface="Wingdings" panose="05000000000000000000" pitchFamily="2" charset="2"/>
              <a:buChar char="u"/>
            </a:pPr>
            <a:r>
              <a:rPr lang="zh-CN" altLang="en-US" sz="2100" dirty="0">
                <a:latin typeface="宋体" panose="02010600030101010101" pitchFamily="2" charset="-122"/>
                <a:ea typeface="宋体" panose="02010600030101010101" pitchFamily="2" charset="-122"/>
              </a:rPr>
              <a:t>施工质量要求</a:t>
            </a:r>
          </a:p>
          <a:p>
            <a:pPr lvl="1">
              <a:buSzPct val="50000"/>
              <a:buFont typeface="Wingdings" panose="05000000000000000000" pitchFamily="2" charset="2"/>
              <a:buChar char="u"/>
            </a:pPr>
            <a:r>
              <a:rPr lang="zh-CN" altLang="en-US" sz="2100" dirty="0">
                <a:latin typeface="宋体" panose="02010600030101010101" pitchFamily="2" charset="-122"/>
                <a:ea typeface="宋体" panose="02010600030101010101" pitchFamily="2" charset="-122"/>
              </a:rPr>
              <a:t>工程记录、计量方法和支付的有关规定</a:t>
            </a:r>
          </a:p>
          <a:p>
            <a:pPr lvl="1">
              <a:buSzPct val="50000"/>
              <a:buFont typeface="Wingdings" panose="05000000000000000000" pitchFamily="2" charset="2"/>
              <a:buChar char="u"/>
            </a:pPr>
            <a:r>
              <a:rPr lang="zh-CN" altLang="en-US" sz="2100" dirty="0">
                <a:latin typeface="宋体" panose="02010600030101010101" pitchFamily="2" charset="-122"/>
                <a:ea typeface="宋体" panose="02010600030101010101" pitchFamily="2" charset="-122"/>
              </a:rPr>
              <a:t>验收标准和规定</a:t>
            </a:r>
          </a:p>
          <a:p>
            <a:pPr lvl="1">
              <a:buSzPct val="50000"/>
              <a:buFont typeface="Wingdings" panose="05000000000000000000" pitchFamily="2" charset="2"/>
              <a:buChar char="u"/>
            </a:pPr>
            <a:r>
              <a:rPr lang="zh-CN" altLang="en-US" sz="2100" dirty="0">
                <a:latin typeface="宋体" panose="02010600030101010101" pitchFamily="2" charset="-122"/>
                <a:ea typeface="宋体" panose="02010600030101010101" pitchFamily="2" charset="-122"/>
              </a:rPr>
              <a:t>其他不可预见因素的规定</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104900" y="841375"/>
            <a:ext cx="8039100" cy="3983038"/>
          </a:xfrm>
          <a:prstGeom prst="rect">
            <a:avLst/>
          </a:prstGeom>
        </p:spPr>
        <p:txBody>
          <a:bodyPr rtlCol="0">
            <a:normAutofit/>
          </a:bodyPr>
          <a:lstStyle/>
          <a:p>
            <a:pPr eaLnBrk="1" fontAlgn="auto" hangingPunct="1">
              <a:spcAft>
                <a:spcPts val="0"/>
              </a:spcAft>
              <a:defRPr/>
            </a:pPr>
            <a:r>
              <a:rPr lang="en-US" altLang="zh-CN" dirty="0" smtClean="0">
                <a:solidFill>
                  <a:srgbClr val="FF0000"/>
                </a:solidFill>
              </a:rPr>
              <a:t>8.</a:t>
            </a:r>
            <a:r>
              <a:rPr dirty="0" smtClean="0">
                <a:solidFill>
                  <a:srgbClr val="FF0000"/>
                </a:solidFill>
              </a:rPr>
              <a:t>投标文件格式</a:t>
            </a:r>
            <a:endParaRPr lang="en-US" altLang="zh-CN" dirty="0" smtClean="0">
              <a:solidFill>
                <a:srgbClr val="FF0000"/>
              </a:solidFill>
            </a:endParaRPr>
          </a:p>
          <a:p>
            <a:pPr eaLnBrk="1" fontAlgn="auto" hangingPunct="1">
              <a:spcAft>
                <a:spcPts val="0"/>
              </a:spcAft>
              <a:defRPr/>
            </a:pPr>
            <a:r>
              <a:rPr altLang="zh-CN" dirty="0"/>
              <a:t>投标函及投标函附录</a:t>
            </a:r>
          </a:p>
          <a:p>
            <a:pPr eaLnBrk="1" fontAlgn="auto" hangingPunct="1">
              <a:spcAft>
                <a:spcPts val="0"/>
              </a:spcAft>
              <a:defRPr/>
            </a:pPr>
            <a:r>
              <a:rPr altLang="zh-CN" dirty="0"/>
              <a:t>法定代表人身份证明</a:t>
            </a:r>
          </a:p>
          <a:p>
            <a:pPr eaLnBrk="1" fontAlgn="auto" hangingPunct="1">
              <a:spcAft>
                <a:spcPts val="0"/>
              </a:spcAft>
              <a:defRPr/>
            </a:pPr>
            <a:r>
              <a:rPr altLang="zh-CN" dirty="0"/>
              <a:t>授权委托书</a:t>
            </a:r>
          </a:p>
          <a:p>
            <a:pPr eaLnBrk="1" fontAlgn="auto" hangingPunct="1">
              <a:spcAft>
                <a:spcPts val="0"/>
              </a:spcAft>
              <a:defRPr/>
            </a:pPr>
            <a:r>
              <a:rPr altLang="zh-CN" dirty="0"/>
              <a:t>联合体协议书</a:t>
            </a:r>
          </a:p>
          <a:p>
            <a:pPr eaLnBrk="1" fontAlgn="auto" hangingPunct="1">
              <a:spcAft>
                <a:spcPts val="0"/>
              </a:spcAft>
              <a:defRPr/>
            </a:pPr>
            <a:r>
              <a:rPr altLang="zh-CN" dirty="0"/>
              <a:t>投标保证金</a:t>
            </a:r>
          </a:p>
          <a:p>
            <a:pPr eaLnBrk="1" fontAlgn="auto" hangingPunct="1">
              <a:spcAft>
                <a:spcPts val="0"/>
              </a:spcAft>
              <a:defRPr/>
            </a:pPr>
            <a:r>
              <a:rPr altLang="zh-CN" dirty="0"/>
              <a:t>已标价工程量清单</a:t>
            </a:r>
          </a:p>
          <a:p>
            <a:pPr eaLnBrk="1" fontAlgn="auto" hangingPunct="1">
              <a:spcAft>
                <a:spcPts val="0"/>
              </a:spcAft>
              <a:defRPr/>
            </a:pPr>
            <a:r>
              <a:rPr altLang="zh-CN" dirty="0"/>
              <a:t>施工组织设计</a:t>
            </a:r>
          </a:p>
          <a:p>
            <a:pPr eaLnBrk="1" fontAlgn="auto" hangingPunct="1">
              <a:spcAft>
                <a:spcPts val="0"/>
              </a:spcAft>
              <a:defRPr/>
            </a:pPr>
            <a:r>
              <a:rPr altLang="zh-CN" dirty="0"/>
              <a:t>项目管理机构</a:t>
            </a:r>
          </a:p>
          <a:p>
            <a:pPr eaLnBrk="1" fontAlgn="auto" hangingPunct="1">
              <a:spcAft>
                <a:spcPts val="0"/>
              </a:spcAft>
              <a:defRPr/>
            </a:pPr>
            <a:r>
              <a:rPr altLang="zh-CN" dirty="0"/>
              <a:t>拟分包项目情况表</a:t>
            </a:r>
          </a:p>
          <a:p>
            <a:pPr eaLnBrk="1" fontAlgn="auto" hangingPunct="1">
              <a:spcAft>
                <a:spcPts val="0"/>
              </a:spcAft>
              <a:defRPr/>
            </a:pPr>
            <a:r>
              <a:rPr altLang="zh-CN" dirty="0"/>
              <a:t>资格审查资料</a:t>
            </a:r>
          </a:p>
          <a:p>
            <a:pPr eaLnBrk="1" fontAlgn="auto" hangingPunct="1">
              <a:spcAft>
                <a:spcPts val="0"/>
              </a:spcAft>
              <a:defRPr/>
            </a:pPr>
            <a:r>
              <a:rPr altLang="zh-CN" dirty="0"/>
              <a:t>其他材料</a:t>
            </a:r>
          </a:p>
          <a:p>
            <a:pPr eaLnBrk="1" fontAlgn="auto" hangingPunct="1">
              <a:spcAft>
                <a:spcPts val="0"/>
              </a:spcAft>
              <a:defRPr/>
            </a:pPr>
            <a:endParaRPr dirty="0">
              <a:solidFill>
                <a:srgbClr val="FF0000"/>
              </a:solidFill>
            </a:endParaRPr>
          </a:p>
        </p:txBody>
      </p:sp>
      <p:pic>
        <p:nvPicPr>
          <p:cNvPr id="61444" name="Picture 2" descr="M:\素材资源\投标文件.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4300" y="1058863"/>
            <a:ext cx="4762500" cy="357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idx="4294967295"/>
          </p:nvPr>
        </p:nvSpPr>
        <p:spPr bwMode="auto">
          <a:xfrm>
            <a:off x="914400" y="411163"/>
            <a:ext cx="8229600" cy="85725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numCol="1" anchor="t" anchorCtr="0" compatLnSpc="1"/>
          <a:lstStyle/>
          <a:p>
            <a:pPr eaLnBrk="1" fontAlgn="auto" hangingPunct="1">
              <a:spcAft>
                <a:spcPts val="0"/>
              </a:spcAft>
              <a:defRPr/>
            </a:pPr>
            <a:r>
              <a:rPr lang="zh-CN" altLang="en-US" smtClean="0">
                <a:solidFill>
                  <a:schemeClr val="accent1">
                    <a:lumMod val="75000"/>
                  </a:schemeClr>
                </a:solidFill>
              </a:rPr>
              <a:t>课后阅读</a:t>
            </a:r>
          </a:p>
        </p:txBody>
      </p:sp>
      <p:sp>
        <p:nvSpPr>
          <p:cNvPr id="62467" name="Rectangle 3"/>
          <p:cNvSpPr>
            <a:spLocks noGrp="1" noChangeArrowheads="1"/>
          </p:cNvSpPr>
          <p:nvPr>
            <p:ph idx="4294967295"/>
          </p:nvPr>
        </p:nvSpPr>
        <p:spPr>
          <a:xfrm>
            <a:off x="1104900" y="841375"/>
            <a:ext cx="8039100" cy="398303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lstStyle/>
          <a:p>
            <a:pPr algn="ctr" eaLnBrk="1" hangingPunct="1"/>
            <a:r>
              <a:rPr lang="en-US" altLang="zh-CN" sz="3600" smtClean="0">
                <a:solidFill>
                  <a:schemeClr val="bg1"/>
                </a:solidFill>
                <a:hlinkClick r:id="rId2" action="ppaction://hlinkfile"/>
              </a:rPr>
              <a:t>1</a:t>
            </a:r>
            <a:r>
              <a:rPr sz="3600" smtClean="0">
                <a:solidFill>
                  <a:schemeClr val="bg1"/>
                </a:solidFill>
                <a:hlinkClick r:id="rId2" action="ppaction://hlinkfile"/>
              </a:rPr>
              <a:t>、施工招标文件范本</a:t>
            </a:r>
            <a:endParaRPr sz="3600" smtClean="0">
              <a:solidFill>
                <a:schemeClr val="bg1"/>
              </a:solidFill>
            </a:endParaRPr>
          </a:p>
          <a:p>
            <a:pPr algn="ctr" eaLnBrk="1" hangingPunct="1"/>
            <a:r>
              <a:rPr lang="en-US" altLang="zh-CN" sz="3600" smtClean="0">
                <a:solidFill>
                  <a:schemeClr val="bg1"/>
                </a:solidFill>
                <a:hlinkClick r:id="rId3" action="ppaction://hlinkfile"/>
              </a:rPr>
              <a:t>2</a:t>
            </a:r>
            <a:r>
              <a:rPr sz="3600" smtClean="0">
                <a:solidFill>
                  <a:schemeClr val="bg1"/>
                </a:solidFill>
                <a:hlinkClick r:id="rId3" action="ppaction://hlinkfile"/>
              </a:rPr>
              <a:t>、施工招标文件实例</a:t>
            </a:r>
            <a:endParaRPr sz="3600" smtClean="0">
              <a:solidFill>
                <a:schemeClr val="bg1"/>
              </a:solidFill>
            </a:endParaRPr>
          </a:p>
          <a:p>
            <a:pPr eaLnBrk="1" hangingPunct="1"/>
            <a:endParaRPr smtClean="0"/>
          </a:p>
        </p:txBody>
      </p:sp>
      <p:pic>
        <p:nvPicPr>
          <p:cNvPr id="62468" name="图片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1674813"/>
            <a:ext cx="6096000" cy="346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MH_Others_1"/>
          <p:cNvSpPr/>
          <p:nvPr>
            <p:custDataLst>
              <p:tags r:id="rId2"/>
            </p:custDataLst>
          </p:nvPr>
        </p:nvSpPr>
        <p:spPr>
          <a:xfrm>
            <a:off x="3786188" y="1868488"/>
            <a:ext cx="1533525" cy="153352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rgbClr val="FFFFFF"/>
              </a:solidFill>
            </a:endParaRPr>
          </a:p>
        </p:txBody>
      </p:sp>
      <p:sp>
        <p:nvSpPr>
          <p:cNvPr id="3" name="MH_Others_2"/>
          <p:cNvSpPr/>
          <p:nvPr>
            <p:custDataLst>
              <p:tags r:id="rId3"/>
            </p:custDataLst>
          </p:nvPr>
        </p:nvSpPr>
        <p:spPr>
          <a:xfrm>
            <a:off x="3173413" y="1250950"/>
            <a:ext cx="2792412" cy="2790825"/>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a:solidFill>
                <a:srgbClr val="FFFFFF"/>
              </a:solidFill>
            </a:endParaRPr>
          </a:p>
        </p:txBody>
      </p:sp>
      <p:sp>
        <p:nvSpPr>
          <p:cNvPr id="4" name="MH_Others_3"/>
          <p:cNvSpPr/>
          <p:nvPr>
            <p:custDataLst>
              <p:tags r:id="rId4"/>
            </p:custDataLst>
          </p:nvPr>
        </p:nvSpPr>
        <p:spPr>
          <a:xfrm>
            <a:off x="3892550" y="1987550"/>
            <a:ext cx="1308100" cy="130968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zh-CN" altLang="en-US" sz="3600" dirty="0">
                <a:solidFill>
                  <a:srgbClr val="FFFFFF"/>
                </a:solidFill>
                <a:latin typeface="微软雅黑" panose="020B0703020204020201" pitchFamily="34" charset="-122"/>
                <a:ea typeface="微软雅黑" panose="020B0703020204020201" pitchFamily="34" charset="-122"/>
              </a:rPr>
              <a:t>任务</a:t>
            </a:r>
          </a:p>
        </p:txBody>
      </p:sp>
      <p:sp>
        <p:nvSpPr>
          <p:cNvPr id="7" name="MH_Entry_1">
            <a:hlinkClick r:id="rId18" action="ppaction://hlinksldjump"/>
          </p:cNvPr>
          <p:cNvSpPr>
            <a:spLocks noChangeArrowheads="1"/>
          </p:cNvSpPr>
          <p:nvPr>
            <p:custDataLst>
              <p:tags r:id="rId5"/>
            </p:custDataLst>
          </p:nvPr>
        </p:nvSpPr>
        <p:spPr bwMode="auto">
          <a:xfrm>
            <a:off x="523875" y="1069975"/>
            <a:ext cx="312896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学习建设工程招标</a:t>
            </a:r>
            <a:endParaRPr lang="zh-CN" altLang="en-US" sz="1200" dirty="0">
              <a:solidFill>
                <a:srgbClr val="A3A3A3"/>
              </a:solidFill>
              <a:latin typeface="+mn-lt"/>
              <a:ea typeface="+mn-ea"/>
            </a:endParaRPr>
          </a:p>
        </p:txBody>
      </p:sp>
      <p:sp>
        <p:nvSpPr>
          <p:cNvPr id="8" name="MH_Entry_2">
            <a:hlinkClick r:id="rId18" action="ppaction://hlinksldjump"/>
          </p:cNvPr>
          <p:cNvSpPr>
            <a:spLocks noChangeArrowheads="1"/>
          </p:cNvSpPr>
          <p:nvPr>
            <p:custDataLst>
              <p:tags r:id="rId6"/>
            </p:custDataLst>
          </p:nvPr>
        </p:nvSpPr>
        <p:spPr bwMode="auto">
          <a:xfrm>
            <a:off x="5508625" y="1069975"/>
            <a:ext cx="31067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认识建设工程招标代理</a:t>
            </a:r>
            <a:endParaRPr lang="zh-CN" altLang="en-US" sz="1200" dirty="0">
              <a:solidFill>
                <a:srgbClr val="A3A3A3"/>
              </a:solidFill>
              <a:latin typeface="+mn-lt"/>
              <a:ea typeface="+mn-ea"/>
            </a:endParaRPr>
          </a:p>
        </p:txBody>
      </p:sp>
      <p:sp>
        <p:nvSpPr>
          <p:cNvPr id="19" name="MH_Entry_3">
            <a:hlinkClick r:id="rId18" action="ppaction://hlinksldjump"/>
          </p:cNvPr>
          <p:cNvSpPr>
            <a:spLocks noChangeArrowheads="1"/>
          </p:cNvSpPr>
          <p:nvPr>
            <p:custDataLst>
              <p:tags r:id="rId7"/>
            </p:custDataLst>
          </p:nvPr>
        </p:nvSpPr>
        <p:spPr bwMode="auto">
          <a:xfrm>
            <a:off x="6181725" y="2282825"/>
            <a:ext cx="2433638"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学习建设工程招标程序</a:t>
            </a:r>
            <a:endParaRPr lang="zh-CN" altLang="en-US" sz="1200" dirty="0">
              <a:solidFill>
                <a:srgbClr val="A3A3A3"/>
              </a:solidFill>
              <a:latin typeface="+mn-lt"/>
              <a:ea typeface="+mn-ea"/>
            </a:endParaRPr>
          </a:p>
        </p:txBody>
      </p:sp>
      <p:sp>
        <p:nvSpPr>
          <p:cNvPr id="12" name="MH_Entry_4">
            <a:hlinkClick r:id="rId18" action="ppaction://hlinksldjump"/>
          </p:cNvPr>
          <p:cNvSpPr>
            <a:spLocks noChangeArrowheads="1"/>
          </p:cNvSpPr>
          <p:nvPr>
            <p:custDataLst>
              <p:tags r:id="rId8"/>
            </p:custDataLst>
          </p:nvPr>
        </p:nvSpPr>
        <p:spPr bwMode="auto">
          <a:xfrm>
            <a:off x="5622925" y="3802063"/>
            <a:ext cx="2992438"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学习建设工程资格审查</a:t>
            </a:r>
            <a:endParaRPr lang="zh-CN" altLang="en-US" sz="1200" dirty="0">
              <a:solidFill>
                <a:srgbClr val="A3A3A3"/>
              </a:solidFill>
              <a:latin typeface="+mn-lt"/>
              <a:ea typeface="+mn-ea"/>
            </a:endParaRPr>
          </a:p>
        </p:txBody>
      </p:sp>
      <p:sp>
        <p:nvSpPr>
          <p:cNvPr id="14" name="MH_Entry_5">
            <a:hlinkClick r:id="rId18" action="ppaction://hlinksldjump"/>
          </p:cNvPr>
          <p:cNvSpPr>
            <a:spLocks noChangeArrowheads="1"/>
          </p:cNvSpPr>
          <p:nvPr>
            <p:custDataLst>
              <p:tags r:id="rId9"/>
            </p:custDataLst>
          </p:nvPr>
        </p:nvSpPr>
        <p:spPr bwMode="auto">
          <a:xfrm>
            <a:off x="523875" y="3802063"/>
            <a:ext cx="310832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normAutofit/>
          </a:bodyPr>
          <a:lstStyle/>
          <a:p>
            <a:pPr algn="ctr">
              <a:lnSpc>
                <a:spcPct val="120000"/>
              </a:lnSpc>
              <a:buFont typeface="Arial" panose="020B0604020202020204" pitchFamily="34" charset="0"/>
              <a:buNone/>
              <a:defRPr/>
            </a:pPr>
            <a:r>
              <a:rPr lang="zh-CN" altLang="en-US" sz="1200">
                <a:solidFill>
                  <a:srgbClr val="A3A3A3"/>
                </a:solidFill>
                <a:latin typeface="+mn-lt"/>
                <a:ea typeface="+mn-ea"/>
              </a:rPr>
              <a:t>编制建设工程招标文件</a:t>
            </a:r>
            <a:endParaRPr lang="zh-CN" altLang="en-US" sz="1200" dirty="0">
              <a:solidFill>
                <a:srgbClr val="A3A3A3"/>
              </a:solidFill>
              <a:latin typeface="+mn-lt"/>
              <a:ea typeface="+mn-ea"/>
            </a:endParaRPr>
          </a:p>
        </p:txBody>
      </p:sp>
      <p:sp>
        <p:nvSpPr>
          <p:cNvPr id="27" name="MH_Entry_6"/>
          <p:cNvSpPr>
            <a:spLocks noChangeArrowheads="1"/>
          </p:cNvSpPr>
          <p:nvPr>
            <p:custDataLst>
              <p:tags r:id="rId10"/>
            </p:custDataLst>
          </p:nvPr>
        </p:nvSpPr>
        <p:spPr bwMode="auto">
          <a:xfrm>
            <a:off x="523875" y="2282825"/>
            <a:ext cx="247332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tIns="0" rIns="0" bIns="0" anchor="ctr"/>
          <a:lstStyle/>
          <a:p>
            <a:pPr algn="ctr">
              <a:lnSpc>
                <a:spcPct val="120000"/>
              </a:lnSpc>
              <a:buFont typeface="Arial" panose="020B0604020202020204" pitchFamily="34" charset="0"/>
              <a:buNone/>
              <a:defRPr/>
            </a:pPr>
            <a:r>
              <a:rPr lang="zh-CN" altLang="en-US" sz="2400" b="1" dirty="0">
                <a:solidFill>
                  <a:srgbClr val="FF0000"/>
                </a:solidFill>
                <a:latin typeface="+mn-lt"/>
                <a:ea typeface="+mn-ea"/>
              </a:rPr>
              <a:t>编制建设工程招标控制价</a:t>
            </a:r>
          </a:p>
        </p:txBody>
      </p:sp>
      <p:sp>
        <p:nvSpPr>
          <p:cNvPr id="15" name="MH_Number_1">
            <a:hlinkClick r:id="rId18" action="ppaction://hlinksldjump"/>
          </p:cNvPr>
          <p:cNvSpPr/>
          <p:nvPr>
            <p:custDataLst>
              <p:tags r:id="rId11"/>
            </p:custDataLst>
          </p:nvPr>
        </p:nvSpPr>
        <p:spPr>
          <a:xfrm>
            <a:off x="3667125" y="1271588"/>
            <a:ext cx="412750" cy="4127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1</a:t>
            </a:r>
            <a:endParaRPr lang="zh-CN" altLang="en-US" dirty="0">
              <a:solidFill>
                <a:srgbClr val="FFFFFF"/>
              </a:solidFill>
              <a:cs typeface="Arial Unicode MS" panose="020B0604020202020204" pitchFamily="34" charset="-122"/>
            </a:endParaRPr>
          </a:p>
        </p:txBody>
      </p:sp>
      <p:sp>
        <p:nvSpPr>
          <p:cNvPr id="17" name="MH_Number_2">
            <a:hlinkClick r:id="rId18" action="ppaction://hlinksldjump"/>
          </p:cNvPr>
          <p:cNvSpPr/>
          <p:nvPr>
            <p:custDataLst>
              <p:tags r:id="rId12"/>
            </p:custDataLst>
          </p:nvPr>
        </p:nvSpPr>
        <p:spPr>
          <a:xfrm>
            <a:off x="5046663" y="1271588"/>
            <a:ext cx="414337" cy="4127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2</a:t>
            </a:r>
            <a:endParaRPr lang="zh-CN" altLang="en-US" dirty="0">
              <a:solidFill>
                <a:srgbClr val="FFFFFF"/>
              </a:solidFill>
              <a:cs typeface="Arial Unicode MS" panose="020B0604020202020204" pitchFamily="34" charset="-122"/>
            </a:endParaRPr>
          </a:p>
        </p:txBody>
      </p:sp>
      <p:sp>
        <p:nvSpPr>
          <p:cNvPr id="21" name="MH_Number_3">
            <a:hlinkClick r:id="rId18" action="ppaction://hlinksldjump"/>
          </p:cNvPr>
          <p:cNvSpPr/>
          <p:nvPr>
            <p:custDataLst>
              <p:tags r:id="rId13"/>
            </p:custDataLst>
          </p:nvPr>
        </p:nvSpPr>
        <p:spPr>
          <a:xfrm>
            <a:off x="5759450" y="2466975"/>
            <a:ext cx="412750" cy="4143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3</a:t>
            </a:r>
            <a:endParaRPr lang="zh-CN" altLang="en-US" dirty="0">
              <a:solidFill>
                <a:srgbClr val="FFFFFF"/>
              </a:solidFill>
              <a:cs typeface="Arial Unicode MS" panose="020B0604020202020204" pitchFamily="34" charset="-122"/>
            </a:endParaRPr>
          </a:p>
        </p:txBody>
      </p:sp>
      <p:sp>
        <p:nvSpPr>
          <p:cNvPr id="23" name="MH_Number_4">
            <a:hlinkClick r:id="rId18" action="ppaction://hlinksldjump"/>
          </p:cNvPr>
          <p:cNvSpPr/>
          <p:nvPr>
            <p:custDataLst>
              <p:tags r:id="rId14"/>
            </p:custDataLst>
          </p:nvPr>
        </p:nvSpPr>
        <p:spPr>
          <a:xfrm>
            <a:off x="5089525" y="3663950"/>
            <a:ext cx="412750" cy="4127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4</a:t>
            </a:r>
            <a:endParaRPr lang="zh-CN" altLang="en-US" dirty="0">
              <a:solidFill>
                <a:srgbClr val="FFFFFF"/>
              </a:solidFill>
              <a:cs typeface="Arial Unicode MS" panose="020B0604020202020204" pitchFamily="34" charset="-122"/>
            </a:endParaRPr>
          </a:p>
        </p:txBody>
      </p:sp>
      <p:sp>
        <p:nvSpPr>
          <p:cNvPr id="6" name="MH_Number_5">
            <a:hlinkClick r:id="rId18" action="ppaction://hlinksldjump"/>
          </p:cNvPr>
          <p:cNvSpPr/>
          <p:nvPr>
            <p:custDataLst>
              <p:tags r:id="rId15"/>
            </p:custDataLst>
          </p:nvPr>
        </p:nvSpPr>
        <p:spPr>
          <a:xfrm>
            <a:off x="3708400" y="3663950"/>
            <a:ext cx="412750" cy="4127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5</a:t>
            </a:r>
            <a:endParaRPr lang="zh-CN" altLang="en-US" dirty="0">
              <a:solidFill>
                <a:srgbClr val="FFFFFF"/>
              </a:solidFill>
              <a:cs typeface="Arial Unicode MS" panose="020B0604020202020204" pitchFamily="34" charset="-122"/>
            </a:endParaRPr>
          </a:p>
        </p:txBody>
      </p:sp>
      <p:sp>
        <p:nvSpPr>
          <p:cNvPr id="9" name="MH_Number_6"/>
          <p:cNvSpPr/>
          <p:nvPr>
            <p:custDataLst>
              <p:tags r:id="rId16"/>
            </p:custDataLst>
          </p:nvPr>
        </p:nvSpPr>
        <p:spPr>
          <a:xfrm>
            <a:off x="2997200" y="2466975"/>
            <a:ext cx="412750" cy="4143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92500" lnSpcReduction="20000"/>
          </a:bodyPr>
          <a:lstStyle/>
          <a:p>
            <a:pPr algn="ctr">
              <a:defRPr/>
            </a:pPr>
            <a:r>
              <a:rPr lang="en-US" altLang="zh-CN">
                <a:solidFill>
                  <a:srgbClr val="FFFFFF"/>
                </a:solidFill>
                <a:cs typeface="Arial Unicode MS" panose="020B0604020202020204" pitchFamily="34" charset="-122"/>
              </a:rPr>
              <a:t>6</a:t>
            </a:r>
            <a:endParaRPr lang="zh-CN" altLang="en-US" dirty="0">
              <a:solidFill>
                <a:srgbClr val="FFFFFF"/>
              </a:solidFill>
              <a:cs typeface="Arial Unicode MS" panose="020B0604020202020204" pitchFamily="34"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598254" y="794363"/>
            <a:ext cx="8208963" cy="361831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pPr>
              <a:lnSpc>
                <a:spcPct val="120000"/>
              </a:lnSpc>
              <a:spcBef>
                <a:spcPct val="30000"/>
              </a:spcBef>
              <a:buFontTx/>
              <a:buNone/>
            </a:pPr>
            <a:r>
              <a:rPr lang="zh-CN" altLang="en-US" sz="2100" dirty="0" smtClean="0">
                <a:solidFill>
                  <a:srgbClr val="0000FF"/>
                </a:solidFill>
                <a:latin typeface="楷体" panose="02010609060101010101" pitchFamily="49" charset="-122"/>
                <a:ea typeface="楷体" panose="02010609060101010101" pitchFamily="49" charset="-122"/>
              </a:rPr>
              <a:t>**</a:t>
            </a:r>
            <a:r>
              <a:rPr lang="en-US" sz="2100" dirty="0" smtClean="0">
                <a:solidFill>
                  <a:srgbClr val="0000FF"/>
                </a:solidFill>
                <a:latin typeface="楷体" panose="02010609060101010101" pitchFamily="49" charset="-122"/>
                <a:ea typeface="楷体" panose="02010609060101010101" pitchFamily="49" charset="-122"/>
              </a:rPr>
              <a:t>【</a:t>
            </a:r>
            <a:r>
              <a:rPr lang="en-US" sz="2100" dirty="0" smtClean="0">
                <a:solidFill>
                  <a:srgbClr val="0000FF"/>
                </a:solidFill>
                <a:latin typeface="楷体" panose="02010609060101010101" pitchFamily="49" charset="-122"/>
                <a:ea typeface="楷体" panose="02010609060101010101" pitchFamily="49" charset="-122"/>
                <a:sym typeface="Wingdings" panose="05000000000000000000" pitchFamily="2" charset="2"/>
              </a:rPr>
              <a:t>《</a:t>
            </a:r>
            <a:r>
              <a:rPr lang="zh-CN" altLang="en-US" sz="2100" dirty="0">
                <a:solidFill>
                  <a:srgbClr val="0000FF"/>
                </a:solidFill>
                <a:latin typeface="楷体" panose="02010609060101010101" pitchFamily="49" charset="-122"/>
                <a:ea typeface="楷体" panose="02010609060101010101" pitchFamily="49" charset="-122"/>
                <a:sym typeface="Wingdings" panose="05000000000000000000" pitchFamily="2" charset="2"/>
              </a:rPr>
              <a:t>建设工程工程量清单计价规范</a:t>
            </a:r>
            <a:r>
              <a:rPr lang="en-US" sz="2100" dirty="0">
                <a:solidFill>
                  <a:srgbClr val="0000FF"/>
                </a:solidFill>
                <a:latin typeface="楷体" panose="02010609060101010101" pitchFamily="49" charset="-122"/>
                <a:ea typeface="楷体" panose="02010609060101010101" pitchFamily="49" charset="-122"/>
                <a:sym typeface="Wingdings" panose="05000000000000000000" pitchFamily="2" charset="2"/>
              </a:rPr>
              <a:t>》</a:t>
            </a:r>
            <a:r>
              <a:rPr lang="zh-CN" altLang="en-US" sz="2100" dirty="0">
                <a:solidFill>
                  <a:srgbClr val="0000FF"/>
                </a:solidFill>
                <a:latin typeface="楷体" panose="02010609060101010101" pitchFamily="49" charset="-122"/>
                <a:ea typeface="楷体" panose="02010609060101010101" pitchFamily="49" charset="-122"/>
                <a:sym typeface="Wingdings" panose="05000000000000000000" pitchFamily="2" charset="2"/>
              </a:rPr>
              <a:t>（ </a:t>
            </a:r>
            <a:r>
              <a:rPr lang="en-US" sz="2100" dirty="0" smtClean="0">
                <a:solidFill>
                  <a:srgbClr val="0000FF"/>
                </a:solidFill>
                <a:latin typeface="楷体" panose="02010609060101010101" pitchFamily="49" charset="-122"/>
                <a:ea typeface="楷体" panose="02010609060101010101" pitchFamily="49" charset="-122"/>
                <a:sym typeface="Wingdings" panose="05000000000000000000" pitchFamily="2" charset="2"/>
              </a:rPr>
              <a:t>GB50500—2013</a:t>
            </a:r>
            <a:r>
              <a:rPr lang="zh-CN" altLang="en-US" sz="2100" dirty="0" smtClean="0">
                <a:solidFill>
                  <a:srgbClr val="0000FF"/>
                </a:solidFill>
                <a:latin typeface="楷体" panose="02010609060101010101" pitchFamily="49" charset="-122"/>
                <a:ea typeface="楷体" panose="02010609060101010101" pitchFamily="49" charset="-122"/>
                <a:sym typeface="Wingdings" panose="05000000000000000000" pitchFamily="2" charset="2"/>
              </a:rPr>
              <a:t>）</a:t>
            </a:r>
            <a:r>
              <a:rPr lang="zh-CN" altLang="en-US" sz="2100" dirty="0">
                <a:solidFill>
                  <a:srgbClr val="0000FF"/>
                </a:solidFill>
                <a:latin typeface="楷体" panose="02010609060101010101" pitchFamily="49" charset="-122"/>
                <a:ea typeface="楷体" panose="02010609060101010101" pitchFamily="49" charset="-122"/>
                <a:sym typeface="Wingdings" panose="05000000000000000000" pitchFamily="2" charset="2"/>
              </a:rPr>
              <a:t>新增专业术语</a:t>
            </a:r>
            <a:r>
              <a:rPr lang="en-US" sz="2100" dirty="0">
                <a:solidFill>
                  <a:srgbClr val="0000FF"/>
                </a:solidFill>
                <a:latin typeface="楷体" panose="02010609060101010101" pitchFamily="49" charset="-122"/>
                <a:ea typeface="楷体" panose="02010609060101010101" pitchFamily="49" charset="-122"/>
                <a:sym typeface="Wingdings" panose="05000000000000000000" pitchFamily="2" charset="2"/>
              </a:rPr>
              <a:t>】</a:t>
            </a:r>
            <a:r>
              <a:rPr lang="zh-CN" altLang="en-US" sz="2100" dirty="0">
                <a:solidFill>
                  <a:schemeClr val="accent2"/>
                </a:solidFill>
                <a:latin typeface="楷体" panose="02010609060101010101" pitchFamily="49" charset="-122"/>
                <a:ea typeface="楷体" panose="02010609060101010101" pitchFamily="49" charset="-122"/>
                <a:sym typeface="Wingdings" panose="05000000000000000000" pitchFamily="2" charset="2"/>
              </a:rPr>
              <a:t>：</a:t>
            </a:r>
            <a:r>
              <a:rPr lang="zh-CN" altLang="en-US" sz="2100" dirty="0">
                <a:latin typeface="楷体" panose="02010609060101010101" pitchFamily="49" charset="-122"/>
                <a:ea typeface="楷体" panose="02010609060101010101" pitchFamily="49" charset="-122"/>
              </a:rPr>
              <a:t>招标人根据国家或省级、行业建设主管部门颁发的有关计价依据和办法，按设计施工图纸计算的，对招标工程限定的</a:t>
            </a:r>
            <a:r>
              <a:rPr lang="zh-CN" altLang="en-US" sz="2100" dirty="0">
                <a:solidFill>
                  <a:srgbClr val="0000FF"/>
                </a:solidFill>
                <a:latin typeface="楷体" panose="02010609060101010101" pitchFamily="49" charset="-122"/>
                <a:ea typeface="楷体" panose="02010609060101010101" pitchFamily="49" charset="-122"/>
              </a:rPr>
              <a:t>最高工程造价</a:t>
            </a:r>
            <a:r>
              <a:rPr lang="zh-CN" altLang="en-US" sz="2100" dirty="0">
                <a:latin typeface="楷体" panose="02010609060101010101" pitchFamily="49" charset="-122"/>
                <a:ea typeface="楷体" panose="02010609060101010101" pitchFamily="49" charset="-122"/>
              </a:rPr>
              <a:t>。也可称为拦标价、预算控制价或最高报价。</a:t>
            </a:r>
          </a:p>
          <a:p>
            <a:pPr>
              <a:lnSpc>
                <a:spcPct val="120000"/>
              </a:lnSpc>
              <a:spcBef>
                <a:spcPct val="30000"/>
              </a:spcBef>
              <a:buFontTx/>
              <a:buNone/>
            </a:pPr>
            <a:r>
              <a:rPr lang="zh-CN" altLang="en-US" sz="2100" dirty="0">
                <a:solidFill>
                  <a:schemeClr val="accent2"/>
                </a:solidFill>
                <a:latin typeface="楷体" panose="02010609060101010101" pitchFamily="49" charset="-122"/>
                <a:ea typeface="楷体" panose="02010609060101010101" pitchFamily="49" charset="-122"/>
              </a:rPr>
              <a:t>产生背景</a:t>
            </a:r>
          </a:p>
          <a:p>
            <a:pPr>
              <a:lnSpc>
                <a:spcPct val="120000"/>
              </a:lnSpc>
              <a:buFontTx/>
              <a:buNone/>
            </a:pPr>
            <a:r>
              <a:rPr lang="en-US" sz="2100" dirty="0">
                <a:solidFill>
                  <a:srgbClr val="0000FF"/>
                </a:solidFill>
                <a:latin typeface="楷体" panose="02010609060101010101" pitchFamily="49" charset="-122"/>
                <a:ea typeface="楷体" panose="02010609060101010101" pitchFamily="49" charset="-122"/>
              </a:rPr>
              <a:t>1. </a:t>
            </a:r>
            <a:r>
              <a:rPr lang="en-US" sz="2100" dirty="0">
                <a:latin typeface="楷体" panose="02010609060101010101" pitchFamily="49" charset="-122"/>
                <a:ea typeface="楷体" panose="02010609060101010101" pitchFamily="49" charset="-122"/>
              </a:rPr>
              <a:t>1983—2003</a:t>
            </a:r>
            <a:r>
              <a:rPr lang="zh-CN" altLang="en-US" sz="2100" dirty="0">
                <a:latin typeface="楷体" panose="02010609060101010101" pitchFamily="49" charset="-122"/>
                <a:ea typeface="楷体" panose="02010609060101010101" pitchFamily="49" charset="-122"/>
              </a:rPr>
              <a:t>，标底，不高于</a:t>
            </a:r>
            <a:r>
              <a:rPr lang="en-US" sz="2100" dirty="0">
                <a:latin typeface="楷体" panose="02010609060101010101" pitchFamily="49" charset="-122"/>
                <a:ea typeface="楷体" panose="02010609060101010101" pitchFamily="49" charset="-122"/>
              </a:rPr>
              <a:t>3%</a:t>
            </a:r>
            <a:r>
              <a:rPr lang="zh-CN" altLang="en-US" sz="2100" dirty="0">
                <a:latin typeface="楷体" panose="02010609060101010101" pitchFamily="49" charset="-122"/>
                <a:ea typeface="楷体" panose="02010609060101010101" pitchFamily="49" charset="-122"/>
              </a:rPr>
              <a:t>，不低于</a:t>
            </a:r>
            <a:r>
              <a:rPr lang="en-US" sz="2100" dirty="0">
                <a:latin typeface="楷体" panose="02010609060101010101" pitchFamily="49" charset="-122"/>
                <a:ea typeface="楷体" panose="02010609060101010101" pitchFamily="49" charset="-122"/>
              </a:rPr>
              <a:t>3%</a:t>
            </a:r>
            <a:r>
              <a:rPr lang="zh-CN" altLang="en-US" sz="2100" dirty="0">
                <a:latin typeface="楷体" panose="02010609060101010101" pitchFamily="49" charset="-122"/>
                <a:ea typeface="楷体" panose="02010609060101010101" pitchFamily="49" charset="-122"/>
              </a:rPr>
              <a:t>或</a:t>
            </a:r>
            <a:r>
              <a:rPr lang="en-US" sz="2100" dirty="0">
                <a:latin typeface="楷体" panose="02010609060101010101" pitchFamily="49" charset="-122"/>
                <a:ea typeface="楷体" panose="02010609060101010101" pitchFamily="49" charset="-122"/>
              </a:rPr>
              <a:t>5%</a:t>
            </a:r>
          </a:p>
          <a:p>
            <a:pPr>
              <a:lnSpc>
                <a:spcPct val="120000"/>
              </a:lnSpc>
              <a:buFontTx/>
              <a:buNone/>
            </a:pPr>
            <a:r>
              <a:rPr lang="en-US" sz="2100" dirty="0">
                <a:solidFill>
                  <a:srgbClr val="0000FF"/>
                </a:solidFill>
                <a:latin typeface="楷体" panose="02010609060101010101" pitchFamily="49" charset="-122"/>
                <a:ea typeface="楷体" panose="02010609060101010101" pitchFamily="49" charset="-122"/>
              </a:rPr>
              <a:t>2. </a:t>
            </a:r>
            <a:r>
              <a:rPr lang="en-US" sz="2100" dirty="0">
                <a:latin typeface="楷体" panose="02010609060101010101" pitchFamily="49" charset="-122"/>
                <a:ea typeface="楷体" panose="02010609060101010101" pitchFamily="49" charset="-122"/>
              </a:rPr>
              <a:t>2003</a:t>
            </a:r>
            <a:r>
              <a:rPr lang="zh-CN" altLang="en-US" sz="2100" dirty="0">
                <a:latin typeface="楷体" panose="02010609060101010101" pitchFamily="49" charset="-122"/>
                <a:ea typeface="楷体" panose="02010609060101010101" pitchFamily="49" charset="-122"/>
              </a:rPr>
              <a:t>至今，招标控制价</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7106">
                                            <p:txEl>
                                              <p:pRg st="0" end="0"/>
                                            </p:txEl>
                                          </p:spTgt>
                                        </p:tgtEl>
                                        <p:attrNameLst>
                                          <p:attrName>style.visibility</p:attrName>
                                        </p:attrNameLst>
                                      </p:cBhvr>
                                      <p:to>
                                        <p:strVal val="visible"/>
                                      </p:to>
                                    </p:set>
                                    <p:anim to="" calcmode="lin" valueType="num">
                                      <p:cBhvr>
                                        <p:cTn id="7" dur="1" fill="hold"/>
                                        <p:tgtEl>
                                          <p:spTgt spid="47106">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47106">
                                            <p:txEl>
                                              <p:pRg st="1" end="1"/>
                                            </p:txEl>
                                          </p:spTgt>
                                        </p:tgtEl>
                                        <p:attrNameLst>
                                          <p:attrName>style.visibility</p:attrName>
                                        </p:attrNameLst>
                                      </p:cBhvr>
                                      <p:to>
                                        <p:strVal val="visible"/>
                                      </p:to>
                                    </p:set>
                                    <p:anim to="" calcmode="lin" valueType="num">
                                      <p:cBhvr>
                                        <p:cTn id="12" dur="1" fill="hold"/>
                                        <p:tgtEl>
                                          <p:spTgt spid="47106">
                                            <p:txEl>
                                              <p:pRg st="1" end="1"/>
                                            </p:txEl>
                                          </p:spTgt>
                                        </p:tgtEl>
                                      </p:cBhvr>
                                    </p:anim>
                                  </p:childTnLst>
                                </p:cTn>
                              </p:par>
                              <p:par>
                                <p:cTn id="13" presetID="24" presetClass="entr" presetSubtype="0" fill="hold" nodeType="withEffect">
                                  <p:stCondLst>
                                    <p:cond delay="0"/>
                                  </p:stCondLst>
                                  <p:childTnLst>
                                    <p:set>
                                      <p:cBhvr>
                                        <p:cTn id="14" dur="1" fill="hold">
                                          <p:stCondLst>
                                            <p:cond delay="0"/>
                                          </p:stCondLst>
                                        </p:cTn>
                                        <p:tgtEl>
                                          <p:spTgt spid="47106">
                                            <p:txEl>
                                              <p:pRg st="2" end="2"/>
                                            </p:txEl>
                                          </p:spTgt>
                                        </p:tgtEl>
                                        <p:attrNameLst>
                                          <p:attrName>style.visibility</p:attrName>
                                        </p:attrNameLst>
                                      </p:cBhvr>
                                      <p:to>
                                        <p:strVal val="visible"/>
                                      </p:to>
                                    </p:set>
                                    <p:anim to="" calcmode="lin" valueType="num">
                                      <p:cBhvr>
                                        <p:cTn id="15" dur="1" fill="hold"/>
                                        <p:tgtEl>
                                          <p:spTgt spid="47106">
                                            <p:txEl>
                                              <p:pRg st="2" end="2"/>
                                            </p:txEl>
                                          </p:spTgt>
                                        </p:tgtEl>
                                      </p:cBhvr>
                                    </p:anim>
                                  </p:childTnLst>
                                </p:cTn>
                              </p:par>
                              <p:par>
                                <p:cTn id="16" presetID="24" presetClass="entr" presetSubtype="0" fill="hold" nodeType="withEffect">
                                  <p:stCondLst>
                                    <p:cond delay="0"/>
                                  </p:stCondLst>
                                  <p:childTnLst>
                                    <p:set>
                                      <p:cBhvr>
                                        <p:cTn id="17" dur="1" fill="hold">
                                          <p:stCondLst>
                                            <p:cond delay="0"/>
                                          </p:stCondLst>
                                        </p:cTn>
                                        <p:tgtEl>
                                          <p:spTgt spid="47106">
                                            <p:txEl>
                                              <p:pRg st="3" end="3"/>
                                            </p:txEl>
                                          </p:spTgt>
                                        </p:tgtEl>
                                        <p:attrNameLst>
                                          <p:attrName>style.visibility</p:attrName>
                                        </p:attrNameLst>
                                      </p:cBhvr>
                                      <p:to>
                                        <p:strVal val="visible"/>
                                      </p:to>
                                    </p:set>
                                    <p:anim to="" calcmode="lin" valueType="num">
                                      <p:cBhvr>
                                        <p:cTn id="18" dur="1" fill="hold"/>
                                        <p:tgtEl>
                                          <p:spTgt spid="47106">
                                            <p:txEl>
                                              <p:pRg st="3" end="3"/>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494287" y="756106"/>
            <a:ext cx="8137525" cy="361831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pPr>
              <a:spcBef>
                <a:spcPct val="20000"/>
              </a:spcBef>
              <a:buFontTx/>
              <a:buNone/>
            </a:pPr>
            <a:r>
              <a:rPr lang="zh-CN" altLang="en-US" sz="2100" dirty="0" smtClean="0">
                <a:solidFill>
                  <a:schemeClr val="accent2"/>
                </a:solidFill>
                <a:latin typeface="宋体" panose="02010600030101010101" pitchFamily="2" charset="-122"/>
              </a:rPr>
              <a:t>**注意</a:t>
            </a:r>
            <a:r>
              <a:rPr lang="zh-CN" altLang="en-US" sz="2100" dirty="0">
                <a:solidFill>
                  <a:schemeClr val="accent2"/>
                </a:solidFill>
                <a:latin typeface="宋体" panose="02010600030101010101" pitchFamily="2" charset="-122"/>
              </a:rPr>
              <a:t>问题</a:t>
            </a:r>
          </a:p>
          <a:p>
            <a:pPr>
              <a:spcBef>
                <a:spcPct val="20000"/>
              </a:spcBef>
              <a:buFontTx/>
              <a:buNone/>
            </a:pPr>
            <a:r>
              <a:rPr lang="en-US" sz="2100" dirty="0">
                <a:solidFill>
                  <a:srgbClr val="0000FF"/>
                </a:solidFill>
                <a:latin typeface="宋体" panose="02010600030101010101" pitchFamily="2" charset="-122"/>
              </a:rPr>
              <a:t>1. </a:t>
            </a:r>
            <a:r>
              <a:rPr lang="zh-CN" altLang="en-US" sz="2100" dirty="0">
                <a:solidFill>
                  <a:schemeClr val="accent2"/>
                </a:solidFill>
                <a:latin typeface="宋体" panose="02010600030101010101" pitchFamily="2" charset="-122"/>
              </a:rPr>
              <a:t>国有</a:t>
            </a:r>
            <a:r>
              <a:rPr lang="zh-CN" altLang="en-US" sz="2100" dirty="0">
                <a:latin typeface="宋体" panose="02010600030101010101" pitchFamily="2" charset="-122"/>
              </a:rPr>
              <a:t>投资项目实行工程量清单招标</a:t>
            </a:r>
            <a:r>
              <a:rPr lang="zh-CN" altLang="en-US" sz="2100" dirty="0">
                <a:solidFill>
                  <a:schemeClr val="accent2"/>
                </a:solidFill>
                <a:latin typeface="宋体" panose="02010600030101010101" pitchFamily="2" charset="-122"/>
              </a:rPr>
              <a:t>并应</a:t>
            </a:r>
            <a:r>
              <a:rPr lang="zh-CN" altLang="en-US" sz="2100" dirty="0">
                <a:latin typeface="宋体" panose="02010600030101010101" pitchFamily="2" charset="-122"/>
              </a:rPr>
              <a:t>编制招标控制价</a:t>
            </a:r>
          </a:p>
          <a:p>
            <a:pPr>
              <a:spcBef>
                <a:spcPct val="20000"/>
              </a:spcBef>
              <a:buFontTx/>
              <a:buNone/>
            </a:pPr>
            <a:r>
              <a:rPr lang="en-US" sz="2100" dirty="0">
                <a:solidFill>
                  <a:srgbClr val="0000FF"/>
                </a:solidFill>
                <a:latin typeface="宋体" panose="02010600030101010101" pitchFamily="2" charset="-122"/>
              </a:rPr>
              <a:t>2. </a:t>
            </a:r>
            <a:r>
              <a:rPr lang="zh-CN" altLang="en-US" sz="2100" dirty="0">
                <a:latin typeface="宋体" panose="02010600030101010101" pitchFamily="2" charset="-122"/>
              </a:rPr>
              <a:t>招标控制价</a:t>
            </a:r>
            <a:r>
              <a:rPr lang="zh-CN" altLang="en-US" sz="2100" dirty="0">
                <a:solidFill>
                  <a:schemeClr val="accent2"/>
                </a:solidFill>
                <a:latin typeface="宋体" panose="02010600030101010101" pitchFamily="2" charset="-122"/>
              </a:rPr>
              <a:t>超过</a:t>
            </a:r>
            <a:r>
              <a:rPr lang="zh-CN" altLang="en-US" sz="2100" dirty="0">
                <a:latin typeface="宋体" panose="02010600030101010101" pitchFamily="2" charset="-122"/>
              </a:rPr>
              <a:t>批准概算，报原审批部门</a:t>
            </a:r>
            <a:r>
              <a:rPr lang="zh-CN" altLang="en-US" sz="2100" dirty="0">
                <a:solidFill>
                  <a:schemeClr val="accent2"/>
                </a:solidFill>
                <a:latin typeface="宋体" panose="02010600030101010101" pitchFamily="2" charset="-122"/>
              </a:rPr>
              <a:t>审核</a:t>
            </a:r>
          </a:p>
          <a:p>
            <a:pPr>
              <a:spcBef>
                <a:spcPct val="20000"/>
              </a:spcBef>
              <a:buFontTx/>
              <a:buNone/>
            </a:pPr>
            <a:r>
              <a:rPr lang="en-US" sz="2100" dirty="0">
                <a:solidFill>
                  <a:srgbClr val="0000FF"/>
                </a:solidFill>
                <a:latin typeface="宋体" panose="02010600030101010101" pitchFamily="2" charset="-122"/>
              </a:rPr>
              <a:t>3. </a:t>
            </a:r>
            <a:r>
              <a:rPr lang="zh-CN" altLang="en-US" sz="2100" dirty="0">
                <a:latin typeface="宋体" panose="02010600030101010101" pitchFamily="2" charset="-122"/>
              </a:rPr>
              <a:t>投标报价高于控制价的，予以</a:t>
            </a:r>
            <a:r>
              <a:rPr lang="zh-CN" altLang="en-US" sz="2100" dirty="0">
                <a:solidFill>
                  <a:schemeClr val="accent2"/>
                </a:solidFill>
                <a:latin typeface="宋体" panose="02010600030101010101" pitchFamily="2" charset="-122"/>
              </a:rPr>
              <a:t>拒绝</a:t>
            </a:r>
          </a:p>
          <a:p>
            <a:pPr>
              <a:spcBef>
                <a:spcPct val="20000"/>
              </a:spcBef>
              <a:buFontTx/>
              <a:buNone/>
            </a:pPr>
            <a:r>
              <a:rPr lang="en-US" sz="2100" dirty="0">
                <a:solidFill>
                  <a:srgbClr val="0000FF"/>
                </a:solidFill>
                <a:latin typeface="宋体" panose="02010600030101010101" pitchFamily="2" charset="-122"/>
              </a:rPr>
              <a:t>4. </a:t>
            </a:r>
            <a:r>
              <a:rPr lang="zh-CN" altLang="en-US" sz="2100" dirty="0">
                <a:latin typeface="宋体" panose="02010600030101010101" pitchFamily="2" charset="-122"/>
              </a:rPr>
              <a:t>编制人：有编制能力的招标人，具备相应资质的工程造价咨询机构</a:t>
            </a:r>
          </a:p>
          <a:p>
            <a:pPr>
              <a:spcBef>
                <a:spcPct val="20000"/>
              </a:spcBef>
              <a:buFontTx/>
              <a:buNone/>
            </a:pPr>
            <a:r>
              <a:rPr lang="en-US" sz="2100" dirty="0">
                <a:solidFill>
                  <a:srgbClr val="0000FF"/>
                </a:solidFill>
                <a:latin typeface="宋体" panose="02010600030101010101" pitchFamily="2" charset="-122"/>
              </a:rPr>
              <a:t>5. </a:t>
            </a:r>
            <a:r>
              <a:rPr lang="zh-CN" altLang="en-US" sz="2100" dirty="0">
                <a:latin typeface="宋体" panose="02010600030101010101" pitchFamily="2" charset="-122"/>
              </a:rPr>
              <a:t>招标控制价在招标文件中公布，不应上调或下浮</a:t>
            </a:r>
          </a:p>
          <a:p>
            <a:pPr>
              <a:spcBef>
                <a:spcPct val="20000"/>
              </a:spcBef>
              <a:buFontTx/>
              <a:buNone/>
            </a:pPr>
            <a:r>
              <a:rPr lang="en-US" sz="2100" dirty="0">
                <a:solidFill>
                  <a:srgbClr val="0000FF"/>
                </a:solidFill>
                <a:latin typeface="宋体" panose="02010600030101010101" pitchFamily="2" charset="-122"/>
              </a:rPr>
              <a:t>6. </a:t>
            </a:r>
            <a:r>
              <a:rPr lang="zh-CN" altLang="en-US" sz="2100" dirty="0">
                <a:latin typeface="宋体" panose="02010600030101010101" pitchFamily="2" charset="-122"/>
              </a:rPr>
              <a:t>投标人认为招标控制价违反清单计价规范的，</a:t>
            </a:r>
            <a:r>
              <a:rPr lang="zh-CN" altLang="en-US" sz="2100" dirty="0">
                <a:solidFill>
                  <a:srgbClr val="FF0066"/>
                </a:solidFill>
                <a:latin typeface="宋体" panose="02010600030101010101" pitchFamily="2" charset="-122"/>
              </a:rPr>
              <a:t>开标前</a:t>
            </a:r>
            <a:r>
              <a:rPr lang="en-US" sz="2100" dirty="0">
                <a:solidFill>
                  <a:srgbClr val="FF0066"/>
                </a:solidFill>
                <a:latin typeface="宋体" panose="02010600030101010101" pitchFamily="2" charset="-122"/>
              </a:rPr>
              <a:t>5</a:t>
            </a:r>
            <a:r>
              <a:rPr lang="zh-CN" altLang="en-US" sz="2100" dirty="0">
                <a:solidFill>
                  <a:srgbClr val="FF0066"/>
                </a:solidFill>
                <a:latin typeface="宋体" panose="02010600030101010101" pitchFamily="2" charset="-122"/>
              </a:rPr>
              <a:t>日</a:t>
            </a:r>
            <a:r>
              <a:rPr lang="zh-CN" altLang="en-US" sz="2100" dirty="0">
                <a:latin typeface="宋体" panose="02010600030101010101" pitchFamily="2" charset="-122"/>
              </a:rPr>
              <a:t>向招标监督机构或造价管理机构投诉。</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9154">
                                            <p:txEl>
                                              <p:pRg st="0" end="0"/>
                                            </p:txEl>
                                          </p:spTgt>
                                        </p:tgtEl>
                                        <p:attrNameLst>
                                          <p:attrName>style.visibility</p:attrName>
                                        </p:attrNameLst>
                                      </p:cBhvr>
                                      <p:to>
                                        <p:strVal val="visible"/>
                                      </p:to>
                                    </p:set>
                                    <p:anim to="" calcmode="lin" valueType="num">
                                      <p:cBhvr>
                                        <p:cTn id="7" dur="1" fill="hold"/>
                                        <p:tgtEl>
                                          <p:spTgt spid="49154">
                                            <p:txEl>
                                              <p:pRg st="0" end="0"/>
                                            </p:txEl>
                                          </p:spTgt>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49154">
                                            <p:txEl>
                                              <p:pRg st="1" end="1"/>
                                            </p:txEl>
                                          </p:spTgt>
                                        </p:tgtEl>
                                        <p:attrNameLst>
                                          <p:attrName>style.visibility</p:attrName>
                                        </p:attrNameLst>
                                      </p:cBhvr>
                                      <p:to>
                                        <p:strVal val="visible"/>
                                      </p:to>
                                    </p:set>
                                    <p:anim to="" calcmode="lin" valueType="num">
                                      <p:cBhvr>
                                        <p:cTn id="12" dur="1" fill="hold"/>
                                        <p:tgtEl>
                                          <p:spTgt spid="49154">
                                            <p:txEl>
                                              <p:pRg st="1" end="1"/>
                                            </p:txEl>
                                          </p:spTgt>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49154">
                                            <p:txEl>
                                              <p:pRg st="2" end="2"/>
                                            </p:txEl>
                                          </p:spTgt>
                                        </p:tgtEl>
                                        <p:attrNameLst>
                                          <p:attrName>style.visibility</p:attrName>
                                        </p:attrNameLst>
                                      </p:cBhvr>
                                      <p:to>
                                        <p:strVal val="visible"/>
                                      </p:to>
                                    </p:set>
                                    <p:anim to="" calcmode="lin" valueType="num">
                                      <p:cBhvr>
                                        <p:cTn id="17" dur="1" fill="hold"/>
                                        <p:tgtEl>
                                          <p:spTgt spid="49154">
                                            <p:txEl>
                                              <p:pRg st="2" end="2"/>
                                            </p:txEl>
                                          </p:spTgt>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49154">
                                            <p:txEl>
                                              <p:pRg st="3" end="3"/>
                                            </p:txEl>
                                          </p:spTgt>
                                        </p:tgtEl>
                                        <p:attrNameLst>
                                          <p:attrName>style.visibility</p:attrName>
                                        </p:attrNameLst>
                                      </p:cBhvr>
                                      <p:to>
                                        <p:strVal val="visible"/>
                                      </p:to>
                                    </p:set>
                                    <p:anim to="" calcmode="lin" valueType="num">
                                      <p:cBhvr>
                                        <p:cTn id="22" dur="1" fill="hold"/>
                                        <p:tgtEl>
                                          <p:spTgt spid="49154">
                                            <p:txEl>
                                              <p:pRg st="3" end="3"/>
                                            </p:txEl>
                                          </p:spTgt>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49154">
                                            <p:txEl>
                                              <p:pRg st="4" end="4"/>
                                            </p:txEl>
                                          </p:spTgt>
                                        </p:tgtEl>
                                        <p:attrNameLst>
                                          <p:attrName>style.visibility</p:attrName>
                                        </p:attrNameLst>
                                      </p:cBhvr>
                                      <p:to>
                                        <p:strVal val="visible"/>
                                      </p:to>
                                    </p:set>
                                    <p:anim to="" calcmode="lin" valueType="num">
                                      <p:cBhvr>
                                        <p:cTn id="27" dur="1" fill="hold"/>
                                        <p:tgtEl>
                                          <p:spTgt spid="49154">
                                            <p:txEl>
                                              <p:pRg st="4" end="4"/>
                                            </p:txEl>
                                          </p:spTgt>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49154">
                                            <p:txEl>
                                              <p:pRg st="5" end="5"/>
                                            </p:txEl>
                                          </p:spTgt>
                                        </p:tgtEl>
                                        <p:attrNameLst>
                                          <p:attrName>style.visibility</p:attrName>
                                        </p:attrNameLst>
                                      </p:cBhvr>
                                      <p:to>
                                        <p:strVal val="visible"/>
                                      </p:to>
                                    </p:set>
                                    <p:anim to="" calcmode="lin" valueType="num">
                                      <p:cBhvr>
                                        <p:cTn id="32" dur="1" fill="hold"/>
                                        <p:tgtEl>
                                          <p:spTgt spid="49154">
                                            <p:txEl>
                                              <p:pRg st="5" end="5"/>
                                            </p:txEl>
                                          </p:spTgt>
                                        </p:tgtEl>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49154">
                                            <p:txEl>
                                              <p:pRg st="6" end="6"/>
                                            </p:txEl>
                                          </p:spTgt>
                                        </p:tgtEl>
                                        <p:attrNameLst>
                                          <p:attrName>style.visibility</p:attrName>
                                        </p:attrNameLst>
                                      </p:cBhvr>
                                      <p:to>
                                        <p:strVal val="visible"/>
                                      </p:to>
                                    </p:set>
                                    <p:anim to="" calcmode="lin" valueType="num">
                                      <p:cBhvr>
                                        <p:cTn id="37" dur="1" fill="hold"/>
                                        <p:tgtEl>
                                          <p:spTgt spid="49154">
                                            <p:txEl>
                                              <p:pRg st="6" end="6"/>
                                            </p:txEl>
                                          </p:spTgt>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Box 1"/>
          <p:cNvSpPr txBox="1">
            <a:spLocks noChangeArrowheads="1"/>
          </p:cNvSpPr>
          <p:nvPr/>
        </p:nvSpPr>
        <p:spPr bwMode="auto">
          <a:xfrm>
            <a:off x="1258888" y="123825"/>
            <a:ext cx="5329237"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2400" dirty="0" smtClean="0">
                <a:ea typeface="微软雅黑" panose="020B0703020204020201" pitchFamily="34" charset="-122"/>
              </a:rPr>
              <a:t>一、招标</a:t>
            </a:r>
            <a:r>
              <a:rPr lang="zh-CN" altLang="en-US" sz="2400" dirty="0">
                <a:ea typeface="微软雅黑" panose="020B0703020204020201" pitchFamily="34" charset="-122"/>
              </a:rPr>
              <a:t>控制价的编制原则</a:t>
            </a:r>
          </a:p>
        </p:txBody>
      </p:sp>
      <p:sp>
        <p:nvSpPr>
          <p:cNvPr id="3" name="TextBox 2"/>
          <p:cNvSpPr txBox="1"/>
          <p:nvPr/>
        </p:nvSpPr>
        <p:spPr>
          <a:xfrm>
            <a:off x="323850" y="1058863"/>
            <a:ext cx="4679950" cy="2862262"/>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a:defRPr/>
            </a:pPr>
            <a:r>
              <a:rPr lang="zh-CN" altLang="zh-CN" sz="2000" dirty="0">
                <a:solidFill>
                  <a:schemeClr val="accent1"/>
                </a:solidFill>
                <a:latin typeface="+mn-ea"/>
              </a:rPr>
              <a:t>（</a:t>
            </a:r>
            <a:r>
              <a:rPr lang="en-US" altLang="zh-CN" sz="2000" dirty="0">
                <a:solidFill>
                  <a:schemeClr val="accent1"/>
                </a:solidFill>
                <a:latin typeface="+mn-ea"/>
              </a:rPr>
              <a:t>1</a:t>
            </a:r>
            <a:r>
              <a:rPr lang="zh-CN" altLang="zh-CN" sz="2000" dirty="0">
                <a:solidFill>
                  <a:schemeClr val="accent1"/>
                </a:solidFill>
                <a:latin typeface="+mn-ea"/>
              </a:rPr>
              <a:t>）招标人根据国家或省级、行业建设主管部门颁发的有关计价依据和办法，按设计施工图纸计算的，对招标工程限定最高工程造价。国有资金投资的工程建设项目应实行工程量清单招标，并应编制招标控制价。招标控制价超过批准的概算时，招标人应将其报原概算部门审核。投标人的投标报价高于招标控制价，其投标应予以拒绝。</a:t>
            </a:r>
          </a:p>
        </p:txBody>
      </p:sp>
      <p:sp>
        <p:nvSpPr>
          <p:cNvPr id="4" name="TextBox 3"/>
          <p:cNvSpPr txBox="1"/>
          <p:nvPr/>
        </p:nvSpPr>
        <p:spPr>
          <a:xfrm>
            <a:off x="5435600" y="1066800"/>
            <a:ext cx="3097213" cy="2773363"/>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pPr>
              <a:lnSpc>
                <a:spcPct val="130000"/>
              </a:lnSpc>
              <a:defRPr/>
            </a:pPr>
            <a:r>
              <a:rPr lang="zh-CN" altLang="zh-CN" sz="2000" dirty="0">
                <a:solidFill>
                  <a:schemeClr val="accent1"/>
                </a:solidFill>
                <a:latin typeface="+mn-ea"/>
              </a:rPr>
              <a:t>（</a:t>
            </a:r>
            <a:r>
              <a:rPr lang="en-US" altLang="zh-CN" sz="2000" dirty="0">
                <a:solidFill>
                  <a:schemeClr val="accent1"/>
                </a:solidFill>
                <a:latin typeface="+mn-ea"/>
              </a:rPr>
              <a:t>2</a:t>
            </a:r>
            <a:r>
              <a:rPr lang="zh-CN" altLang="zh-CN" sz="2000" dirty="0">
                <a:solidFill>
                  <a:schemeClr val="accent1"/>
                </a:solidFill>
                <a:latin typeface="+mn-ea"/>
              </a:rPr>
              <a:t>）招标控制价应有具有编制能力的招标人，或受其委托具有相应资质的工程造价咨询人编制。</a:t>
            </a:r>
            <a:endParaRPr lang="en-US" altLang="zh-CN" sz="2000" dirty="0">
              <a:solidFill>
                <a:schemeClr val="accent1"/>
              </a:solidFill>
              <a:latin typeface="+mn-ea"/>
            </a:endParaRPr>
          </a:p>
          <a:p>
            <a:pPr>
              <a:lnSpc>
                <a:spcPct val="130000"/>
              </a:lnSpc>
              <a:defRPr/>
            </a:pPr>
            <a:endParaRPr lang="en-US" altLang="zh-CN" sz="2000" dirty="0">
              <a:solidFill>
                <a:schemeClr val="accent1"/>
              </a:solidFill>
              <a:latin typeface="+mn-ea"/>
            </a:endParaRPr>
          </a:p>
          <a:p>
            <a:pPr>
              <a:lnSpc>
                <a:spcPct val="130000"/>
              </a:lnSpc>
              <a:defRPr/>
            </a:pPr>
            <a:endParaRPr lang="zh-CN" altLang="zh-CN" sz="2000" dirty="0">
              <a:solidFill>
                <a:schemeClr val="accent1"/>
              </a:solidFill>
              <a:latin typeface="+mn-ea"/>
            </a:endParaRPr>
          </a:p>
          <a:p>
            <a:pPr>
              <a:lnSpc>
                <a:spcPct val="130000"/>
              </a:lnSpc>
              <a:defRPr/>
            </a:pPr>
            <a:endParaRPr lang="zh-CN" altLang="en-US" sz="1400" dirty="0">
              <a:latin typeface="Arial" panose="020B0604020202020204" pitchFamily="34" charset="0"/>
              <a:ea typeface="微软雅黑" panose="020B0703020204020201" pitchFamily="34" charset="-122"/>
            </a:endParaRPr>
          </a:p>
        </p:txBody>
      </p:sp>
    </p:spTree>
    <p:extLst>
      <p:ext uri="{BB962C8B-B14F-4D97-AF65-F5344CB8AC3E}">
        <p14:creationId xmlns:p14="http://schemas.microsoft.com/office/powerpoint/2010/main" val="30625305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AUTOCOLOR" val="TRUE"/>
  <p:tag name="ID" val="626770"/>
  <p:tag name="MH_TYPE" val="CONTENTS_SECTION"/>
</p:tagLst>
</file>

<file path=ppt/tags/tag10.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4"/>
</p:tagLst>
</file>

<file path=ppt/tags/tag100.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6"/>
</p:tagLst>
</file>

<file path=ppt/tags/tag101.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1"/>
</p:tagLst>
</file>

<file path=ppt/tags/tag102.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2"/>
</p:tagLst>
</file>

<file path=ppt/tags/tag103.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3"/>
</p:tagLst>
</file>

<file path=ppt/tags/tag104.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4"/>
</p:tagLst>
</file>

<file path=ppt/tags/tag105.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5"/>
</p:tagLst>
</file>

<file path=ppt/tags/tag106.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6"/>
</p:tagLst>
</file>

<file path=ppt/tags/tag107.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AUTOCOLOR" val="TRUE"/>
  <p:tag name="ID" val="626777"/>
  <p:tag name="MH_TYPE" val="CONTENTS_SECTION"/>
</p:tagLst>
</file>

<file path=ppt/tags/tag108.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109.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11.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4"/>
</p:tagLst>
</file>

<file path=ppt/tags/tag110.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111.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1"/>
</p:tagLst>
</file>

<file path=ppt/tags/tag112.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2"/>
</p:tagLst>
</file>

<file path=ppt/tags/tag113.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3"/>
</p:tagLst>
</file>

<file path=ppt/tags/tag114.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4"/>
</p:tagLst>
</file>

<file path=ppt/tags/tag115.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5"/>
</p:tagLst>
</file>

<file path=ppt/tags/tag116.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6"/>
</p:tagLst>
</file>

<file path=ppt/tags/tag117.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1"/>
</p:tagLst>
</file>

<file path=ppt/tags/tag118.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2"/>
</p:tagLst>
</file>

<file path=ppt/tags/tag119.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3"/>
</p:tagLst>
</file>

<file path=ppt/tags/tag12.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5"/>
</p:tagLst>
</file>

<file path=ppt/tags/tag120.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4"/>
</p:tagLst>
</file>

<file path=ppt/tags/tag121.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5"/>
</p:tagLst>
</file>

<file path=ppt/tags/tag122.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6"/>
</p:tagLst>
</file>

<file path=ppt/tags/tag123.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AUTOCOLOR" val="TRUE"/>
  <p:tag name="ID" val="626777"/>
  <p:tag name="MH_TYPE" val="CONTENTS_SECTION"/>
</p:tagLst>
</file>

<file path=ppt/tags/tag124.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125.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126.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127.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1"/>
</p:tagLst>
</file>

<file path=ppt/tags/tag128.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2"/>
</p:tagLst>
</file>

<file path=ppt/tags/tag129.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3"/>
</p:tagLst>
</file>

<file path=ppt/tags/tag13.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5"/>
</p:tagLst>
</file>

<file path=ppt/tags/tag130.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4"/>
</p:tagLst>
</file>

<file path=ppt/tags/tag131.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5"/>
</p:tagLst>
</file>

<file path=ppt/tags/tag132.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6"/>
</p:tagLst>
</file>

<file path=ppt/tags/tag133.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1"/>
</p:tagLst>
</file>

<file path=ppt/tags/tag134.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2"/>
</p:tagLst>
</file>

<file path=ppt/tags/tag135.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3"/>
</p:tagLst>
</file>

<file path=ppt/tags/tag136.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4"/>
</p:tagLst>
</file>

<file path=ppt/tags/tag137.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5"/>
</p:tagLst>
</file>

<file path=ppt/tags/tag138.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6"/>
</p:tagLst>
</file>

<file path=ppt/tags/tag139.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AUTOCOLOR" val="TRUE"/>
  <p:tag name="ID" val="626777"/>
  <p:tag name="MH_TYPE" val="CONTENTS_SECTION"/>
</p:tagLst>
</file>

<file path=ppt/tags/tag14.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6"/>
</p:tagLst>
</file>

<file path=ppt/tags/tag140.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141.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142.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143.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1"/>
</p:tagLst>
</file>

<file path=ppt/tags/tag144.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2"/>
</p:tagLst>
</file>

<file path=ppt/tags/tag145.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3"/>
</p:tagLst>
</file>

<file path=ppt/tags/tag146.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4"/>
</p:tagLst>
</file>

<file path=ppt/tags/tag147.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5"/>
</p:tagLst>
</file>

<file path=ppt/tags/tag148.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6"/>
</p:tagLst>
</file>

<file path=ppt/tags/tag149.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6"/>
</p:tagLst>
</file>

<file path=ppt/tags/tag150.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2"/>
</p:tagLst>
</file>

<file path=ppt/tags/tag151.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3"/>
</p:tagLst>
</file>

<file path=ppt/tags/tag152.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4"/>
</p:tagLst>
</file>

<file path=ppt/tags/tag153.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5"/>
</p:tagLst>
</file>

<file path=ppt/tags/tag154.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6"/>
</p:tagLst>
</file>

<file path=ppt/tags/tag16.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7"/>
</p:tagLst>
</file>

<file path=ppt/tags/tag17.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7"/>
</p:tagLst>
</file>

<file path=ppt/tags/tag18.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19.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0.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1.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2.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3.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4.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5.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AUTOCOLOR" val="TRUE"/>
  <p:tag name="MH_TYPE" val="CONTENTS"/>
  <p:tag name="ID" val="626777"/>
</p:tagLst>
</file>

<file path=ppt/tags/tag26.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27.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28.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29.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30.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2"/>
</p:tagLst>
</file>

<file path=ppt/tags/tag31.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3"/>
</p:tagLst>
</file>

<file path=ppt/tags/tag32.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4"/>
</p:tagLst>
</file>

<file path=ppt/tags/tag33.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5"/>
</p:tagLst>
</file>

<file path=ppt/tags/tag34.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6"/>
</p:tagLst>
</file>

<file path=ppt/tags/tag35.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2"/>
</p:tagLst>
</file>

<file path=ppt/tags/tag37.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3"/>
</p:tagLst>
</file>

<file path=ppt/tags/tag38.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4"/>
</p:tagLst>
</file>

<file path=ppt/tags/tag39.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5"/>
</p:tagLst>
</file>

<file path=ppt/tags/tag4.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6"/>
</p:tagLst>
</file>

<file path=ppt/tags/tag41.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AUTOCOLOR" val="TRUE"/>
  <p:tag name="ID" val="626777"/>
  <p:tag name="MH_TYPE" val="CONTENTS_SECTION"/>
</p:tagLst>
</file>

<file path=ppt/tags/tag42.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43.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44.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45.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2"/>
</p:tagLst>
</file>

<file path=ppt/tags/tag47.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3"/>
</p:tagLst>
</file>

<file path=ppt/tags/tag48.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4"/>
</p:tagLst>
</file>

<file path=ppt/tags/tag49.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5"/>
</p:tagLst>
</file>

<file path=ppt/tags/tag5.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1"/>
</p:tagLst>
</file>

<file path=ppt/tags/tag50.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6"/>
</p:tagLst>
</file>

<file path=ppt/tags/tag51.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1"/>
</p:tagLst>
</file>

<file path=ppt/tags/tag52.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2"/>
</p:tagLst>
</file>

<file path=ppt/tags/tag53.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3"/>
</p:tagLst>
</file>

<file path=ppt/tags/tag54.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4"/>
</p:tagLst>
</file>

<file path=ppt/tags/tag55.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5"/>
</p:tagLst>
</file>

<file path=ppt/tags/tag56.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6"/>
</p:tagLst>
</file>

<file path=ppt/tags/tag57.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AUTOCOLOR" val="TRUE"/>
  <p:tag name="ID" val="626777"/>
  <p:tag name="MH_TYPE" val="CONTENTS_SECTION"/>
</p:tagLst>
</file>

<file path=ppt/tags/tag58.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59.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6.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2"/>
</p:tagLst>
</file>

<file path=ppt/tags/tag60.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61.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1"/>
</p:tagLst>
</file>

<file path=ppt/tags/tag62.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2"/>
</p:tagLst>
</file>

<file path=ppt/tags/tag63.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3"/>
</p:tagLst>
</file>

<file path=ppt/tags/tag64.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4"/>
</p:tagLst>
</file>

<file path=ppt/tags/tag65.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5"/>
</p:tagLst>
</file>

<file path=ppt/tags/tag66.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6"/>
</p:tagLst>
</file>

<file path=ppt/tags/tag67.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1"/>
</p:tagLst>
</file>

<file path=ppt/tags/tag68.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2"/>
</p:tagLst>
</file>

<file path=ppt/tags/tag69.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2"/>
</p:tagLst>
</file>

<file path=ppt/tags/tag70.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4"/>
</p:tagLst>
</file>

<file path=ppt/tags/tag71.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5"/>
</p:tagLst>
</file>

<file path=ppt/tags/tag72.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NUMBER"/>
  <p:tag name="ID" val="626777"/>
  <p:tag name="MH_ORDER" val="6"/>
</p:tagLst>
</file>

<file path=ppt/tags/tag73.xml><?xml version="1.0" encoding="utf-8"?>
<p:tagLst xmlns:a="http://schemas.openxmlformats.org/drawingml/2006/main" xmlns:r="http://schemas.openxmlformats.org/officeDocument/2006/relationships" xmlns:p="http://schemas.openxmlformats.org/presentationml/2006/main">
  <p:tag name="MH" val="20170919113420"/>
  <p:tag name="MH_LIBRARY" val="CONTENTS"/>
  <p:tag name="MH_AUTOCOLOR" val="TRUE"/>
  <p:tag name="MH_TYPE" val="CONTENTS"/>
  <p:tag name="ID" val="626771"/>
</p:tagLst>
</file>

<file path=ppt/tags/tag74.xml><?xml version="1.0" encoding="utf-8"?>
<p:tagLst xmlns:a="http://schemas.openxmlformats.org/drawingml/2006/main" xmlns:r="http://schemas.openxmlformats.org/officeDocument/2006/relationships" xmlns:p="http://schemas.openxmlformats.org/presentationml/2006/main">
  <p:tag name="MH" val="20170919113420"/>
  <p:tag name="MH_LIBRARY" val="CONTENTS"/>
  <p:tag name="MH_TYPE" val="ENTRY"/>
  <p:tag name="ID" val="626771"/>
  <p:tag name="MH_ORDER" val="1"/>
  <p:tag name="PA" val="v3.2.0"/>
</p:tagLst>
</file>

<file path=ppt/tags/tag75.xml><?xml version="1.0" encoding="utf-8"?>
<p:tagLst xmlns:a="http://schemas.openxmlformats.org/drawingml/2006/main" xmlns:r="http://schemas.openxmlformats.org/officeDocument/2006/relationships" xmlns:p="http://schemas.openxmlformats.org/presentationml/2006/main">
  <p:tag name="MH" val="20170919113420"/>
  <p:tag name="MH_LIBRARY" val="CONTENTS"/>
  <p:tag name="MH_TYPE" val="ENTRY"/>
  <p:tag name="ID" val="626771"/>
  <p:tag name="MH_ORDER" val="2"/>
  <p:tag name="PA" val="v3.2.0"/>
</p:tagLst>
</file>

<file path=ppt/tags/tag76.xml><?xml version="1.0" encoding="utf-8"?>
<p:tagLst xmlns:a="http://schemas.openxmlformats.org/drawingml/2006/main" xmlns:r="http://schemas.openxmlformats.org/officeDocument/2006/relationships" xmlns:p="http://schemas.openxmlformats.org/presentationml/2006/main">
  <p:tag name="MH" val="20170919113420"/>
  <p:tag name="MH_LIBRARY" val="CONTENTS"/>
  <p:tag name="MH_TYPE" val="ENTRY"/>
  <p:tag name="ID" val="626771"/>
  <p:tag name="MH_ORDER" val="3"/>
  <p:tag name="PA" val="v3.2.0"/>
</p:tagLst>
</file>

<file path=ppt/tags/tag77.xml><?xml version="1.0" encoding="utf-8"?>
<p:tagLst xmlns:a="http://schemas.openxmlformats.org/drawingml/2006/main" xmlns:r="http://schemas.openxmlformats.org/officeDocument/2006/relationships" xmlns:p="http://schemas.openxmlformats.org/presentationml/2006/main">
  <p:tag name="MH" val="20170919113420"/>
  <p:tag name="MH_LIBRARY" val="CONTENTS"/>
  <p:tag name="MH_TYPE" val="ENTRY"/>
  <p:tag name="ID" val="626771"/>
  <p:tag name="MH_ORDER" val="4"/>
  <p:tag name="PA" val="v3.2.0"/>
</p:tagLst>
</file>

<file path=ppt/tags/tag78.xml><?xml version="1.0" encoding="utf-8"?>
<p:tagLst xmlns:a="http://schemas.openxmlformats.org/drawingml/2006/main" xmlns:r="http://schemas.openxmlformats.org/officeDocument/2006/relationships" xmlns:p="http://schemas.openxmlformats.org/presentationml/2006/main">
  <p:tag name="MH" val="20170919113420"/>
  <p:tag name="MH_LIBRARY" val="CONTENTS"/>
  <p:tag name="MH_TYPE" val="ENTRY"/>
  <p:tag name="ID" val="626771"/>
  <p:tag name="MH_ORDER" val="5"/>
  <p:tag name="PA" val="v3.2.0"/>
</p:tagLst>
</file>

<file path=ppt/tags/tag79.xml><?xml version="1.0" encoding="utf-8"?>
<p:tagLst xmlns:a="http://schemas.openxmlformats.org/drawingml/2006/main" xmlns:r="http://schemas.openxmlformats.org/officeDocument/2006/relationships" xmlns:p="http://schemas.openxmlformats.org/presentationml/2006/main">
  <p:tag name="MH" val="20170919113420"/>
  <p:tag name="MH_LIBRARY" val="CONTENTS"/>
  <p:tag name="MH_TYPE" val="ENTRY"/>
  <p:tag name="ID" val="626771"/>
  <p:tag name="MH_ORDER" val="6"/>
  <p:tag name="PA" val="v3.2.0"/>
</p:tagLst>
</file>

<file path=ppt/tags/tag8.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3"/>
</p:tagLst>
</file>

<file path=ppt/tags/tag80.xml><?xml version="1.0" encoding="utf-8"?>
<p:tagLst xmlns:a="http://schemas.openxmlformats.org/drawingml/2006/main" xmlns:r="http://schemas.openxmlformats.org/officeDocument/2006/relationships" xmlns:p="http://schemas.openxmlformats.org/presentationml/2006/main">
  <p:tag name="MH" val="20170919113420"/>
  <p:tag name="MH_LIBRARY" val="CONTENTS"/>
  <p:tag name="MH_TYPE" val="ENTRY"/>
  <p:tag name="ID" val="626771"/>
  <p:tag name="MH_ORDER" val="7"/>
  <p:tag name="PA" val="v3.2.0"/>
</p:tagLst>
</file>

<file path=ppt/tags/tag81.xml><?xml version="1.0" encoding="utf-8"?>
<p:tagLst xmlns:a="http://schemas.openxmlformats.org/drawingml/2006/main" xmlns:r="http://schemas.openxmlformats.org/officeDocument/2006/relationships" xmlns:p="http://schemas.openxmlformats.org/presentationml/2006/main">
  <p:tag name="MH" val="20170919113420"/>
  <p:tag name="MH_LIBRARY" val="CONTENTS"/>
  <p:tag name="MH_TYPE" val="NUMBER"/>
  <p:tag name="ID" val="626771"/>
  <p:tag name="MH_ORDER" val="1"/>
  <p:tag name="PA" val="v3.2.0"/>
</p:tagLst>
</file>

<file path=ppt/tags/tag82.xml><?xml version="1.0" encoding="utf-8"?>
<p:tagLst xmlns:a="http://schemas.openxmlformats.org/drawingml/2006/main" xmlns:r="http://schemas.openxmlformats.org/officeDocument/2006/relationships" xmlns:p="http://schemas.openxmlformats.org/presentationml/2006/main">
  <p:tag name="MH" val="20170919113420"/>
  <p:tag name="MH_LIBRARY" val="CONTENTS"/>
  <p:tag name="MH_TYPE" val="NUMBER"/>
  <p:tag name="ID" val="626771"/>
  <p:tag name="MH_ORDER" val="2"/>
  <p:tag name="PA" val="v3.2.0"/>
</p:tagLst>
</file>

<file path=ppt/tags/tag83.xml><?xml version="1.0" encoding="utf-8"?>
<p:tagLst xmlns:a="http://schemas.openxmlformats.org/drawingml/2006/main" xmlns:r="http://schemas.openxmlformats.org/officeDocument/2006/relationships" xmlns:p="http://schemas.openxmlformats.org/presentationml/2006/main">
  <p:tag name="MH" val="20170919113420"/>
  <p:tag name="MH_LIBRARY" val="CONTENTS"/>
  <p:tag name="MH_TYPE" val="NUMBER"/>
  <p:tag name="ID" val="626771"/>
  <p:tag name="MH_ORDER" val="3"/>
  <p:tag name="PA" val="v3.2.0"/>
</p:tagLst>
</file>

<file path=ppt/tags/tag84.xml><?xml version="1.0" encoding="utf-8"?>
<p:tagLst xmlns:a="http://schemas.openxmlformats.org/drawingml/2006/main" xmlns:r="http://schemas.openxmlformats.org/officeDocument/2006/relationships" xmlns:p="http://schemas.openxmlformats.org/presentationml/2006/main">
  <p:tag name="MH" val="20170919113420"/>
  <p:tag name="MH_LIBRARY" val="CONTENTS"/>
  <p:tag name="MH_TYPE" val="NUMBER"/>
  <p:tag name="ID" val="626771"/>
  <p:tag name="MH_ORDER" val="4"/>
  <p:tag name="PA" val="v3.2.0"/>
</p:tagLst>
</file>

<file path=ppt/tags/tag85.xml><?xml version="1.0" encoding="utf-8"?>
<p:tagLst xmlns:a="http://schemas.openxmlformats.org/drawingml/2006/main" xmlns:r="http://schemas.openxmlformats.org/officeDocument/2006/relationships" xmlns:p="http://schemas.openxmlformats.org/presentationml/2006/main">
  <p:tag name="MH" val="20170919113420"/>
  <p:tag name="MH_LIBRARY" val="CONTENTS"/>
  <p:tag name="MH_TYPE" val="NUMBER"/>
  <p:tag name="ID" val="626771"/>
  <p:tag name="MH_ORDER" val="5"/>
  <p:tag name="PA" val="v3.2.0"/>
</p:tagLst>
</file>

<file path=ppt/tags/tag86.xml><?xml version="1.0" encoding="utf-8"?>
<p:tagLst xmlns:a="http://schemas.openxmlformats.org/drawingml/2006/main" xmlns:r="http://schemas.openxmlformats.org/officeDocument/2006/relationships" xmlns:p="http://schemas.openxmlformats.org/presentationml/2006/main">
  <p:tag name="MH" val="20170919113420"/>
  <p:tag name="MH_LIBRARY" val="CONTENTS"/>
  <p:tag name="MH_TYPE" val="NUMBER"/>
  <p:tag name="ID" val="626771"/>
  <p:tag name="MH_ORDER" val="6"/>
  <p:tag name="PA" val="v3.2.0"/>
</p:tagLst>
</file>

<file path=ppt/tags/tag87.xml><?xml version="1.0" encoding="utf-8"?>
<p:tagLst xmlns:a="http://schemas.openxmlformats.org/drawingml/2006/main" xmlns:r="http://schemas.openxmlformats.org/officeDocument/2006/relationships" xmlns:p="http://schemas.openxmlformats.org/presentationml/2006/main">
  <p:tag name="MH" val="20170919113420"/>
  <p:tag name="MH_LIBRARY" val="CONTENTS"/>
  <p:tag name="MH_TYPE" val="NUMBER"/>
  <p:tag name="ID" val="626771"/>
  <p:tag name="MH_ORDER" val="7"/>
  <p:tag name="PA" val="v3.2.0"/>
</p:tagLst>
</file>

<file path=ppt/tags/tag88.xml><?xml version="1.0" encoding="utf-8"?>
<p:tagLst xmlns:a="http://schemas.openxmlformats.org/drawingml/2006/main" xmlns:r="http://schemas.openxmlformats.org/officeDocument/2006/relationships" xmlns:p="http://schemas.openxmlformats.org/presentationml/2006/main">
  <p:tag name="MH" val="20170919113420"/>
  <p:tag name="MH_LIBRARY" val="CONTENTS"/>
  <p:tag name="MH_TYPE" val="OTHERS"/>
  <p:tag name="ID" val="626771"/>
</p:tagLst>
</file>

<file path=ppt/tags/tag89.xml><?xml version="1.0" encoding="utf-8"?>
<p:tagLst xmlns:a="http://schemas.openxmlformats.org/drawingml/2006/main" xmlns:r="http://schemas.openxmlformats.org/officeDocument/2006/relationships" xmlns:p="http://schemas.openxmlformats.org/presentationml/2006/main">
  <p:tag name="MH" val="20170919113420"/>
  <p:tag name="MH_LIBRARY" val="CONTENTS"/>
  <p:tag name="MH_TYPE" val="OTHERS"/>
  <p:tag name="ID" val="626771"/>
</p:tagLst>
</file>

<file path=ppt/tags/tag9.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3"/>
</p:tagLst>
</file>

<file path=ppt/tags/tag90.xml><?xml version="1.0" encoding="utf-8"?>
<p:tagLst xmlns:a="http://schemas.openxmlformats.org/drawingml/2006/main" xmlns:r="http://schemas.openxmlformats.org/officeDocument/2006/relationships" xmlns:p="http://schemas.openxmlformats.org/presentationml/2006/main">
  <p:tag name="MH" val="20170919113420"/>
  <p:tag name="MH_LIBRARY" val="CONTENTS"/>
  <p:tag name="MH_TYPE" val="OTHERS"/>
  <p:tag name="ID" val="626771"/>
</p:tagLst>
</file>

<file path=ppt/tags/tag91.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AUTOCOLOR" val="TRUE"/>
  <p:tag name="ID" val="626777"/>
  <p:tag name="MH_TYPE" val="CONTENTS_SECTION"/>
</p:tagLst>
</file>

<file path=ppt/tags/tag92.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93.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94.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OTHERS"/>
  <p:tag name="ID" val="626777"/>
</p:tagLst>
</file>

<file path=ppt/tags/tag95.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1"/>
</p:tagLst>
</file>

<file path=ppt/tags/tag96.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2"/>
</p:tagLst>
</file>

<file path=ppt/tags/tag97.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3"/>
</p:tagLst>
</file>

<file path=ppt/tags/tag98.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4"/>
</p:tagLst>
</file>

<file path=ppt/tags/tag99.xml><?xml version="1.0" encoding="utf-8"?>
<p:tagLst xmlns:a="http://schemas.openxmlformats.org/drawingml/2006/main" xmlns:r="http://schemas.openxmlformats.org/officeDocument/2006/relationships" xmlns:p="http://schemas.openxmlformats.org/presentationml/2006/main">
  <p:tag name="MH" val="20170919104800"/>
  <p:tag name="MH_LIBRARY" val="CONTENTS"/>
  <p:tag name="MH_TYPE" val="ENTRY"/>
  <p:tag name="ID" val="626777"/>
  <p:tag name="MH_ORDER" val="5"/>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122</TotalTime>
  <Words>7624</Words>
  <Application>Microsoft Office PowerPoint</Application>
  <PresentationFormat>全屏显示(16:9)</PresentationFormat>
  <Paragraphs>870</Paragraphs>
  <Slides>113</Slides>
  <Notes>3</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113</vt:i4>
      </vt:variant>
    </vt:vector>
  </HeadingPairs>
  <TitlesOfParts>
    <vt:vector size="134" baseType="lpstr">
      <vt:lpstr>Arial Unicode MS</vt:lpstr>
      <vt:lpstr>Gulim</vt:lpstr>
      <vt:lpstr>仿宋</vt:lpstr>
      <vt:lpstr>黑体</vt:lpstr>
      <vt:lpstr>华文仿宋</vt:lpstr>
      <vt:lpstr>华文行楷</vt:lpstr>
      <vt:lpstr>楷体</vt:lpstr>
      <vt:lpstr>楷体_GB2312</vt:lpstr>
      <vt:lpstr>隶书</vt:lpstr>
      <vt:lpstr>宋体</vt:lpstr>
      <vt:lpstr>微软雅黑</vt:lpstr>
      <vt:lpstr>幼圆</vt:lpstr>
      <vt:lpstr>Arial</vt:lpstr>
      <vt:lpstr>Calibri</vt:lpstr>
      <vt:lpstr>Calibri Light</vt:lpstr>
      <vt:lpstr>Times New Roman</vt:lpstr>
      <vt:lpstr>Verdana</vt:lpstr>
      <vt:lpstr>Wingdings</vt:lpstr>
      <vt:lpstr>Wingdings 3</vt:lpstr>
      <vt:lpstr>1_Office 主题</vt:lpstr>
      <vt:lpstr>2_Office 主题</vt:lpstr>
      <vt:lpstr>                                                                                      </vt:lpstr>
      <vt:lpstr>PowerPoint 演示文稿</vt:lpstr>
      <vt:lpstr>PowerPoint 演示文稿</vt:lpstr>
      <vt:lpstr>PowerPoint 演示文稿</vt:lpstr>
      <vt:lpstr>课前准备：</vt:lpstr>
      <vt:lpstr>PowerPoint 演示文稿</vt:lpstr>
      <vt:lpstr>　一、建设工程招标的含义 </vt:lpstr>
      <vt:lpstr>PowerPoint 演示文稿</vt:lpstr>
      <vt:lpstr>PowerPoint 演示文稿</vt:lpstr>
      <vt:lpstr>PowerPoint 演示文稿</vt:lpstr>
      <vt:lpstr>**BOT模式——国家体育场项目</vt:lpstr>
      <vt:lpstr>PowerPoint 演示文稿</vt:lpstr>
      <vt:lpstr>PowerPoint 演示文稿</vt:lpstr>
      <vt:lpstr>案例1——国家体育场项目</vt:lpstr>
      <vt:lpstr>案例1——国家体育场项目</vt:lpstr>
      <vt:lpstr>　三、建设工程招标的范围（2018.6开始施行） </vt:lpstr>
      <vt:lpstr>PowerPoint 演示文稿</vt:lpstr>
      <vt:lpstr>PowerPoint 演示文稿</vt:lpstr>
      <vt:lpstr> 四、建设工程招标方式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一、建设工程招标应具备的条件</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三、招标阶段的主要工作</vt:lpstr>
      <vt:lpstr>PowerPoint 演示文稿</vt:lpstr>
      <vt:lpstr>四、定标阶段的主要工作</vt:lpstr>
      <vt:lpstr>PowerPoint 演示文稿</vt:lpstr>
      <vt:lpstr>PowerPoint 演示文稿</vt:lpstr>
      <vt:lpstr>PowerPoint 演示文稿</vt:lpstr>
      <vt:lpstr>PowerPoint 演示文稿</vt:lpstr>
      <vt:lpstr>PowerPoint 演示文稿</vt:lpstr>
      <vt:lpstr>PowerPoint 演示文稿</vt:lpstr>
      <vt:lpstr>**招标失败与招标无效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二、资格预审的方法与程序</vt:lpstr>
      <vt:lpstr>PowerPoint 演示文稿</vt:lpstr>
      <vt:lpstr>PowerPoint 演示文稿</vt:lpstr>
      <vt:lpstr>三、资格预审文件的编制</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二、建设工程招标文件的编制内容</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课后阅读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考一考</vt:lpstr>
      <vt:lpstr>练  习</vt:lpstr>
      <vt:lpstr>PowerPoint 演示文稿</vt:lpstr>
      <vt:lpstr>考一考</vt:lpstr>
      <vt:lpstr>考一考</vt:lpstr>
      <vt:lpstr>PowerPoint 演示文稿</vt:lpstr>
    </vt:vector>
  </TitlesOfParts>
  <Company>WwW.YlmF.CoM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FiSh</dc:creator>
  <cp:lastModifiedBy>Wang</cp:lastModifiedBy>
  <cp:revision>604</cp:revision>
  <dcterms:created xsi:type="dcterms:W3CDTF">2007-05-21T00:59:00Z</dcterms:created>
  <dcterms:modified xsi:type="dcterms:W3CDTF">2022-09-01T03:59:36Z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