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5" r:id="rId1"/>
    <p:sldMasterId id="2147483693" r:id="rId2"/>
    <p:sldMasterId id="2147483711" r:id="rId3"/>
  </p:sldMasterIdLst>
  <p:notesMasterIdLst>
    <p:notesMasterId r:id="rId81"/>
  </p:notesMasterIdLst>
  <p:sldIdLst>
    <p:sldId id="450" r:id="rId4"/>
    <p:sldId id="256" r:id="rId5"/>
    <p:sldId id="257" r:id="rId6"/>
    <p:sldId id="261" r:id="rId7"/>
    <p:sldId id="259" r:id="rId8"/>
    <p:sldId id="260" r:id="rId9"/>
    <p:sldId id="316" r:id="rId10"/>
    <p:sldId id="320" r:id="rId11"/>
    <p:sldId id="317" r:id="rId12"/>
    <p:sldId id="396" r:id="rId13"/>
    <p:sldId id="321" r:id="rId14"/>
    <p:sldId id="397" r:id="rId15"/>
    <p:sldId id="398" r:id="rId16"/>
    <p:sldId id="399" r:id="rId17"/>
    <p:sldId id="322" r:id="rId18"/>
    <p:sldId id="323" r:id="rId19"/>
    <p:sldId id="264" r:id="rId20"/>
    <p:sldId id="324" r:id="rId21"/>
    <p:sldId id="266" r:id="rId22"/>
    <p:sldId id="267" r:id="rId23"/>
    <p:sldId id="441" r:id="rId24"/>
    <p:sldId id="348" r:id="rId25"/>
    <p:sldId id="326" r:id="rId26"/>
    <p:sldId id="327" r:id="rId27"/>
    <p:sldId id="328" r:id="rId28"/>
    <p:sldId id="329" r:id="rId29"/>
    <p:sldId id="269" r:id="rId30"/>
    <p:sldId id="350" r:id="rId31"/>
    <p:sldId id="281" r:id="rId32"/>
    <p:sldId id="282" r:id="rId33"/>
    <p:sldId id="330" r:id="rId34"/>
    <p:sldId id="331" r:id="rId35"/>
    <p:sldId id="332" r:id="rId36"/>
    <p:sldId id="333" r:id="rId37"/>
    <p:sldId id="334" r:id="rId38"/>
    <p:sldId id="335" r:id="rId39"/>
    <p:sldId id="336" r:id="rId40"/>
    <p:sldId id="283" r:id="rId41"/>
    <p:sldId id="284" r:id="rId42"/>
    <p:sldId id="285" r:id="rId43"/>
    <p:sldId id="286" r:id="rId44"/>
    <p:sldId id="288" r:id="rId45"/>
    <p:sldId id="292" r:id="rId46"/>
    <p:sldId id="293" r:id="rId47"/>
    <p:sldId id="297" r:id="rId48"/>
    <p:sldId id="298" r:id="rId49"/>
    <p:sldId id="294" r:id="rId50"/>
    <p:sldId id="295" r:id="rId51"/>
    <p:sldId id="296" r:id="rId52"/>
    <p:sldId id="299" r:id="rId53"/>
    <p:sldId id="300" r:id="rId54"/>
    <p:sldId id="301" r:id="rId55"/>
    <p:sldId id="302" r:id="rId56"/>
    <p:sldId id="304" r:id="rId57"/>
    <p:sldId id="305" r:id="rId58"/>
    <p:sldId id="306" r:id="rId59"/>
    <p:sldId id="307" r:id="rId60"/>
    <p:sldId id="337" r:id="rId61"/>
    <p:sldId id="338" r:id="rId62"/>
    <p:sldId id="339" r:id="rId63"/>
    <p:sldId id="401" r:id="rId64"/>
    <p:sldId id="402" r:id="rId65"/>
    <p:sldId id="340" r:id="rId66"/>
    <p:sldId id="341" r:id="rId67"/>
    <p:sldId id="406" r:id="rId68"/>
    <p:sldId id="342" r:id="rId69"/>
    <p:sldId id="407" r:id="rId70"/>
    <p:sldId id="343" r:id="rId71"/>
    <p:sldId id="344" r:id="rId72"/>
    <p:sldId id="408" r:id="rId73"/>
    <p:sldId id="426" r:id="rId74"/>
    <p:sldId id="427" r:id="rId75"/>
    <p:sldId id="428" r:id="rId76"/>
    <p:sldId id="429" r:id="rId77"/>
    <p:sldId id="430" r:id="rId78"/>
    <p:sldId id="448" r:id="rId79"/>
    <p:sldId id="449" r:id="rId80"/>
  </p:sldIdLst>
  <p:sldSz cx="12190413" cy="6858000"/>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度样式 2 - 强调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中度样式 2 - 强调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3C2FFA5D-87B4-456A-9821-1D502468CF0F}" styleName="主题样式 1 - 强调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714" y="66"/>
      </p:cViewPr>
      <p:guideLst>
        <p:guide orient="horz" pos="2160"/>
        <p:guide pos="384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3.xml"/><Relationship Id="rId21" Type="http://schemas.openxmlformats.org/officeDocument/2006/relationships/slide" Target="slides/slide18.xml"/><Relationship Id="rId42" Type="http://schemas.openxmlformats.org/officeDocument/2006/relationships/slide" Target="slides/slide39.xml"/><Relationship Id="rId47" Type="http://schemas.openxmlformats.org/officeDocument/2006/relationships/slide" Target="slides/slide44.xml"/><Relationship Id="rId63" Type="http://schemas.openxmlformats.org/officeDocument/2006/relationships/slide" Target="slides/slide60.xml"/><Relationship Id="rId68" Type="http://schemas.openxmlformats.org/officeDocument/2006/relationships/slide" Target="slides/slide65.xml"/><Relationship Id="rId84" Type="http://schemas.openxmlformats.org/officeDocument/2006/relationships/theme" Target="theme/theme1.xml"/><Relationship Id="rId16" Type="http://schemas.openxmlformats.org/officeDocument/2006/relationships/slide" Target="slides/slide13.xml"/><Relationship Id="rId11" Type="http://schemas.openxmlformats.org/officeDocument/2006/relationships/slide" Target="slides/slide8.xml"/><Relationship Id="rId32" Type="http://schemas.openxmlformats.org/officeDocument/2006/relationships/slide" Target="slides/slide29.xml"/><Relationship Id="rId37" Type="http://schemas.openxmlformats.org/officeDocument/2006/relationships/slide" Target="slides/slide34.xml"/><Relationship Id="rId53" Type="http://schemas.openxmlformats.org/officeDocument/2006/relationships/slide" Target="slides/slide50.xml"/><Relationship Id="rId58" Type="http://schemas.openxmlformats.org/officeDocument/2006/relationships/slide" Target="slides/slide55.xml"/><Relationship Id="rId74" Type="http://schemas.openxmlformats.org/officeDocument/2006/relationships/slide" Target="slides/slide71.xml"/><Relationship Id="rId79" Type="http://schemas.openxmlformats.org/officeDocument/2006/relationships/slide" Target="slides/slide76.xml"/><Relationship Id="rId5" Type="http://schemas.openxmlformats.org/officeDocument/2006/relationships/slide" Target="slides/slide2.xml"/><Relationship Id="rId19" Type="http://schemas.openxmlformats.org/officeDocument/2006/relationships/slide" Target="slides/slide1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slide" Target="slides/slide61.xml"/><Relationship Id="rId69" Type="http://schemas.openxmlformats.org/officeDocument/2006/relationships/slide" Target="slides/slide66.xml"/><Relationship Id="rId77" Type="http://schemas.openxmlformats.org/officeDocument/2006/relationships/slide" Target="slides/slide74.xml"/><Relationship Id="rId8" Type="http://schemas.openxmlformats.org/officeDocument/2006/relationships/slide" Target="slides/slide5.xml"/><Relationship Id="rId51" Type="http://schemas.openxmlformats.org/officeDocument/2006/relationships/slide" Target="slides/slide48.xml"/><Relationship Id="rId72" Type="http://schemas.openxmlformats.org/officeDocument/2006/relationships/slide" Target="slides/slide69.xml"/><Relationship Id="rId80" Type="http://schemas.openxmlformats.org/officeDocument/2006/relationships/slide" Target="slides/slide77.xml"/><Relationship Id="rId85" Type="http://schemas.openxmlformats.org/officeDocument/2006/relationships/tableStyles" Target="tableStyles.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openxmlformats.org/officeDocument/2006/relationships/slide" Target="slides/slide64.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slide" Target="slides/slide59.xml"/><Relationship Id="rId70" Type="http://schemas.openxmlformats.org/officeDocument/2006/relationships/slide" Target="slides/slide67.xml"/><Relationship Id="rId75" Type="http://schemas.openxmlformats.org/officeDocument/2006/relationships/slide" Target="slides/slide72.xml"/><Relationship Id="rId83"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slide" Target="slides/slide62.xml"/><Relationship Id="rId73" Type="http://schemas.openxmlformats.org/officeDocument/2006/relationships/slide" Target="slides/slide70.xml"/><Relationship Id="rId78" Type="http://schemas.openxmlformats.org/officeDocument/2006/relationships/slide" Target="slides/slide75.xml"/><Relationship Id="rId81"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3" Type="http://schemas.openxmlformats.org/officeDocument/2006/relationships/slide" Target="slides/slide10.xml"/><Relationship Id="rId18" Type="http://schemas.openxmlformats.org/officeDocument/2006/relationships/slide" Target="slides/slide15.xml"/><Relationship Id="rId39" Type="http://schemas.openxmlformats.org/officeDocument/2006/relationships/slide" Target="slides/slide36.xml"/><Relationship Id="rId34" Type="http://schemas.openxmlformats.org/officeDocument/2006/relationships/slide" Target="slides/slide31.xml"/><Relationship Id="rId50" Type="http://schemas.openxmlformats.org/officeDocument/2006/relationships/slide" Target="slides/slide47.xml"/><Relationship Id="rId55" Type="http://schemas.openxmlformats.org/officeDocument/2006/relationships/slide" Target="slides/slide52.xml"/><Relationship Id="rId76" Type="http://schemas.openxmlformats.org/officeDocument/2006/relationships/slide" Target="slides/slide73.xml"/><Relationship Id="rId7" Type="http://schemas.openxmlformats.org/officeDocument/2006/relationships/slide" Target="slides/slide4.xml"/><Relationship Id="rId71" Type="http://schemas.openxmlformats.org/officeDocument/2006/relationships/slide" Target="slides/slide68.xml"/><Relationship Id="rId2" Type="http://schemas.openxmlformats.org/officeDocument/2006/relationships/slideMaster" Target="slideMasters/slideMaster2.xml"/><Relationship Id="rId29" Type="http://schemas.openxmlformats.org/officeDocument/2006/relationships/slide" Target="slides/slide26.xml"/><Relationship Id="rId24" Type="http://schemas.openxmlformats.org/officeDocument/2006/relationships/slide" Target="slides/slide21.xml"/><Relationship Id="rId40" Type="http://schemas.openxmlformats.org/officeDocument/2006/relationships/slide" Target="slides/slide37.xml"/><Relationship Id="rId45" Type="http://schemas.openxmlformats.org/officeDocument/2006/relationships/slide" Target="slides/slide42.xml"/><Relationship Id="rId66" Type="http://schemas.openxmlformats.org/officeDocument/2006/relationships/slide" Target="slides/slide63.xml"/><Relationship Id="rId61" Type="http://schemas.openxmlformats.org/officeDocument/2006/relationships/slide" Target="slides/slide58.xml"/><Relationship Id="rId8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8">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11">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1D3F3445-2277-483B-ACBF-D78D2093ADBD}" type="doc">
      <dgm:prSet loTypeId="urn:microsoft.com/office/officeart/2008/layout/AlternatingHexagons" loCatId="list" qsTypeId="urn:microsoft.com/office/officeart/2005/8/quickstyle/simple1#8" qsCatId="simple" csTypeId="urn:microsoft.com/office/officeart/2005/8/colors/accent1_2#8" csCatId="accent1" phldr="1"/>
      <dgm:spPr/>
      <dgm:t>
        <a:bodyPr/>
        <a:lstStyle/>
        <a:p>
          <a:endParaRPr lang="zh-CN" altLang="en-US"/>
        </a:p>
      </dgm:t>
    </dgm:pt>
    <dgm:pt modelId="{150CB25D-C022-4CBE-9CC4-4838B7753A77}">
      <dgm:prSet phldrT="[文本]" custT="1"/>
      <dgm:spPr/>
      <dgm:t>
        <a:bodyPr/>
        <a:lstStyle/>
        <a:p>
          <a:r>
            <a:rPr lang="zh-CN" altLang="en-US" sz="2400" dirty="0" smtClean="0">
              <a:latin typeface="楷体" panose="02010609060101010101" pitchFamily="49" charset="-122"/>
              <a:ea typeface="楷体" panose="02010609060101010101" pitchFamily="49" charset="-122"/>
            </a:rPr>
            <a:t>平等、自愿、公平原则</a:t>
          </a:r>
          <a:endParaRPr lang="zh-CN" altLang="en-US" sz="2400" dirty="0">
            <a:latin typeface="楷体" panose="02010609060101010101" pitchFamily="49" charset="-122"/>
            <a:ea typeface="楷体" panose="02010609060101010101" pitchFamily="49" charset="-122"/>
          </a:endParaRPr>
        </a:p>
      </dgm:t>
    </dgm:pt>
    <dgm:pt modelId="{50F9C93A-048E-42DE-95F7-D8E73C6FE60E}" type="parTrans" cxnId="{22655CAA-23F3-4B95-922B-5B2E0B9E5E08}">
      <dgm:prSet/>
      <dgm:spPr/>
      <dgm:t>
        <a:bodyPr/>
        <a:lstStyle/>
        <a:p>
          <a:endParaRPr lang="zh-CN" altLang="en-US"/>
        </a:p>
      </dgm:t>
    </dgm:pt>
    <dgm:pt modelId="{97932DE2-6060-4735-9DDF-3359037C53C4}" type="sibTrans" cxnId="{22655CAA-23F3-4B95-922B-5B2E0B9E5E08}">
      <dgm:prSet custT="1"/>
      <dgm:spPr/>
      <dgm:t>
        <a:bodyPr/>
        <a:lstStyle/>
        <a:p>
          <a:pPr algn="l"/>
          <a:r>
            <a:rPr lang="zh-CN" altLang="en-US" sz="2400" dirty="0" smtClean="0">
              <a:latin typeface="楷体" panose="02010609060101010101" pitchFamily="49" charset="-122"/>
              <a:ea typeface="楷体" panose="02010609060101010101" pitchFamily="49" charset="-122"/>
            </a:rPr>
            <a:t>遵守国家法律法规和国家计划原则</a:t>
          </a:r>
          <a:endParaRPr lang="zh-CN" altLang="en-US" sz="2400" dirty="0">
            <a:latin typeface="楷体" panose="02010609060101010101" pitchFamily="49" charset="-122"/>
            <a:ea typeface="楷体" panose="02010609060101010101" pitchFamily="49" charset="-122"/>
          </a:endParaRPr>
        </a:p>
      </dgm:t>
    </dgm:pt>
    <dgm:pt modelId="{226121A0-9DBD-439E-A499-988C30195982}">
      <dgm:prSet phldrT="[文本]" custT="1"/>
      <dgm:spPr/>
      <dgm:t>
        <a:bodyPr/>
        <a:lstStyle/>
        <a:p>
          <a:r>
            <a:rPr lang="zh-CN" altLang="en-US" sz="2800" b="1" dirty="0" smtClean="0">
              <a:latin typeface="楷体" panose="02010609060101010101" pitchFamily="49" charset="-122"/>
              <a:ea typeface="楷体" panose="02010609060101010101" pitchFamily="49" charset="-122"/>
            </a:rPr>
            <a:t>**合同订立原则</a:t>
          </a:r>
          <a:endParaRPr lang="zh-CN" altLang="en-US" sz="2800" b="1" dirty="0">
            <a:latin typeface="楷体" panose="02010609060101010101" pitchFamily="49" charset="-122"/>
            <a:ea typeface="楷体" panose="02010609060101010101" pitchFamily="49" charset="-122"/>
          </a:endParaRPr>
        </a:p>
      </dgm:t>
    </dgm:pt>
    <dgm:pt modelId="{3B5DD64D-5D9C-479E-B8D3-C3862F05425F}" type="parTrans" cxnId="{89A2DA46-6417-4F1C-904E-C5843530596F}">
      <dgm:prSet/>
      <dgm:spPr/>
      <dgm:t>
        <a:bodyPr/>
        <a:lstStyle/>
        <a:p>
          <a:endParaRPr lang="zh-CN" altLang="en-US"/>
        </a:p>
      </dgm:t>
    </dgm:pt>
    <dgm:pt modelId="{E2C5050A-E34A-48EE-90F8-9CFA67416315}" type="sibTrans" cxnId="{89A2DA46-6417-4F1C-904E-C5843530596F}">
      <dgm:prSet custT="1"/>
      <dgm:spPr/>
      <dgm:t>
        <a:bodyPr/>
        <a:lstStyle/>
        <a:p>
          <a:r>
            <a:rPr lang="zh-CN" altLang="en-US" sz="2400" dirty="0" smtClean="0">
              <a:latin typeface="楷体" panose="02010609060101010101" pitchFamily="49" charset="-122"/>
              <a:ea typeface="楷体" panose="02010609060101010101" pitchFamily="49" charset="-122"/>
            </a:rPr>
            <a:t>诚实信用原则</a:t>
          </a:r>
          <a:endParaRPr lang="zh-CN" altLang="en-US" sz="2400" dirty="0">
            <a:latin typeface="楷体" panose="02010609060101010101" pitchFamily="49" charset="-122"/>
            <a:ea typeface="楷体" panose="02010609060101010101" pitchFamily="49" charset="-122"/>
          </a:endParaRPr>
        </a:p>
      </dgm:t>
    </dgm:pt>
    <dgm:pt modelId="{B0E4A71F-BDDC-4CA8-9EE7-3D51F55AF2E9}">
      <dgm:prSet phldrT="[文本]" custT="1"/>
      <dgm:spPr/>
      <dgm:t>
        <a:bodyPr/>
        <a:lstStyle/>
        <a:p>
          <a:r>
            <a:rPr lang="zh-CN" altLang="en-US" sz="2400" dirty="0" smtClean="0">
              <a:latin typeface="楷体" panose="02010609060101010101" pitchFamily="49" charset="-122"/>
              <a:ea typeface="楷体" panose="02010609060101010101" pitchFamily="49" charset="-122"/>
            </a:rPr>
            <a:t>不损害社会公众利益和扰乱社会经济秩序原则</a:t>
          </a:r>
          <a:endParaRPr lang="zh-CN" altLang="en-US" sz="2400" dirty="0">
            <a:latin typeface="楷体" panose="02010609060101010101" pitchFamily="49" charset="-122"/>
            <a:ea typeface="楷体" panose="02010609060101010101" pitchFamily="49" charset="-122"/>
          </a:endParaRPr>
        </a:p>
      </dgm:t>
    </dgm:pt>
    <dgm:pt modelId="{C76CC3FE-601C-4945-8C44-2CFBF715AD36}" type="parTrans" cxnId="{80A19F76-24F3-43FC-AFE7-EA48A2253D4F}">
      <dgm:prSet/>
      <dgm:spPr/>
      <dgm:t>
        <a:bodyPr/>
        <a:lstStyle/>
        <a:p>
          <a:endParaRPr lang="zh-CN" altLang="en-US"/>
        </a:p>
      </dgm:t>
    </dgm:pt>
    <dgm:pt modelId="{5C200522-2203-4C16-8BF9-6D10CD0FFA90}" type="sibTrans" cxnId="{80A19F76-24F3-43FC-AFE7-EA48A2253D4F}">
      <dgm:prSet custT="1"/>
      <dgm:spPr/>
      <dgm:t>
        <a:bodyPr/>
        <a:lstStyle/>
        <a:p>
          <a:r>
            <a:rPr lang="zh-CN" altLang="en-US" sz="2400" dirty="0" smtClean="0">
              <a:latin typeface="楷体" panose="02010609060101010101" pitchFamily="49" charset="-122"/>
              <a:ea typeface="楷体" panose="02010609060101010101" pitchFamily="49" charset="-122"/>
            </a:rPr>
            <a:t>等价有偿原则</a:t>
          </a:r>
          <a:endParaRPr lang="zh-CN" altLang="en-US" sz="2400" dirty="0">
            <a:latin typeface="楷体" panose="02010609060101010101" pitchFamily="49" charset="-122"/>
            <a:ea typeface="楷体" panose="02010609060101010101" pitchFamily="49" charset="-122"/>
          </a:endParaRPr>
        </a:p>
      </dgm:t>
    </dgm:pt>
    <dgm:pt modelId="{D70F3CA6-6289-4481-AAD0-B96210CCA33F}" type="pres">
      <dgm:prSet presAssocID="{1D3F3445-2277-483B-ACBF-D78D2093ADBD}" presName="Name0" presStyleCnt="0">
        <dgm:presLayoutVars>
          <dgm:chMax/>
          <dgm:chPref/>
          <dgm:dir/>
          <dgm:animLvl val="lvl"/>
        </dgm:presLayoutVars>
      </dgm:prSet>
      <dgm:spPr/>
      <dgm:t>
        <a:bodyPr/>
        <a:lstStyle/>
        <a:p>
          <a:endParaRPr lang="zh-CN" altLang="en-US"/>
        </a:p>
      </dgm:t>
    </dgm:pt>
    <dgm:pt modelId="{D4901EEC-9A28-442D-82B5-D2DD77A75BA8}" type="pres">
      <dgm:prSet presAssocID="{150CB25D-C022-4CBE-9CC4-4838B7753A77}" presName="composite" presStyleCnt="0"/>
      <dgm:spPr/>
    </dgm:pt>
    <dgm:pt modelId="{833111E5-0692-4B7E-B17E-5851175EA5B6}" type="pres">
      <dgm:prSet presAssocID="{150CB25D-C022-4CBE-9CC4-4838B7753A77}" presName="Parent1" presStyleLbl="node1" presStyleIdx="0" presStyleCnt="6" custScaleX="126734" custLinFactNeighborX="22109" custLinFactNeighborY="-2219">
        <dgm:presLayoutVars>
          <dgm:chMax val="1"/>
          <dgm:chPref val="1"/>
          <dgm:bulletEnabled val="1"/>
        </dgm:presLayoutVars>
      </dgm:prSet>
      <dgm:spPr/>
      <dgm:t>
        <a:bodyPr/>
        <a:lstStyle/>
        <a:p>
          <a:endParaRPr lang="zh-CN" altLang="en-US"/>
        </a:p>
      </dgm:t>
    </dgm:pt>
    <dgm:pt modelId="{E20A8466-6153-4DFB-BE4F-F443E7E98BB8}" type="pres">
      <dgm:prSet presAssocID="{150CB25D-C022-4CBE-9CC4-4838B7753A77}" presName="Childtext1" presStyleLbl="revTx" presStyleIdx="0" presStyleCnt="3">
        <dgm:presLayoutVars>
          <dgm:chMax val="0"/>
          <dgm:chPref val="0"/>
          <dgm:bulletEnabled val="1"/>
        </dgm:presLayoutVars>
      </dgm:prSet>
      <dgm:spPr/>
      <dgm:t>
        <a:bodyPr/>
        <a:lstStyle/>
        <a:p>
          <a:endParaRPr lang="zh-CN" altLang="en-US"/>
        </a:p>
      </dgm:t>
    </dgm:pt>
    <dgm:pt modelId="{B6D5773A-4134-4EBE-B32D-48E1C156D5A0}" type="pres">
      <dgm:prSet presAssocID="{150CB25D-C022-4CBE-9CC4-4838B7753A77}" presName="BalanceSpacing" presStyleCnt="0"/>
      <dgm:spPr/>
    </dgm:pt>
    <dgm:pt modelId="{8405BA46-33EC-497C-B241-7B9234499A3B}" type="pres">
      <dgm:prSet presAssocID="{150CB25D-C022-4CBE-9CC4-4838B7753A77}" presName="BalanceSpacing1" presStyleCnt="0"/>
      <dgm:spPr/>
    </dgm:pt>
    <dgm:pt modelId="{9B936098-40E7-438B-B03F-D349E987C33E}" type="pres">
      <dgm:prSet presAssocID="{97932DE2-6060-4735-9DDF-3359037C53C4}" presName="Accent1Text" presStyleLbl="node1" presStyleIdx="1" presStyleCnt="6" custScaleX="131762" custLinFactNeighborX="-8503" custLinFactNeighborY="-2219"/>
      <dgm:spPr/>
      <dgm:t>
        <a:bodyPr/>
        <a:lstStyle/>
        <a:p>
          <a:endParaRPr lang="zh-CN" altLang="en-US"/>
        </a:p>
      </dgm:t>
    </dgm:pt>
    <dgm:pt modelId="{94BA7B1F-F992-4BEC-8B11-23C67F6D7654}" type="pres">
      <dgm:prSet presAssocID="{97932DE2-6060-4735-9DDF-3359037C53C4}" presName="spaceBetweenRectangles" presStyleCnt="0"/>
      <dgm:spPr/>
    </dgm:pt>
    <dgm:pt modelId="{8BE3F400-2AA2-4577-880B-226B77E85ED0}" type="pres">
      <dgm:prSet presAssocID="{226121A0-9DBD-439E-A499-988C30195982}" presName="composite" presStyleCnt="0"/>
      <dgm:spPr/>
    </dgm:pt>
    <dgm:pt modelId="{D51338F7-87B2-456E-95D9-74BA1DA90079}" type="pres">
      <dgm:prSet presAssocID="{226121A0-9DBD-439E-A499-988C30195982}" presName="Parent1" presStyleLbl="node1" presStyleIdx="2" presStyleCnt="6" custLinFactNeighborX="8503" custLinFactNeighborY="0">
        <dgm:presLayoutVars>
          <dgm:chMax val="1"/>
          <dgm:chPref val="1"/>
          <dgm:bulletEnabled val="1"/>
        </dgm:presLayoutVars>
      </dgm:prSet>
      <dgm:spPr/>
      <dgm:t>
        <a:bodyPr/>
        <a:lstStyle/>
        <a:p>
          <a:endParaRPr lang="zh-CN" altLang="en-US"/>
        </a:p>
      </dgm:t>
    </dgm:pt>
    <dgm:pt modelId="{0A669CAC-309B-4B76-8BE9-B1039EFBDADA}" type="pres">
      <dgm:prSet presAssocID="{226121A0-9DBD-439E-A499-988C30195982}" presName="Childtext1" presStyleLbl="revTx" presStyleIdx="1" presStyleCnt="3" custLinFactY="-35761" custLinFactNeighborX="37711" custLinFactNeighborY="-100000">
        <dgm:presLayoutVars>
          <dgm:chMax val="0"/>
          <dgm:chPref val="0"/>
          <dgm:bulletEnabled val="1"/>
        </dgm:presLayoutVars>
      </dgm:prSet>
      <dgm:spPr/>
      <dgm:t>
        <a:bodyPr/>
        <a:lstStyle/>
        <a:p>
          <a:endParaRPr lang="zh-CN" altLang="en-US"/>
        </a:p>
      </dgm:t>
    </dgm:pt>
    <dgm:pt modelId="{55D09065-67F3-4082-805B-65383AB92352}" type="pres">
      <dgm:prSet presAssocID="{226121A0-9DBD-439E-A499-988C30195982}" presName="BalanceSpacing" presStyleCnt="0"/>
      <dgm:spPr/>
    </dgm:pt>
    <dgm:pt modelId="{C3C5844F-DA2B-4604-A072-FB8489831D18}" type="pres">
      <dgm:prSet presAssocID="{226121A0-9DBD-439E-A499-988C30195982}" presName="BalanceSpacing1" presStyleCnt="0"/>
      <dgm:spPr/>
    </dgm:pt>
    <dgm:pt modelId="{10023B27-4191-4CC2-AA9D-DD2324DA7666}" type="pres">
      <dgm:prSet presAssocID="{E2C5050A-E34A-48EE-90F8-9CFA67416315}" presName="Accent1Text" presStyleLbl="node1" presStyleIdx="3" presStyleCnt="6" custScaleX="131393" custLinFactNeighborX="34015" custLinFactNeighborY="-2219"/>
      <dgm:spPr/>
      <dgm:t>
        <a:bodyPr/>
        <a:lstStyle/>
        <a:p>
          <a:endParaRPr lang="zh-CN" altLang="en-US"/>
        </a:p>
      </dgm:t>
    </dgm:pt>
    <dgm:pt modelId="{61C1281D-F57E-4B91-BD51-87346D755D4F}" type="pres">
      <dgm:prSet presAssocID="{E2C5050A-E34A-48EE-90F8-9CFA67416315}" presName="spaceBetweenRectangles" presStyleCnt="0"/>
      <dgm:spPr/>
    </dgm:pt>
    <dgm:pt modelId="{FF26DD2E-858C-45DB-8890-BB2AA0948DFD}" type="pres">
      <dgm:prSet presAssocID="{B0E4A71F-BDDC-4CA8-9EE7-3D51F55AF2E9}" presName="composite" presStyleCnt="0"/>
      <dgm:spPr/>
    </dgm:pt>
    <dgm:pt modelId="{AC608DFD-CD2B-4FEA-95B5-C75FC8523705}" type="pres">
      <dgm:prSet presAssocID="{B0E4A71F-BDDC-4CA8-9EE7-3D51F55AF2E9}" presName="Parent1" presStyleLbl="node1" presStyleIdx="4" presStyleCnt="6" custScaleX="155645" custLinFactNeighborX="31463" custLinFactNeighborY="-1446">
        <dgm:presLayoutVars>
          <dgm:chMax val="1"/>
          <dgm:chPref val="1"/>
          <dgm:bulletEnabled val="1"/>
        </dgm:presLayoutVars>
      </dgm:prSet>
      <dgm:spPr/>
      <dgm:t>
        <a:bodyPr/>
        <a:lstStyle/>
        <a:p>
          <a:endParaRPr lang="zh-CN" altLang="en-US"/>
        </a:p>
      </dgm:t>
    </dgm:pt>
    <dgm:pt modelId="{D8038852-D7F6-45BA-BBD3-5D299F56E8D3}" type="pres">
      <dgm:prSet presAssocID="{B0E4A71F-BDDC-4CA8-9EE7-3D51F55AF2E9}" presName="Childtext1" presStyleLbl="revTx" presStyleIdx="2" presStyleCnt="3">
        <dgm:presLayoutVars>
          <dgm:chMax val="0"/>
          <dgm:chPref val="0"/>
          <dgm:bulletEnabled val="1"/>
        </dgm:presLayoutVars>
      </dgm:prSet>
      <dgm:spPr/>
      <dgm:t>
        <a:bodyPr/>
        <a:lstStyle/>
        <a:p>
          <a:endParaRPr lang="zh-CN" altLang="en-US"/>
        </a:p>
      </dgm:t>
    </dgm:pt>
    <dgm:pt modelId="{F0F64190-8828-40B0-B2E1-BCCC5324EF98}" type="pres">
      <dgm:prSet presAssocID="{B0E4A71F-BDDC-4CA8-9EE7-3D51F55AF2E9}" presName="BalanceSpacing" presStyleCnt="0"/>
      <dgm:spPr/>
    </dgm:pt>
    <dgm:pt modelId="{1E764D06-ADE7-48F6-8BF3-ACAD890FE1D6}" type="pres">
      <dgm:prSet presAssocID="{B0E4A71F-BDDC-4CA8-9EE7-3D51F55AF2E9}" presName="BalanceSpacing1" presStyleCnt="0"/>
      <dgm:spPr/>
    </dgm:pt>
    <dgm:pt modelId="{2101ACA2-9E1F-4296-B60F-A9667C727389}" type="pres">
      <dgm:prSet presAssocID="{5C200522-2203-4C16-8BF9-6D10CD0FFA90}" presName="Accent1Text" presStyleLbl="node1" presStyleIdx="5" presStyleCnt="6" custScaleX="119856" custLinFactNeighborX="-5102" custLinFactNeighborY="-740"/>
      <dgm:spPr/>
      <dgm:t>
        <a:bodyPr/>
        <a:lstStyle/>
        <a:p>
          <a:endParaRPr lang="zh-CN" altLang="en-US"/>
        </a:p>
      </dgm:t>
    </dgm:pt>
  </dgm:ptLst>
  <dgm:cxnLst>
    <dgm:cxn modelId="{89A2DA46-6417-4F1C-904E-C5843530596F}" srcId="{1D3F3445-2277-483B-ACBF-D78D2093ADBD}" destId="{226121A0-9DBD-439E-A499-988C30195982}" srcOrd="1" destOrd="0" parTransId="{3B5DD64D-5D9C-479E-B8D3-C3862F05425F}" sibTransId="{E2C5050A-E34A-48EE-90F8-9CFA67416315}"/>
    <dgm:cxn modelId="{8A38EC1B-94EF-48BC-BC51-7D4D3AF579B8}" type="presOf" srcId="{E2C5050A-E34A-48EE-90F8-9CFA67416315}" destId="{10023B27-4191-4CC2-AA9D-DD2324DA7666}" srcOrd="0" destOrd="0" presId="urn:microsoft.com/office/officeart/2008/layout/AlternatingHexagons"/>
    <dgm:cxn modelId="{A89E7CED-66ED-4FA1-AC9C-7A1F88664CD0}" type="presOf" srcId="{97932DE2-6060-4735-9DDF-3359037C53C4}" destId="{9B936098-40E7-438B-B03F-D349E987C33E}" srcOrd="0" destOrd="0" presId="urn:microsoft.com/office/officeart/2008/layout/AlternatingHexagons"/>
    <dgm:cxn modelId="{ED0BAF73-05A9-44B0-A280-12AAF50F4CC6}" type="presOf" srcId="{1D3F3445-2277-483B-ACBF-D78D2093ADBD}" destId="{D70F3CA6-6289-4481-AAD0-B96210CCA33F}" srcOrd="0" destOrd="0" presId="urn:microsoft.com/office/officeart/2008/layout/AlternatingHexagons"/>
    <dgm:cxn modelId="{58F18EAD-EABE-4069-9F83-69F2093A4615}" type="presOf" srcId="{150CB25D-C022-4CBE-9CC4-4838B7753A77}" destId="{833111E5-0692-4B7E-B17E-5851175EA5B6}" srcOrd="0" destOrd="0" presId="urn:microsoft.com/office/officeart/2008/layout/AlternatingHexagons"/>
    <dgm:cxn modelId="{80A19F76-24F3-43FC-AFE7-EA48A2253D4F}" srcId="{1D3F3445-2277-483B-ACBF-D78D2093ADBD}" destId="{B0E4A71F-BDDC-4CA8-9EE7-3D51F55AF2E9}" srcOrd="2" destOrd="0" parTransId="{C76CC3FE-601C-4945-8C44-2CFBF715AD36}" sibTransId="{5C200522-2203-4C16-8BF9-6D10CD0FFA90}"/>
    <dgm:cxn modelId="{51203052-BCB4-48B4-8939-518E4F953FB6}" type="presOf" srcId="{B0E4A71F-BDDC-4CA8-9EE7-3D51F55AF2E9}" destId="{AC608DFD-CD2B-4FEA-95B5-C75FC8523705}" srcOrd="0" destOrd="0" presId="urn:microsoft.com/office/officeart/2008/layout/AlternatingHexagons"/>
    <dgm:cxn modelId="{9B0EE4FD-EA31-4E75-9D17-CEFD9EB67D27}" type="presOf" srcId="{5C200522-2203-4C16-8BF9-6D10CD0FFA90}" destId="{2101ACA2-9E1F-4296-B60F-A9667C727389}" srcOrd="0" destOrd="0" presId="urn:microsoft.com/office/officeart/2008/layout/AlternatingHexagons"/>
    <dgm:cxn modelId="{22655CAA-23F3-4B95-922B-5B2E0B9E5E08}" srcId="{1D3F3445-2277-483B-ACBF-D78D2093ADBD}" destId="{150CB25D-C022-4CBE-9CC4-4838B7753A77}" srcOrd="0" destOrd="0" parTransId="{50F9C93A-048E-42DE-95F7-D8E73C6FE60E}" sibTransId="{97932DE2-6060-4735-9DDF-3359037C53C4}"/>
    <dgm:cxn modelId="{C21089FE-4D28-4999-8E3D-C2C0722DDAED}" type="presOf" srcId="{226121A0-9DBD-439E-A499-988C30195982}" destId="{D51338F7-87B2-456E-95D9-74BA1DA90079}" srcOrd="0" destOrd="0" presId="urn:microsoft.com/office/officeart/2008/layout/AlternatingHexagons"/>
    <dgm:cxn modelId="{3DBE2FFC-21F1-4CA7-9FAA-22043AAFB9B1}" type="presParOf" srcId="{D70F3CA6-6289-4481-AAD0-B96210CCA33F}" destId="{D4901EEC-9A28-442D-82B5-D2DD77A75BA8}" srcOrd="0" destOrd="0" presId="urn:microsoft.com/office/officeart/2008/layout/AlternatingHexagons"/>
    <dgm:cxn modelId="{4418D4DB-68CA-405B-8056-992FCF0CC0B3}" type="presParOf" srcId="{D4901EEC-9A28-442D-82B5-D2DD77A75BA8}" destId="{833111E5-0692-4B7E-B17E-5851175EA5B6}" srcOrd="0" destOrd="0" presId="urn:microsoft.com/office/officeart/2008/layout/AlternatingHexagons"/>
    <dgm:cxn modelId="{2D4F75B6-D328-48C8-9513-3FD5C5556D98}" type="presParOf" srcId="{D4901EEC-9A28-442D-82B5-D2DD77A75BA8}" destId="{E20A8466-6153-4DFB-BE4F-F443E7E98BB8}" srcOrd="1" destOrd="0" presId="urn:microsoft.com/office/officeart/2008/layout/AlternatingHexagons"/>
    <dgm:cxn modelId="{25D724BF-2417-4A90-A241-2332B43AA7A3}" type="presParOf" srcId="{D4901EEC-9A28-442D-82B5-D2DD77A75BA8}" destId="{B6D5773A-4134-4EBE-B32D-48E1C156D5A0}" srcOrd="2" destOrd="0" presId="urn:microsoft.com/office/officeart/2008/layout/AlternatingHexagons"/>
    <dgm:cxn modelId="{2DEEE924-6C3F-4F5E-A2FB-870F675C8F52}" type="presParOf" srcId="{D4901EEC-9A28-442D-82B5-D2DD77A75BA8}" destId="{8405BA46-33EC-497C-B241-7B9234499A3B}" srcOrd="3" destOrd="0" presId="urn:microsoft.com/office/officeart/2008/layout/AlternatingHexagons"/>
    <dgm:cxn modelId="{AE900124-5EF8-4597-AC2D-F3D7F6E2E3FC}" type="presParOf" srcId="{D4901EEC-9A28-442D-82B5-D2DD77A75BA8}" destId="{9B936098-40E7-438B-B03F-D349E987C33E}" srcOrd="4" destOrd="0" presId="urn:microsoft.com/office/officeart/2008/layout/AlternatingHexagons"/>
    <dgm:cxn modelId="{58E4D6F9-66F6-49E8-9995-D53F1216412B}" type="presParOf" srcId="{D70F3CA6-6289-4481-AAD0-B96210CCA33F}" destId="{94BA7B1F-F992-4BEC-8B11-23C67F6D7654}" srcOrd="1" destOrd="0" presId="urn:microsoft.com/office/officeart/2008/layout/AlternatingHexagons"/>
    <dgm:cxn modelId="{2CC77FF9-BCEF-40D2-92E9-802D836C4F8D}" type="presParOf" srcId="{D70F3CA6-6289-4481-AAD0-B96210CCA33F}" destId="{8BE3F400-2AA2-4577-880B-226B77E85ED0}" srcOrd="2" destOrd="0" presId="urn:microsoft.com/office/officeart/2008/layout/AlternatingHexagons"/>
    <dgm:cxn modelId="{4AD45FF2-F859-4110-8868-57861C145AC7}" type="presParOf" srcId="{8BE3F400-2AA2-4577-880B-226B77E85ED0}" destId="{D51338F7-87B2-456E-95D9-74BA1DA90079}" srcOrd="0" destOrd="0" presId="urn:microsoft.com/office/officeart/2008/layout/AlternatingHexagons"/>
    <dgm:cxn modelId="{4B4296FB-A21C-4A65-95F0-1CAB42C1FD77}" type="presParOf" srcId="{8BE3F400-2AA2-4577-880B-226B77E85ED0}" destId="{0A669CAC-309B-4B76-8BE9-B1039EFBDADA}" srcOrd="1" destOrd="0" presId="urn:microsoft.com/office/officeart/2008/layout/AlternatingHexagons"/>
    <dgm:cxn modelId="{2E7CD2FB-5B65-42B7-A951-F472A8826401}" type="presParOf" srcId="{8BE3F400-2AA2-4577-880B-226B77E85ED0}" destId="{55D09065-67F3-4082-805B-65383AB92352}" srcOrd="2" destOrd="0" presId="urn:microsoft.com/office/officeart/2008/layout/AlternatingHexagons"/>
    <dgm:cxn modelId="{6D94895A-D310-490D-A637-B1DFCFB60E07}" type="presParOf" srcId="{8BE3F400-2AA2-4577-880B-226B77E85ED0}" destId="{C3C5844F-DA2B-4604-A072-FB8489831D18}" srcOrd="3" destOrd="0" presId="urn:microsoft.com/office/officeart/2008/layout/AlternatingHexagons"/>
    <dgm:cxn modelId="{FC6437F9-B506-49A4-9A3A-98995A607DD3}" type="presParOf" srcId="{8BE3F400-2AA2-4577-880B-226B77E85ED0}" destId="{10023B27-4191-4CC2-AA9D-DD2324DA7666}" srcOrd="4" destOrd="0" presId="urn:microsoft.com/office/officeart/2008/layout/AlternatingHexagons"/>
    <dgm:cxn modelId="{1251149B-AB70-4948-BDA4-43D29B305284}" type="presParOf" srcId="{D70F3CA6-6289-4481-AAD0-B96210CCA33F}" destId="{61C1281D-F57E-4B91-BD51-87346D755D4F}" srcOrd="3" destOrd="0" presId="urn:microsoft.com/office/officeart/2008/layout/AlternatingHexagons"/>
    <dgm:cxn modelId="{0143FDAA-A46A-4378-BD17-4F1702F311FB}" type="presParOf" srcId="{D70F3CA6-6289-4481-AAD0-B96210CCA33F}" destId="{FF26DD2E-858C-45DB-8890-BB2AA0948DFD}" srcOrd="4" destOrd="0" presId="urn:microsoft.com/office/officeart/2008/layout/AlternatingHexagons"/>
    <dgm:cxn modelId="{216A70B3-F639-4C4E-A437-A8F8413572D6}" type="presParOf" srcId="{FF26DD2E-858C-45DB-8890-BB2AA0948DFD}" destId="{AC608DFD-CD2B-4FEA-95B5-C75FC8523705}" srcOrd="0" destOrd="0" presId="urn:microsoft.com/office/officeart/2008/layout/AlternatingHexagons"/>
    <dgm:cxn modelId="{48B86429-2FB3-4771-B53F-A96181FDA177}" type="presParOf" srcId="{FF26DD2E-858C-45DB-8890-BB2AA0948DFD}" destId="{D8038852-D7F6-45BA-BBD3-5D299F56E8D3}" srcOrd="1" destOrd="0" presId="urn:microsoft.com/office/officeart/2008/layout/AlternatingHexagons"/>
    <dgm:cxn modelId="{BAEF5C8E-4574-4D6B-A628-1573B1255F50}" type="presParOf" srcId="{FF26DD2E-858C-45DB-8890-BB2AA0948DFD}" destId="{F0F64190-8828-40B0-B2E1-BCCC5324EF98}" srcOrd="2" destOrd="0" presId="urn:microsoft.com/office/officeart/2008/layout/AlternatingHexagons"/>
    <dgm:cxn modelId="{90B5A852-5695-415F-90A9-0CA74A23E53E}" type="presParOf" srcId="{FF26DD2E-858C-45DB-8890-BB2AA0948DFD}" destId="{1E764D06-ADE7-48F6-8BF3-ACAD890FE1D6}" srcOrd="3" destOrd="0" presId="urn:microsoft.com/office/officeart/2008/layout/AlternatingHexagons"/>
    <dgm:cxn modelId="{718598E2-E844-4EA2-9B7B-E3F2AB25BE35}" type="presParOf" srcId="{FF26DD2E-858C-45DB-8890-BB2AA0948DFD}" destId="{2101ACA2-9E1F-4296-B60F-A9667C727389}" srcOrd="4" destOrd="0" presId="urn:microsoft.com/office/officeart/2008/layout/AlternatingHexagon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1D2B1E7-A520-4907-A23D-166BB0201A35}" type="doc">
      <dgm:prSet loTypeId="urn:microsoft.com/office/officeart/2008/layout/LinedList" loCatId="list" qsTypeId="urn:microsoft.com/office/officeart/2005/8/quickstyle/simple1#11" qsCatId="simple" csTypeId="urn:microsoft.com/office/officeart/2005/8/colors/accent1_2#11" csCatId="accent1" phldr="1"/>
      <dgm:spPr/>
      <dgm:t>
        <a:bodyPr/>
        <a:lstStyle/>
        <a:p>
          <a:endParaRPr lang="zh-CN" altLang="en-US"/>
        </a:p>
      </dgm:t>
    </dgm:pt>
    <dgm:pt modelId="{688752BB-2144-4706-B342-75DEC636D2E0}">
      <dgm:prSet phldrT="[文本]"/>
      <dgm:spPr/>
      <dgm:t>
        <a:bodyPr/>
        <a:lstStyle/>
        <a:p>
          <a:r>
            <a:rPr lang="zh-CN" altLang="en-US" dirty="0" smtClean="0">
              <a:latin typeface="楷体" panose="02010609060101010101" pitchFamily="49" charset="-122"/>
              <a:ea typeface="楷体" panose="02010609060101010101" pitchFamily="49" charset="-122"/>
            </a:rPr>
            <a:t>内容</a:t>
          </a:r>
          <a:endParaRPr lang="zh-CN" altLang="en-US" dirty="0">
            <a:latin typeface="楷体" panose="02010609060101010101" pitchFamily="49" charset="-122"/>
            <a:ea typeface="楷体" panose="02010609060101010101" pitchFamily="49" charset="-122"/>
          </a:endParaRPr>
        </a:p>
      </dgm:t>
    </dgm:pt>
    <dgm:pt modelId="{9A4B0EA5-F9C3-4F3A-BE38-ED39C179456A}" type="parTrans" cxnId="{87A56073-F4A7-4040-95F9-582E60FD714F}">
      <dgm:prSet/>
      <dgm:spPr/>
      <dgm:t>
        <a:bodyPr/>
        <a:lstStyle/>
        <a:p>
          <a:endParaRPr lang="zh-CN" altLang="en-US">
            <a:latin typeface="楷体" panose="02010609060101010101" pitchFamily="49" charset="-122"/>
            <a:ea typeface="楷体" panose="02010609060101010101" pitchFamily="49" charset="-122"/>
          </a:endParaRPr>
        </a:p>
      </dgm:t>
    </dgm:pt>
    <dgm:pt modelId="{F88C07BB-0634-4AF8-A4D8-0F1DD58D0315}" type="sibTrans" cxnId="{87A56073-F4A7-4040-95F9-582E60FD714F}">
      <dgm:prSet/>
      <dgm:spPr/>
      <dgm:t>
        <a:bodyPr/>
        <a:lstStyle/>
        <a:p>
          <a:endParaRPr lang="zh-CN" altLang="en-US">
            <a:latin typeface="楷体" panose="02010609060101010101" pitchFamily="49" charset="-122"/>
            <a:ea typeface="楷体" panose="02010609060101010101" pitchFamily="49" charset="-122"/>
          </a:endParaRPr>
        </a:p>
      </dgm:t>
    </dgm:pt>
    <dgm:pt modelId="{CC6B2313-3B38-4E15-B405-1EFBE4BA9706}">
      <dgm:prSet phldrT="[文本]"/>
      <dgm:spPr/>
      <dgm:t>
        <a:bodyPr/>
        <a:lstStyle/>
        <a:p>
          <a:r>
            <a:rPr lang="zh-CN" altLang="en-US" dirty="0" smtClean="0">
              <a:latin typeface="楷体" panose="02010609060101010101" pitchFamily="49" charset="-122"/>
              <a:ea typeface="楷体" panose="02010609060101010101" pitchFamily="49" charset="-122"/>
            </a:rPr>
            <a:t>（</a:t>
          </a:r>
          <a:r>
            <a:rPr lang="en-US" altLang="zh-CN" dirty="0" smtClean="0">
              <a:latin typeface="楷体" panose="02010609060101010101" pitchFamily="49" charset="-122"/>
              <a:ea typeface="楷体" panose="02010609060101010101" pitchFamily="49" charset="-122"/>
            </a:rPr>
            <a:t>1</a:t>
          </a:r>
          <a:r>
            <a:rPr lang="zh-CN" altLang="en-US" dirty="0" smtClean="0">
              <a:latin typeface="楷体" panose="02010609060101010101" pitchFamily="49" charset="-122"/>
              <a:ea typeface="楷体" panose="02010609060101010101" pitchFamily="49" charset="-122"/>
            </a:rPr>
            <a:t>）合同协议书</a:t>
          </a:r>
          <a:endParaRPr lang="zh-CN" altLang="en-US" dirty="0">
            <a:latin typeface="楷体" panose="02010609060101010101" pitchFamily="49" charset="-122"/>
            <a:ea typeface="楷体" panose="02010609060101010101" pitchFamily="49" charset="-122"/>
          </a:endParaRPr>
        </a:p>
      </dgm:t>
    </dgm:pt>
    <dgm:pt modelId="{136F9EAA-456D-480B-BB76-C164EAFDD463}" type="parTrans" cxnId="{FD66F138-AC34-4CE8-BE08-89DE5BEA018D}">
      <dgm:prSet/>
      <dgm:spPr/>
      <dgm:t>
        <a:bodyPr/>
        <a:lstStyle/>
        <a:p>
          <a:endParaRPr lang="zh-CN" altLang="en-US">
            <a:latin typeface="楷体" panose="02010609060101010101" pitchFamily="49" charset="-122"/>
            <a:ea typeface="楷体" panose="02010609060101010101" pitchFamily="49" charset="-122"/>
          </a:endParaRPr>
        </a:p>
      </dgm:t>
    </dgm:pt>
    <dgm:pt modelId="{7744BBE4-D2A6-4D9A-BDAF-DC435B39CEA2}" type="sibTrans" cxnId="{FD66F138-AC34-4CE8-BE08-89DE5BEA018D}">
      <dgm:prSet/>
      <dgm:spPr/>
      <dgm:t>
        <a:bodyPr/>
        <a:lstStyle/>
        <a:p>
          <a:endParaRPr lang="zh-CN" altLang="en-US">
            <a:latin typeface="楷体" panose="02010609060101010101" pitchFamily="49" charset="-122"/>
            <a:ea typeface="楷体" panose="02010609060101010101" pitchFamily="49" charset="-122"/>
          </a:endParaRPr>
        </a:p>
      </dgm:t>
    </dgm:pt>
    <dgm:pt modelId="{32D088DF-4D79-4635-810B-4CBE98F570BF}">
      <dgm:prSet phldrT="[文本]"/>
      <dgm:spPr/>
      <dgm:t>
        <a:bodyPr/>
        <a:lstStyle/>
        <a:p>
          <a:r>
            <a:rPr lang="zh-CN" altLang="en-US" dirty="0" smtClean="0">
              <a:latin typeface="楷体" panose="02010609060101010101" pitchFamily="49" charset="-122"/>
              <a:ea typeface="楷体" panose="02010609060101010101" pitchFamily="49" charset="-122"/>
            </a:rPr>
            <a:t>（</a:t>
          </a:r>
          <a:r>
            <a:rPr lang="en-US" altLang="zh-CN" dirty="0" smtClean="0">
              <a:latin typeface="楷体" panose="02010609060101010101" pitchFamily="49" charset="-122"/>
              <a:ea typeface="楷体" panose="02010609060101010101" pitchFamily="49" charset="-122"/>
            </a:rPr>
            <a:t>2</a:t>
          </a:r>
          <a:r>
            <a:rPr lang="zh-CN" altLang="en-US" dirty="0" smtClean="0">
              <a:latin typeface="楷体" panose="02010609060101010101" pitchFamily="49" charset="-122"/>
              <a:ea typeface="楷体" panose="02010609060101010101" pitchFamily="49" charset="-122"/>
            </a:rPr>
            <a:t>）中标通知书</a:t>
          </a:r>
          <a:endParaRPr lang="zh-CN" altLang="en-US" dirty="0">
            <a:latin typeface="楷体" panose="02010609060101010101" pitchFamily="49" charset="-122"/>
            <a:ea typeface="楷体" panose="02010609060101010101" pitchFamily="49" charset="-122"/>
          </a:endParaRPr>
        </a:p>
      </dgm:t>
    </dgm:pt>
    <dgm:pt modelId="{7C02D44F-5D72-4426-A72E-15BD81980530}" type="parTrans" cxnId="{7EBBDFCA-1B71-4CC5-91FE-DB58F13CE375}">
      <dgm:prSet/>
      <dgm:spPr/>
      <dgm:t>
        <a:bodyPr/>
        <a:lstStyle/>
        <a:p>
          <a:endParaRPr lang="zh-CN" altLang="en-US">
            <a:latin typeface="楷体" panose="02010609060101010101" pitchFamily="49" charset="-122"/>
            <a:ea typeface="楷体" panose="02010609060101010101" pitchFamily="49" charset="-122"/>
          </a:endParaRPr>
        </a:p>
      </dgm:t>
    </dgm:pt>
    <dgm:pt modelId="{581E5B65-FB2E-4219-B0C8-EF81F1BDA454}" type="sibTrans" cxnId="{7EBBDFCA-1B71-4CC5-91FE-DB58F13CE375}">
      <dgm:prSet/>
      <dgm:spPr/>
      <dgm:t>
        <a:bodyPr/>
        <a:lstStyle/>
        <a:p>
          <a:endParaRPr lang="zh-CN" altLang="en-US">
            <a:latin typeface="楷体" panose="02010609060101010101" pitchFamily="49" charset="-122"/>
            <a:ea typeface="楷体" panose="02010609060101010101" pitchFamily="49" charset="-122"/>
          </a:endParaRPr>
        </a:p>
      </dgm:t>
    </dgm:pt>
    <dgm:pt modelId="{6B642D5E-BB7E-4729-B93D-64D6F862BBD4}">
      <dgm:prSet phldrT="[文本]"/>
      <dgm:spPr/>
      <dgm:t>
        <a:bodyPr/>
        <a:lstStyle/>
        <a:p>
          <a:r>
            <a:rPr lang="zh-CN" altLang="en-US" dirty="0" smtClean="0">
              <a:latin typeface="楷体" panose="02010609060101010101" pitchFamily="49" charset="-122"/>
              <a:ea typeface="楷体" panose="02010609060101010101" pitchFamily="49" charset="-122"/>
            </a:rPr>
            <a:t>（</a:t>
          </a:r>
          <a:r>
            <a:rPr lang="en-US" altLang="zh-CN" dirty="0" smtClean="0">
              <a:latin typeface="楷体" panose="02010609060101010101" pitchFamily="49" charset="-122"/>
              <a:ea typeface="楷体" panose="02010609060101010101" pitchFamily="49" charset="-122"/>
            </a:rPr>
            <a:t>3</a:t>
          </a:r>
          <a:r>
            <a:rPr lang="zh-CN" altLang="en-US" dirty="0" smtClean="0">
              <a:latin typeface="楷体" panose="02010609060101010101" pitchFamily="49" charset="-122"/>
              <a:ea typeface="楷体" panose="02010609060101010101" pitchFamily="49" charset="-122"/>
            </a:rPr>
            <a:t>）投标函及其附录</a:t>
          </a:r>
          <a:endParaRPr lang="zh-CN" altLang="en-US" dirty="0">
            <a:latin typeface="楷体" panose="02010609060101010101" pitchFamily="49" charset="-122"/>
            <a:ea typeface="楷体" panose="02010609060101010101" pitchFamily="49" charset="-122"/>
          </a:endParaRPr>
        </a:p>
      </dgm:t>
    </dgm:pt>
    <dgm:pt modelId="{CC90F982-58B2-4EB6-A20B-6F48A1AAEE50}" type="parTrans" cxnId="{5A59D611-F9E7-498F-90C7-3230578E8938}">
      <dgm:prSet/>
      <dgm:spPr/>
      <dgm:t>
        <a:bodyPr/>
        <a:lstStyle/>
        <a:p>
          <a:endParaRPr lang="zh-CN" altLang="en-US">
            <a:latin typeface="楷体" panose="02010609060101010101" pitchFamily="49" charset="-122"/>
            <a:ea typeface="楷体" panose="02010609060101010101" pitchFamily="49" charset="-122"/>
          </a:endParaRPr>
        </a:p>
      </dgm:t>
    </dgm:pt>
    <dgm:pt modelId="{10AA13E9-297F-493D-9269-5F1A54B79F3D}" type="sibTrans" cxnId="{5A59D611-F9E7-498F-90C7-3230578E8938}">
      <dgm:prSet/>
      <dgm:spPr/>
      <dgm:t>
        <a:bodyPr/>
        <a:lstStyle/>
        <a:p>
          <a:endParaRPr lang="zh-CN" altLang="en-US">
            <a:latin typeface="楷体" panose="02010609060101010101" pitchFamily="49" charset="-122"/>
            <a:ea typeface="楷体" panose="02010609060101010101" pitchFamily="49" charset="-122"/>
          </a:endParaRPr>
        </a:p>
      </dgm:t>
    </dgm:pt>
    <dgm:pt modelId="{82B29A6C-5144-4EC5-9E16-0EA32D9C505F}">
      <dgm:prSet phldrT="[文本]"/>
      <dgm:spPr/>
      <dgm:t>
        <a:bodyPr/>
        <a:lstStyle/>
        <a:p>
          <a:r>
            <a:rPr lang="zh-CN" altLang="en-US" dirty="0" smtClean="0">
              <a:latin typeface="楷体" panose="02010609060101010101" pitchFamily="49" charset="-122"/>
              <a:ea typeface="楷体" panose="02010609060101010101" pitchFamily="49" charset="-122"/>
            </a:rPr>
            <a:t>（</a:t>
          </a:r>
          <a:r>
            <a:rPr lang="en-US" altLang="zh-CN" dirty="0" smtClean="0">
              <a:latin typeface="楷体" panose="02010609060101010101" pitchFamily="49" charset="-122"/>
              <a:ea typeface="楷体" panose="02010609060101010101" pitchFamily="49" charset="-122"/>
            </a:rPr>
            <a:t>9</a:t>
          </a:r>
          <a:r>
            <a:rPr lang="zh-CN" altLang="en-US" dirty="0" smtClean="0">
              <a:latin typeface="楷体" panose="02010609060101010101" pitchFamily="49" charset="-122"/>
              <a:ea typeface="楷体" panose="02010609060101010101" pitchFamily="49" charset="-122"/>
            </a:rPr>
            <a:t>）其他合同文件</a:t>
          </a:r>
          <a:endParaRPr lang="zh-CN" altLang="en-US" dirty="0">
            <a:latin typeface="楷体" panose="02010609060101010101" pitchFamily="49" charset="-122"/>
            <a:ea typeface="楷体" panose="02010609060101010101" pitchFamily="49" charset="-122"/>
          </a:endParaRPr>
        </a:p>
      </dgm:t>
    </dgm:pt>
    <dgm:pt modelId="{8CD32E75-CB74-4F14-A11F-ED8C1CD79B43}" type="parTrans" cxnId="{D21AF149-1123-4DB7-B9BD-F1647BFA7CC4}">
      <dgm:prSet/>
      <dgm:spPr/>
      <dgm:t>
        <a:bodyPr/>
        <a:lstStyle/>
        <a:p>
          <a:endParaRPr lang="zh-CN" altLang="en-US">
            <a:latin typeface="楷体" panose="02010609060101010101" pitchFamily="49" charset="-122"/>
            <a:ea typeface="楷体" panose="02010609060101010101" pitchFamily="49" charset="-122"/>
          </a:endParaRPr>
        </a:p>
      </dgm:t>
    </dgm:pt>
    <dgm:pt modelId="{B7D27246-E6F5-4EF0-8358-617A5977B909}" type="sibTrans" cxnId="{D21AF149-1123-4DB7-B9BD-F1647BFA7CC4}">
      <dgm:prSet/>
      <dgm:spPr/>
      <dgm:t>
        <a:bodyPr/>
        <a:lstStyle/>
        <a:p>
          <a:endParaRPr lang="zh-CN" altLang="en-US">
            <a:latin typeface="楷体" panose="02010609060101010101" pitchFamily="49" charset="-122"/>
            <a:ea typeface="楷体" panose="02010609060101010101" pitchFamily="49" charset="-122"/>
          </a:endParaRPr>
        </a:p>
      </dgm:t>
    </dgm:pt>
    <dgm:pt modelId="{27B7661A-FC77-4952-A2E3-C56AC7BF110C}">
      <dgm:prSet phldrT="[文本]"/>
      <dgm:spPr/>
      <dgm:t>
        <a:bodyPr/>
        <a:lstStyle/>
        <a:p>
          <a:r>
            <a:rPr lang="zh-CN" altLang="en-US" dirty="0" smtClean="0">
              <a:latin typeface="楷体" panose="02010609060101010101" pitchFamily="49" charset="-122"/>
              <a:ea typeface="楷体" panose="02010609060101010101" pitchFamily="49" charset="-122"/>
            </a:rPr>
            <a:t>（</a:t>
          </a:r>
          <a:r>
            <a:rPr lang="en-US" altLang="zh-CN" dirty="0" smtClean="0">
              <a:latin typeface="楷体" panose="02010609060101010101" pitchFamily="49" charset="-122"/>
              <a:ea typeface="楷体" panose="02010609060101010101" pitchFamily="49" charset="-122"/>
            </a:rPr>
            <a:t>4</a:t>
          </a:r>
          <a:r>
            <a:rPr lang="zh-CN" altLang="en-US" dirty="0" smtClean="0">
              <a:latin typeface="楷体" panose="02010609060101010101" pitchFamily="49" charset="-122"/>
              <a:ea typeface="楷体" panose="02010609060101010101" pitchFamily="49" charset="-122"/>
            </a:rPr>
            <a:t>）专业合同条款及其附件</a:t>
          </a:r>
          <a:endParaRPr lang="zh-CN" altLang="en-US" dirty="0">
            <a:latin typeface="楷体" panose="02010609060101010101" pitchFamily="49" charset="-122"/>
            <a:ea typeface="楷体" panose="02010609060101010101" pitchFamily="49" charset="-122"/>
          </a:endParaRPr>
        </a:p>
      </dgm:t>
    </dgm:pt>
    <dgm:pt modelId="{4ABDDBF9-5574-491B-A31B-0781240B9661}" type="parTrans" cxnId="{713B0EDE-245C-43A9-8F48-DD50C04A04F9}">
      <dgm:prSet/>
      <dgm:spPr/>
      <dgm:t>
        <a:bodyPr/>
        <a:lstStyle/>
        <a:p>
          <a:endParaRPr lang="zh-CN" altLang="en-US">
            <a:latin typeface="楷体" panose="02010609060101010101" pitchFamily="49" charset="-122"/>
            <a:ea typeface="楷体" panose="02010609060101010101" pitchFamily="49" charset="-122"/>
          </a:endParaRPr>
        </a:p>
      </dgm:t>
    </dgm:pt>
    <dgm:pt modelId="{146206C0-A3CC-4540-8934-A55FE1B8A79E}" type="sibTrans" cxnId="{713B0EDE-245C-43A9-8F48-DD50C04A04F9}">
      <dgm:prSet/>
      <dgm:spPr/>
      <dgm:t>
        <a:bodyPr/>
        <a:lstStyle/>
        <a:p>
          <a:endParaRPr lang="zh-CN" altLang="en-US">
            <a:latin typeface="楷体" panose="02010609060101010101" pitchFamily="49" charset="-122"/>
            <a:ea typeface="楷体" panose="02010609060101010101" pitchFamily="49" charset="-122"/>
          </a:endParaRPr>
        </a:p>
      </dgm:t>
    </dgm:pt>
    <dgm:pt modelId="{70660BCF-B45E-4A2C-A67E-24C335159D18}">
      <dgm:prSet phldrT="[文本]"/>
      <dgm:spPr/>
      <dgm:t>
        <a:bodyPr/>
        <a:lstStyle/>
        <a:p>
          <a:r>
            <a:rPr lang="zh-CN" altLang="en-US" dirty="0" smtClean="0">
              <a:latin typeface="楷体" panose="02010609060101010101" pitchFamily="49" charset="-122"/>
              <a:ea typeface="楷体" panose="02010609060101010101" pitchFamily="49" charset="-122"/>
            </a:rPr>
            <a:t>（</a:t>
          </a:r>
          <a:r>
            <a:rPr lang="en-US" altLang="zh-CN" dirty="0" smtClean="0">
              <a:latin typeface="楷体" panose="02010609060101010101" pitchFamily="49" charset="-122"/>
              <a:ea typeface="楷体" panose="02010609060101010101" pitchFamily="49" charset="-122"/>
            </a:rPr>
            <a:t>5</a:t>
          </a:r>
          <a:r>
            <a:rPr lang="zh-CN" altLang="en-US" dirty="0" smtClean="0">
              <a:latin typeface="楷体" panose="02010609060101010101" pitchFamily="49" charset="-122"/>
              <a:ea typeface="楷体" panose="02010609060101010101" pitchFamily="49" charset="-122"/>
            </a:rPr>
            <a:t>）通用合同条款</a:t>
          </a:r>
          <a:endParaRPr lang="zh-CN" altLang="en-US" dirty="0">
            <a:latin typeface="楷体" panose="02010609060101010101" pitchFamily="49" charset="-122"/>
            <a:ea typeface="楷体" panose="02010609060101010101" pitchFamily="49" charset="-122"/>
          </a:endParaRPr>
        </a:p>
      </dgm:t>
    </dgm:pt>
    <dgm:pt modelId="{37826C1D-1FAE-4B61-8410-0AE018BF8CA6}" type="parTrans" cxnId="{00C843C3-14F3-4187-9715-42514CEE1789}">
      <dgm:prSet/>
      <dgm:spPr/>
      <dgm:t>
        <a:bodyPr/>
        <a:lstStyle/>
        <a:p>
          <a:endParaRPr lang="zh-CN" altLang="en-US">
            <a:latin typeface="楷体" panose="02010609060101010101" pitchFamily="49" charset="-122"/>
            <a:ea typeface="楷体" panose="02010609060101010101" pitchFamily="49" charset="-122"/>
          </a:endParaRPr>
        </a:p>
      </dgm:t>
    </dgm:pt>
    <dgm:pt modelId="{64CA256B-2A4F-4C97-829F-994237672A70}" type="sibTrans" cxnId="{00C843C3-14F3-4187-9715-42514CEE1789}">
      <dgm:prSet/>
      <dgm:spPr/>
      <dgm:t>
        <a:bodyPr/>
        <a:lstStyle/>
        <a:p>
          <a:endParaRPr lang="zh-CN" altLang="en-US">
            <a:latin typeface="楷体" panose="02010609060101010101" pitchFamily="49" charset="-122"/>
            <a:ea typeface="楷体" panose="02010609060101010101" pitchFamily="49" charset="-122"/>
          </a:endParaRPr>
        </a:p>
      </dgm:t>
    </dgm:pt>
    <dgm:pt modelId="{73CB2093-68B1-4501-8FD9-289F5118591D}">
      <dgm:prSet phldrT="[文本]"/>
      <dgm:spPr/>
      <dgm:t>
        <a:bodyPr/>
        <a:lstStyle/>
        <a:p>
          <a:r>
            <a:rPr lang="zh-CN" altLang="en-US" dirty="0" smtClean="0">
              <a:latin typeface="楷体" panose="02010609060101010101" pitchFamily="49" charset="-122"/>
              <a:ea typeface="楷体" panose="02010609060101010101" pitchFamily="49" charset="-122"/>
            </a:rPr>
            <a:t>（</a:t>
          </a:r>
          <a:r>
            <a:rPr lang="en-US" altLang="zh-CN" dirty="0" smtClean="0">
              <a:latin typeface="楷体" panose="02010609060101010101" pitchFamily="49" charset="-122"/>
              <a:ea typeface="楷体" panose="02010609060101010101" pitchFamily="49" charset="-122"/>
            </a:rPr>
            <a:t>6</a:t>
          </a:r>
          <a:r>
            <a:rPr lang="zh-CN" altLang="en-US" dirty="0" smtClean="0">
              <a:latin typeface="楷体" panose="02010609060101010101" pitchFamily="49" charset="-122"/>
              <a:ea typeface="楷体" panose="02010609060101010101" pitchFamily="49" charset="-122"/>
            </a:rPr>
            <a:t>）技术标准和要求</a:t>
          </a:r>
          <a:endParaRPr lang="zh-CN" altLang="en-US" dirty="0">
            <a:latin typeface="楷体" panose="02010609060101010101" pitchFamily="49" charset="-122"/>
            <a:ea typeface="楷体" panose="02010609060101010101" pitchFamily="49" charset="-122"/>
          </a:endParaRPr>
        </a:p>
      </dgm:t>
    </dgm:pt>
    <dgm:pt modelId="{CBE7ED60-B3A4-4115-A6F4-595A493EC8B6}" type="parTrans" cxnId="{65764FBE-B2A4-4749-93A8-D607C3D14D05}">
      <dgm:prSet/>
      <dgm:spPr/>
      <dgm:t>
        <a:bodyPr/>
        <a:lstStyle/>
        <a:p>
          <a:endParaRPr lang="zh-CN" altLang="en-US">
            <a:latin typeface="楷体" panose="02010609060101010101" pitchFamily="49" charset="-122"/>
            <a:ea typeface="楷体" panose="02010609060101010101" pitchFamily="49" charset="-122"/>
          </a:endParaRPr>
        </a:p>
      </dgm:t>
    </dgm:pt>
    <dgm:pt modelId="{8E1069D0-D14B-4780-910D-0AEE8ABAEB75}" type="sibTrans" cxnId="{65764FBE-B2A4-4749-93A8-D607C3D14D05}">
      <dgm:prSet/>
      <dgm:spPr/>
      <dgm:t>
        <a:bodyPr/>
        <a:lstStyle/>
        <a:p>
          <a:endParaRPr lang="zh-CN" altLang="en-US">
            <a:latin typeface="楷体" panose="02010609060101010101" pitchFamily="49" charset="-122"/>
            <a:ea typeface="楷体" panose="02010609060101010101" pitchFamily="49" charset="-122"/>
          </a:endParaRPr>
        </a:p>
      </dgm:t>
    </dgm:pt>
    <dgm:pt modelId="{600450F3-9677-421F-89C5-4A2D61CC7A24}">
      <dgm:prSet phldrT="[文本]"/>
      <dgm:spPr/>
      <dgm:t>
        <a:bodyPr/>
        <a:lstStyle/>
        <a:p>
          <a:r>
            <a:rPr lang="zh-CN" altLang="en-US" dirty="0" smtClean="0">
              <a:latin typeface="楷体" panose="02010609060101010101" pitchFamily="49" charset="-122"/>
              <a:ea typeface="楷体" panose="02010609060101010101" pitchFamily="49" charset="-122"/>
            </a:rPr>
            <a:t>（</a:t>
          </a:r>
          <a:r>
            <a:rPr lang="en-US" altLang="zh-CN" dirty="0" smtClean="0">
              <a:latin typeface="楷体" panose="02010609060101010101" pitchFamily="49" charset="-122"/>
              <a:ea typeface="楷体" panose="02010609060101010101" pitchFamily="49" charset="-122"/>
            </a:rPr>
            <a:t>7</a:t>
          </a:r>
          <a:r>
            <a:rPr lang="zh-CN" altLang="en-US" dirty="0" smtClean="0">
              <a:latin typeface="楷体" panose="02010609060101010101" pitchFamily="49" charset="-122"/>
              <a:ea typeface="楷体" panose="02010609060101010101" pitchFamily="49" charset="-122"/>
            </a:rPr>
            <a:t>）图纸</a:t>
          </a:r>
          <a:endParaRPr lang="zh-CN" altLang="en-US" dirty="0">
            <a:latin typeface="楷体" panose="02010609060101010101" pitchFamily="49" charset="-122"/>
            <a:ea typeface="楷体" panose="02010609060101010101" pitchFamily="49" charset="-122"/>
          </a:endParaRPr>
        </a:p>
      </dgm:t>
    </dgm:pt>
    <dgm:pt modelId="{11AA41F8-1413-485F-9605-B2017DDB1521}" type="parTrans" cxnId="{FB570B3E-7774-4631-974B-83F50CD650B9}">
      <dgm:prSet/>
      <dgm:spPr/>
      <dgm:t>
        <a:bodyPr/>
        <a:lstStyle/>
        <a:p>
          <a:endParaRPr lang="zh-CN" altLang="en-US">
            <a:latin typeface="楷体" panose="02010609060101010101" pitchFamily="49" charset="-122"/>
            <a:ea typeface="楷体" panose="02010609060101010101" pitchFamily="49" charset="-122"/>
          </a:endParaRPr>
        </a:p>
      </dgm:t>
    </dgm:pt>
    <dgm:pt modelId="{FDFCD0CD-2430-46B8-A8AD-74E6AD12879B}" type="sibTrans" cxnId="{FB570B3E-7774-4631-974B-83F50CD650B9}">
      <dgm:prSet/>
      <dgm:spPr/>
      <dgm:t>
        <a:bodyPr/>
        <a:lstStyle/>
        <a:p>
          <a:endParaRPr lang="zh-CN" altLang="en-US">
            <a:latin typeface="楷体" panose="02010609060101010101" pitchFamily="49" charset="-122"/>
            <a:ea typeface="楷体" panose="02010609060101010101" pitchFamily="49" charset="-122"/>
          </a:endParaRPr>
        </a:p>
      </dgm:t>
    </dgm:pt>
    <dgm:pt modelId="{811E5047-5AB1-42E5-9AE8-384DFE06109D}">
      <dgm:prSet phldrT="[文本]"/>
      <dgm:spPr/>
      <dgm:t>
        <a:bodyPr/>
        <a:lstStyle/>
        <a:p>
          <a:r>
            <a:rPr lang="zh-CN" altLang="en-US" dirty="0" smtClean="0">
              <a:latin typeface="楷体" panose="02010609060101010101" pitchFamily="49" charset="-122"/>
              <a:ea typeface="楷体" panose="02010609060101010101" pitchFamily="49" charset="-122"/>
            </a:rPr>
            <a:t>（</a:t>
          </a:r>
          <a:r>
            <a:rPr lang="en-US" altLang="zh-CN" dirty="0" smtClean="0">
              <a:latin typeface="楷体" panose="02010609060101010101" pitchFamily="49" charset="-122"/>
              <a:ea typeface="楷体" panose="02010609060101010101" pitchFamily="49" charset="-122"/>
            </a:rPr>
            <a:t>8</a:t>
          </a:r>
          <a:r>
            <a:rPr lang="zh-CN" altLang="en-US" dirty="0" smtClean="0">
              <a:latin typeface="楷体" panose="02010609060101010101" pitchFamily="49" charset="-122"/>
              <a:ea typeface="楷体" panose="02010609060101010101" pitchFamily="49" charset="-122"/>
            </a:rPr>
            <a:t>）已标价工程量清单或预算书</a:t>
          </a:r>
          <a:endParaRPr lang="zh-CN" altLang="en-US" dirty="0">
            <a:latin typeface="楷体" panose="02010609060101010101" pitchFamily="49" charset="-122"/>
            <a:ea typeface="楷体" panose="02010609060101010101" pitchFamily="49" charset="-122"/>
          </a:endParaRPr>
        </a:p>
      </dgm:t>
    </dgm:pt>
    <dgm:pt modelId="{E50D821B-E3D2-4BB4-840D-E68138BECFEE}" type="parTrans" cxnId="{F87393B8-3E77-411B-85F4-D984F9F78704}">
      <dgm:prSet/>
      <dgm:spPr/>
      <dgm:t>
        <a:bodyPr/>
        <a:lstStyle/>
        <a:p>
          <a:endParaRPr lang="zh-CN" altLang="en-US">
            <a:latin typeface="楷体" panose="02010609060101010101" pitchFamily="49" charset="-122"/>
            <a:ea typeface="楷体" panose="02010609060101010101" pitchFamily="49" charset="-122"/>
          </a:endParaRPr>
        </a:p>
      </dgm:t>
    </dgm:pt>
    <dgm:pt modelId="{D9DB0D7B-959B-418F-B2B0-FDDC4D8F7807}" type="sibTrans" cxnId="{F87393B8-3E77-411B-85F4-D984F9F78704}">
      <dgm:prSet/>
      <dgm:spPr/>
      <dgm:t>
        <a:bodyPr/>
        <a:lstStyle/>
        <a:p>
          <a:endParaRPr lang="zh-CN" altLang="en-US">
            <a:latin typeface="楷体" panose="02010609060101010101" pitchFamily="49" charset="-122"/>
            <a:ea typeface="楷体" panose="02010609060101010101" pitchFamily="49" charset="-122"/>
          </a:endParaRPr>
        </a:p>
      </dgm:t>
    </dgm:pt>
    <dgm:pt modelId="{0994C803-AF56-47E9-8330-53E030507F10}" type="pres">
      <dgm:prSet presAssocID="{F1D2B1E7-A520-4907-A23D-166BB0201A35}" presName="vert0" presStyleCnt="0">
        <dgm:presLayoutVars>
          <dgm:dir/>
          <dgm:animOne val="branch"/>
          <dgm:animLvl val="lvl"/>
        </dgm:presLayoutVars>
      </dgm:prSet>
      <dgm:spPr/>
      <dgm:t>
        <a:bodyPr/>
        <a:lstStyle/>
        <a:p>
          <a:endParaRPr lang="zh-CN" altLang="en-US"/>
        </a:p>
      </dgm:t>
    </dgm:pt>
    <dgm:pt modelId="{F906D5E0-8587-4AD9-9788-053704A4E88A}" type="pres">
      <dgm:prSet presAssocID="{688752BB-2144-4706-B342-75DEC636D2E0}" presName="thickLine" presStyleLbl="alignNode1" presStyleIdx="0" presStyleCnt="1"/>
      <dgm:spPr/>
    </dgm:pt>
    <dgm:pt modelId="{634210B1-4F72-4F11-9EB9-CD20ED866440}" type="pres">
      <dgm:prSet presAssocID="{688752BB-2144-4706-B342-75DEC636D2E0}" presName="horz1" presStyleCnt="0"/>
      <dgm:spPr/>
    </dgm:pt>
    <dgm:pt modelId="{1C97538B-A8A9-40F1-A30C-009CA82936CB}" type="pres">
      <dgm:prSet presAssocID="{688752BB-2144-4706-B342-75DEC636D2E0}" presName="tx1" presStyleLbl="revTx" presStyleIdx="0" presStyleCnt="10"/>
      <dgm:spPr/>
      <dgm:t>
        <a:bodyPr/>
        <a:lstStyle/>
        <a:p>
          <a:endParaRPr lang="zh-CN" altLang="en-US"/>
        </a:p>
      </dgm:t>
    </dgm:pt>
    <dgm:pt modelId="{B295BE6E-C6AC-4F8C-A934-72EB3160A3A0}" type="pres">
      <dgm:prSet presAssocID="{688752BB-2144-4706-B342-75DEC636D2E0}" presName="vert1" presStyleCnt="0"/>
      <dgm:spPr/>
    </dgm:pt>
    <dgm:pt modelId="{0A635E5A-B6B3-4A07-BCA1-2A83F3C5CD28}" type="pres">
      <dgm:prSet presAssocID="{CC6B2313-3B38-4E15-B405-1EFBE4BA9706}" presName="vertSpace2a" presStyleCnt="0"/>
      <dgm:spPr/>
    </dgm:pt>
    <dgm:pt modelId="{08AA5D68-79F9-4D9F-B472-87BA09810126}" type="pres">
      <dgm:prSet presAssocID="{CC6B2313-3B38-4E15-B405-1EFBE4BA9706}" presName="horz2" presStyleCnt="0"/>
      <dgm:spPr/>
    </dgm:pt>
    <dgm:pt modelId="{215E4471-5092-45D0-8C39-4C216997DC6C}" type="pres">
      <dgm:prSet presAssocID="{CC6B2313-3B38-4E15-B405-1EFBE4BA9706}" presName="horzSpace2" presStyleCnt="0"/>
      <dgm:spPr/>
    </dgm:pt>
    <dgm:pt modelId="{9168BCF8-3CBB-4341-A93F-658451C5B031}" type="pres">
      <dgm:prSet presAssocID="{CC6B2313-3B38-4E15-B405-1EFBE4BA9706}" presName="tx2" presStyleLbl="revTx" presStyleIdx="1" presStyleCnt="10"/>
      <dgm:spPr/>
      <dgm:t>
        <a:bodyPr/>
        <a:lstStyle/>
        <a:p>
          <a:endParaRPr lang="zh-CN" altLang="en-US"/>
        </a:p>
      </dgm:t>
    </dgm:pt>
    <dgm:pt modelId="{1AC462F9-E0C3-488B-8334-E28B1CA92BF6}" type="pres">
      <dgm:prSet presAssocID="{CC6B2313-3B38-4E15-B405-1EFBE4BA9706}" presName="vert2" presStyleCnt="0"/>
      <dgm:spPr/>
    </dgm:pt>
    <dgm:pt modelId="{3E2611D5-2CE5-4261-9775-7A747EE5EE21}" type="pres">
      <dgm:prSet presAssocID="{CC6B2313-3B38-4E15-B405-1EFBE4BA9706}" presName="thinLine2b" presStyleLbl="callout" presStyleIdx="0" presStyleCnt="9"/>
      <dgm:spPr/>
    </dgm:pt>
    <dgm:pt modelId="{2BEDC6D7-5270-4ADA-B6C1-08A888B6D6F7}" type="pres">
      <dgm:prSet presAssocID="{CC6B2313-3B38-4E15-B405-1EFBE4BA9706}" presName="vertSpace2b" presStyleCnt="0"/>
      <dgm:spPr/>
    </dgm:pt>
    <dgm:pt modelId="{07C5CD1E-8383-49B3-AE1E-76312C1D376B}" type="pres">
      <dgm:prSet presAssocID="{32D088DF-4D79-4635-810B-4CBE98F570BF}" presName="horz2" presStyleCnt="0"/>
      <dgm:spPr/>
    </dgm:pt>
    <dgm:pt modelId="{289C5C92-1EF0-4D94-9CA0-DE6293113535}" type="pres">
      <dgm:prSet presAssocID="{32D088DF-4D79-4635-810B-4CBE98F570BF}" presName="horzSpace2" presStyleCnt="0"/>
      <dgm:spPr/>
    </dgm:pt>
    <dgm:pt modelId="{39BC68B9-FCF2-4A23-8D9E-3B062730B644}" type="pres">
      <dgm:prSet presAssocID="{32D088DF-4D79-4635-810B-4CBE98F570BF}" presName="tx2" presStyleLbl="revTx" presStyleIdx="2" presStyleCnt="10"/>
      <dgm:spPr/>
      <dgm:t>
        <a:bodyPr/>
        <a:lstStyle/>
        <a:p>
          <a:endParaRPr lang="zh-CN" altLang="en-US"/>
        </a:p>
      </dgm:t>
    </dgm:pt>
    <dgm:pt modelId="{BBD0716D-6577-4450-A1CA-D4FB6714A3DA}" type="pres">
      <dgm:prSet presAssocID="{32D088DF-4D79-4635-810B-4CBE98F570BF}" presName="vert2" presStyleCnt="0"/>
      <dgm:spPr/>
    </dgm:pt>
    <dgm:pt modelId="{D9B1DDC5-2088-4A7B-954B-ED6D276A0785}" type="pres">
      <dgm:prSet presAssocID="{32D088DF-4D79-4635-810B-4CBE98F570BF}" presName="thinLine2b" presStyleLbl="callout" presStyleIdx="1" presStyleCnt="9"/>
      <dgm:spPr/>
    </dgm:pt>
    <dgm:pt modelId="{F9A53B7C-A9E4-4425-8CEA-647C50C428C5}" type="pres">
      <dgm:prSet presAssocID="{32D088DF-4D79-4635-810B-4CBE98F570BF}" presName="vertSpace2b" presStyleCnt="0"/>
      <dgm:spPr/>
    </dgm:pt>
    <dgm:pt modelId="{7AE513D5-1062-48DF-B388-73F56EA6B23A}" type="pres">
      <dgm:prSet presAssocID="{6B642D5E-BB7E-4729-B93D-64D6F862BBD4}" presName="horz2" presStyleCnt="0"/>
      <dgm:spPr/>
    </dgm:pt>
    <dgm:pt modelId="{4E97FFFD-B0B1-4F66-80FB-71575D5EA418}" type="pres">
      <dgm:prSet presAssocID="{6B642D5E-BB7E-4729-B93D-64D6F862BBD4}" presName="horzSpace2" presStyleCnt="0"/>
      <dgm:spPr/>
    </dgm:pt>
    <dgm:pt modelId="{7A409BFE-2BBF-4756-907E-93DC8613C6AA}" type="pres">
      <dgm:prSet presAssocID="{6B642D5E-BB7E-4729-B93D-64D6F862BBD4}" presName="tx2" presStyleLbl="revTx" presStyleIdx="3" presStyleCnt="10"/>
      <dgm:spPr/>
      <dgm:t>
        <a:bodyPr/>
        <a:lstStyle/>
        <a:p>
          <a:endParaRPr lang="zh-CN" altLang="en-US"/>
        </a:p>
      </dgm:t>
    </dgm:pt>
    <dgm:pt modelId="{8251A4B8-A33A-4FD4-8916-04678E7D2B47}" type="pres">
      <dgm:prSet presAssocID="{6B642D5E-BB7E-4729-B93D-64D6F862BBD4}" presName="vert2" presStyleCnt="0"/>
      <dgm:spPr/>
    </dgm:pt>
    <dgm:pt modelId="{BE698ADB-23EB-41BC-8D72-94DF520BA4CA}" type="pres">
      <dgm:prSet presAssocID="{6B642D5E-BB7E-4729-B93D-64D6F862BBD4}" presName="thinLine2b" presStyleLbl="callout" presStyleIdx="2" presStyleCnt="9"/>
      <dgm:spPr/>
    </dgm:pt>
    <dgm:pt modelId="{A0EAD2EC-06DB-406E-8CFF-9F7C1EE36798}" type="pres">
      <dgm:prSet presAssocID="{6B642D5E-BB7E-4729-B93D-64D6F862BBD4}" presName="vertSpace2b" presStyleCnt="0"/>
      <dgm:spPr/>
    </dgm:pt>
    <dgm:pt modelId="{4A347EE6-0458-4770-97FC-74016A8A08D3}" type="pres">
      <dgm:prSet presAssocID="{27B7661A-FC77-4952-A2E3-C56AC7BF110C}" presName="horz2" presStyleCnt="0"/>
      <dgm:spPr/>
    </dgm:pt>
    <dgm:pt modelId="{745464B0-81FE-492A-958F-12267B6D5850}" type="pres">
      <dgm:prSet presAssocID="{27B7661A-FC77-4952-A2E3-C56AC7BF110C}" presName="horzSpace2" presStyleCnt="0"/>
      <dgm:spPr/>
    </dgm:pt>
    <dgm:pt modelId="{B8A0DC99-AE06-4A14-9024-3C227F963F80}" type="pres">
      <dgm:prSet presAssocID="{27B7661A-FC77-4952-A2E3-C56AC7BF110C}" presName="tx2" presStyleLbl="revTx" presStyleIdx="4" presStyleCnt="10"/>
      <dgm:spPr/>
      <dgm:t>
        <a:bodyPr/>
        <a:lstStyle/>
        <a:p>
          <a:endParaRPr lang="zh-CN" altLang="en-US"/>
        </a:p>
      </dgm:t>
    </dgm:pt>
    <dgm:pt modelId="{7E09520A-9D1C-4C04-AC41-61ED9D1C3F89}" type="pres">
      <dgm:prSet presAssocID="{27B7661A-FC77-4952-A2E3-C56AC7BF110C}" presName="vert2" presStyleCnt="0"/>
      <dgm:spPr/>
    </dgm:pt>
    <dgm:pt modelId="{73501C54-7452-4353-9D71-BD70CEE72869}" type="pres">
      <dgm:prSet presAssocID="{27B7661A-FC77-4952-A2E3-C56AC7BF110C}" presName="thinLine2b" presStyleLbl="callout" presStyleIdx="3" presStyleCnt="9"/>
      <dgm:spPr/>
    </dgm:pt>
    <dgm:pt modelId="{E784F582-D917-4BEB-A53D-895C495AD98E}" type="pres">
      <dgm:prSet presAssocID="{27B7661A-FC77-4952-A2E3-C56AC7BF110C}" presName="vertSpace2b" presStyleCnt="0"/>
      <dgm:spPr/>
    </dgm:pt>
    <dgm:pt modelId="{68302350-4469-4F21-B9C1-8B43A7A96DB4}" type="pres">
      <dgm:prSet presAssocID="{70660BCF-B45E-4A2C-A67E-24C335159D18}" presName="horz2" presStyleCnt="0"/>
      <dgm:spPr/>
    </dgm:pt>
    <dgm:pt modelId="{E1609691-86E2-4A93-8C8E-A4549D09B868}" type="pres">
      <dgm:prSet presAssocID="{70660BCF-B45E-4A2C-A67E-24C335159D18}" presName="horzSpace2" presStyleCnt="0"/>
      <dgm:spPr/>
    </dgm:pt>
    <dgm:pt modelId="{B11684AF-A7A8-4239-91D6-11A1F122C290}" type="pres">
      <dgm:prSet presAssocID="{70660BCF-B45E-4A2C-A67E-24C335159D18}" presName="tx2" presStyleLbl="revTx" presStyleIdx="5" presStyleCnt="10"/>
      <dgm:spPr/>
      <dgm:t>
        <a:bodyPr/>
        <a:lstStyle/>
        <a:p>
          <a:endParaRPr lang="zh-CN" altLang="en-US"/>
        </a:p>
      </dgm:t>
    </dgm:pt>
    <dgm:pt modelId="{74FAB0E1-FF9D-4B11-922C-3122EBA400EE}" type="pres">
      <dgm:prSet presAssocID="{70660BCF-B45E-4A2C-A67E-24C335159D18}" presName="vert2" presStyleCnt="0"/>
      <dgm:spPr/>
    </dgm:pt>
    <dgm:pt modelId="{FE39D0A9-BC50-4AC4-A4D0-557DED724ACB}" type="pres">
      <dgm:prSet presAssocID="{70660BCF-B45E-4A2C-A67E-24C335159D18}" presName="thinLine2b" presStyleLbl="callout" presStyleIdx="4" presStyleCnt="9"/>
      <dgm:spPr/>
    </dgm:pt>
    <dgm:pt modelId="{BE812DCD-1E53-4D8C-89C2-D68F037CF8A1}" type="pres">
      <dgm:prSet presAssocID="{70660BCF-B45E-4A2C-A67E-24C335159D18}" presName="vertSpace2b" presStyleCnt="0"/>
      <dgm:spPr/>
    </dgm:pt>
    <dgm:pt modelId="{0FC29364-A9AF-46B7-919A-09B7AC5C002C}" type="pres">
      <dgm:prSet presAssocID="{73CB2093-68B1-4501-8FD9-289F5118591D}" presName="horz2" presStyleCnt="0"/>
      <dgm:spPr/>
    </dgm:pt>
    <dgm:pt modelId="{56CD5D55-4B4C-4224-B0A5-063437C745F9}" type="pres">
      <dgm:prSet presAssocID="{73CB2093-68B1-4501-8FD9-289F5118591D}" presName="horzSpace2" presStyleCnt="0"/>
      <dgm:spPr/>
    </dgm:pt>
    <dgm:pt modelId="{E178F6F8-D719-45AB-A478-BC9096382533}" type="pres">
      <dgm:prSet presAssocID="{73CB2093-68B1-4501-8FD9-289F5118591D}" presName="tx2" presStyleLbl="revTx" presStyleIdx="6" presStyleCnt="10"/>
      <dgm:spPr/>
      <dgm:t>
        <a:bodyPr/>
        <a:lstStyle/>
        <a:p>
          <a:endParaRPr lang="zh-CN" altLang="en-US"/>
        </a:p>
      </dgm:t>
    </dgm:pt>
    <dgm:pt modelId="{DC762DD5-A929-4E98-8EAE-0FA2BF4C2BE5}" type="pres">
      <dgm:prSet presAssocID="{73CB2093-68B1-4501-8FD9-289F5118591D}" presName="vert2" presStyleCnt="0"/>
      <dgm:spPr/>
    </dgm:pt>
    <dgm:pt modelId="{EBFD866F-ACD1-4952-A88E-49554C831FA8}" type="pres">
      <dgm:prSet presAssocID="{73CB2093-68B1-4501-8FD9-289F5118591D}" presName="thinLine2b" presStyleLbl="callout" presStyleIdx="5" presStyleCnt="9"/>
      <dgm:spPr/>
    </dgm:pt>
    <dgm:pt modelId="{77336A74-1515-4036-9820-D8E0610F0C3C}" type="pres">
      <dgm:prSet presAssocID="{73CB2093-68B1-4501-8FD9-289F5118591D}" presName="vertSpace2b" presStyleCnt="0"/>
      <dgm:spPr/>
    </dgm:pt>
    <dgm:pt modelId="{CE8D7B98-33E7-4DB6-80E2-536132D38927}" type="pres">
      <dgm:prSet presAssocID="{600450F3-9677-421F-89C5-4A2D61CC7A24}" presName="horz2" presStyleCnt="0"/>
      <dgm:spPr/>
    </dgm:pt>
    <dgm:pt modelId="{1B56C034-B1A3-4620-934E-FBEF3872464D}" type="pres">
      <dgm:prSet presAssocID="{600450F3-9677-421F-89C5-4A2D61CC7A24}" presName="horzSpace2" presStyleCnt="0"/>
      <dgm:spPr/>
    </dgm:pt>
    <dgm:pt modelId="{F6C8901B-2B84-4FB9-BC4C-C656FC7AA6E9}" type="pres">
      <dgm:prSet presAssocID="{600450F3-9677-421F-89C5-4A2D61CC7A24}" presName="tx2" presStyleLbl="revTx" presStyleIdx="7" presStyleCnt="10"/>
      <dgm:spPr/>
      <dgm:t>
        <a:bodyPr/>
        <a:lstStyle/>
        <a:p>
          <a:endParaRPr lang="zh-CN" altLang="en-US"/>
        </a:p>
      </dgm:t>
    </dgm:pt>
    <dgm:pt modelId="{2105644D-A545-4040-B995-7A105E16990C}" type="pres">
      <dgm:prSet presAssocID="{600450F3-9677-421F-89C5-4A2D61CC7A24}" presName="vert2" presStyleCnt="0"/>
      <dgm:spPr/>
    </dgm:pt>
    <dgm:pt modelId="{F91973DA-E237-4B96-9A38-4DF09F900B4F}" type="pres">
      <dgm:prSet presAssocID="{600450F3-9677-421F-89C5-4A2D61CC7A24}" presName="thinLine2b" presStyleLbl="callout" presStyleIdx="6" presStyleCnt="9"/>
      <dgm:spPr/>
    </dgm:pt>
    <dgm:pt modelId="{BC9F3382-1455-42AA-A87D-A4075D35F162}" type="pres">
      <dgm:prSet presAssocID="{600450F3-9677-421F-89C5-4A2D61CC7A24}" presName="vertSpace2b" presStyleCnt="0"/>
      <dgm:spPr/>
    </dgm:pt>
    <dgm:pt modelId="{DFD609C6-4885-4C46-9443-8D5CF1B75A40}" type="pres">
      <dgm:prSet presAssocID="{811E5047-5AB1-42E5-9AE8-384DFE06109D}" presName="horz2" presStyleCnt="0"/>
      <dgm:spPr/>
    </dgm:pt>
    <dgm:pt modelId="{3C5A2037-CFC7-4ECB-BFBF-188698D3301D}" type="pres">
      <dgm:prSet presAssocID="{811E5047-5AB1-42E5-9AE8-384DFE06109D}" presName="horzSpace2" presStyleCnt="0"/>
      <dgm:spPr/>
    </dgm:pt>
    <dgm:pt modelId="{71091CF6-954D-4E47-A444-30B853A30D60}" type="pres">
      <dgm:prSet presAssocID="{811E5047-5AB1-42E5-9AE8-384DFE06109D}" presName="tx2" presStyleLbl="revTx" presStyleIdx="8" presStyleCnt="10"/>
      <dgm:spPr/>
      <dgm:t>
        <a:bodyPr/>
        <a:lstStyle/>
        <a:p>
          <a:endParaRPr lang="zh-CN" altLang="en-US"/>
        </a:p>
      </dgm:t>
    </dgm:pt>
    <dgm:pt modelId="{60755981-1FCB-4492-BEE8-5B216C00B413}" type="pres">
      <dgm:prSet presAssocID="{811E5047-5AB1-42E5-9AE8-384DFE06109D}" presName="vert2" presStyleCnt="0"/>
      <dgm:spPr/>
    </dgm:pt>
    <dgm:pt modelId="{16EFA1FF-1C69-42BF-A725-7ED50D39822C}" type="pres">
      <dgm:prSet presAssocID="{811E5047-5AB1-42E5-9AE8-384DFE06109D}" presName="thinLine2b" presStyleLbl="callout" presStyleIdx="7" presStyleCnt="9"/>
      <dgm:spPr/>
    </dgm:pt>
    <dgm:pt modelId="{906CD119-59F3-4384-A81D-097924B66550}" type="pres">
      <dgm:prSet presAssocID="{811E5047-5AB1-42E5-9AE8-384DFE06109D}" presName="vertSpace2b" presStyleCnt="0"/>
      <dgm:spPr/>
    </dgm:pt>
    <dgm:pt modelId="{0CA178B5-C2B5-449C-A6A5-F0CEBABC20D5}" type="pres">
      <dgm:prSet presAssocID="{82B29A6C-5144-4EC5-9E16-0EA32D9C505F}" presName="horz2" presStyleCnt="0"/>
      <dgm:spPr/>
    </dgm:pt>
    <dgm:pt modelId="{AF4962BB-3B79-48E4-9993-05F09F511B0F}" type="pres">
      <dgm:prSet presAssocID="{82B29A6C-5144-4EC5-9E16-0EA32D9C505F}" presName="horzSpace2" presStyleCnt="0"/>
      <dgm:spPr/>
    </dgm:pt>
    <dgm:pt modelId="{9C95A189-9405-4738-93BF-7717799D7D44}" type="pres">
      <dgm:prSet presAssocID="{82B29A6C-5144-4EC5-9E16-0EA32D9C505F}" presName="tx2" presStyleLbl="revTx" presStyleIdx="9" presStyleCnt="10"/>
      <dgm:spPr/>
      <dgm:t>
        <a:bodyPr/>
        <a:lstStyle/>
        <a:p>
          <a:endParaRPr lang="zh-CN" altLang="en-US"/>
        </a:p>
      </dgm:t>
    </dgm:pt>
    <dgm:pt modelId="{F0B8720A-8F81-418A-9590-0D8D67DCE44E}" type="pres">
      <dgm:prSet presAssocID="{82B29A6C-5144-4EC5-9E16-0EA32D9C505F}" presName="vert2" presStyleCnt="0"/>
      <dgm:spPr/>
    </dgm:pt>
    <dgm:pt modelId="{18FDB387-E42D-493A-9917-79880742E55C}" type="pres">
      <dgm:prSet presAssocID="{82B29A6C-5144-4EC5-9E16-0EA32D9C505F}" presName="thinLine2b" presStyleLbl="callout" presStyleIdx="8" presStyleCnt="9"/>
      <dgm:spPr/>
    </dgm:pt>
    <dgm:pt modelId="{A0EB48DD-59E8-4BA1-97BE-1CB30FC7DFBE}" type="pres">
      <dgm:prSet presAssocID="{82B29A6C-5144-4EC5-9E16-0EA32D9C505F}" presName="vertSpace2b" presStyleCnt="0"/>
      <dgm:spPr/>
    </dgm:pt>
  </dgm:ptLst>
  <dgm:cxnLst>
    <dgm:cxn modelId="{40A03AEE-2EFE-4951-B692-C0EB39CFD0AD}" type="presOf" srcId="{600450F3-9677-421F-89C5-4A2D61CC7A24}" destId="{F6C8901B-2B84-4FB9-BC4C-C656FC7AA6E9}" srcOrd="0" destOrd="0" presId="urn:microsoft.com/office/officeart/2008/layout/LinedList"/>
    <dgm:cxn modelId="{7EBBDFCA-1B71-4CC5-91FE-DB58F13CE375}" srcId="{688752BB-2144-4706-B342-75DEC636D2E0}" destId="{32D088DF-4D79-4635-810B-4CBE98F570BF}" srcOrd="1" destOrd="0" parTransId="{7C02D44F-5D72-4426-A72E-15BD81980530}" sibTransId="{581E5B65-FB2E-4219-B0C8-EF81F1BDA454}"/>
    <dgm:cxn modelId="{339CCC8F-181F-49C1-A705-48ADB6E1B9FE}" type="presOf" srcId="{32D088DF-4D79-4635-810B-4CBE98F570BF}" destId="{39BC68B9-FCF2-4A23-8D9E-3B062730B644}" srcOrd="0" destOrd="0" presId="urn:microsoft.com/office/officeart/2008/layout/LinedList"/>
    <dgm:cxn modelId="{D21AF149-1123-4DB7-B9BD-F1647BFA7CC4}" srcId="{688752BB-2144-4706-B342-75DEC636D2E0}" destId="{82B29A6C-5144-4EC5-9E16-0EA32D9C505F}" srcOrd="8" destOrd="0" parTransId="{8CD32E75-CB74-4F14-A11F-ED8C1CD79B43}" sibTransId="{B7D27246-E6F5-4EF0-8358-617A5977B909}"/>
    <dgm:cxn modelId="{FF3DC243-632A-47C0-A56D-B3C1F06B0FF9}" type="presOf" srcId="{70660BCF-B45E-4A2C-A67E-24C335159D18}" destId="{B11684AF-A7A8-4239-91D6-11A1F122C290}" srcOrd="0" destOrd="0" presId="urn:microsoft.com/office/officeart/2008/layout/LinedList"/>
    <dgm:cxn modelId="{F87393B8-3E77-411B-85F4-D984F9F78704}" srcId="{688752BB-2144-4706-B342-75DEC636D2E0}" destId="{811E5047-5AB1-42E5-9AE8-384DFE06109D}" srcOrd="7" destOrd="0" parTransId="{E50D821B-E3D2-4BB4-840D-E68138BECFEE}" sibTransId="{D9DB0D7B-959B-418F-B2B0-FDDC4D8F7807}"/>
    <dgm:cxn modelId="{00C843C3-14F3-4187-9715-42514CEE1789}" srcId="{688752BB-2144-4706-B342-75DEC636D2E0}" destId="{70660BCF-B45E-4A2C-A67E-24C335159D18}" srcOrd="4" destOrd="0" parTransId="{37826C1D-1FAE-4B61-8410-0AE018BF8CA6}" sibTransId="{64CA256B-2A4F-4C97-829F-994237672A70}"/>
    <dgm:cxn modelId="{FB570B3E-7774-4631-974B-83F50CD650B9}" srcId="{688752BB-2144-4706-B342-75DEC636D2E0}" destId="{600450F3-9677-421F-89C5-4A2D61CC7A24}" srcOrd="6" destOrd="0" parTransId="{11AA41F8-1413-485F-9605-B2017DDB1521}" sibTransId="{FDFCD0CD-2430-46B8-A8AD-74E6AD12879B}"/>
    <dgm:cxn modelId="{630F8B5A-A297-4B31-8DA7-76E458D9B758}" type="presOf" srcId="{F1D2B1E7-A520-4907-A23D-166BB0201A35}" destId="{0994C803-AF56-47E9-8330-53E030507F10}" srcOrd="0" destOrd="0" presId="urn:microsoft.com/office/officeart/2008/layout/LinedList"/>
    <dgm:cxn modelId="{5A59D611-F9E7-498F-90C7-3230578E8938}" srcId="{688752BB-2144-4706-B342-75DEC636D2E0}" destId="{6B642D5E-BB7E-4729-B93D-64D6F862BBD4}" srcOrd="2" destOrd="0" parTransId="{CC90F982-58B2-4EB6-A20B-6F48A1AAEE50}" sibTransId="{10AA13E9-297F-493D-9269-5F1A54B79F3D}"/>
    <dgm:cxn modelId="{F52D0344-820D-4A0A-9613-4EBB4F629234}" type="presOf" srcId="{811E5047-5AB1-42E5-9AE8-384DFE06109D}" destId="{71091CF6-954D-4E47-A444-30B853A30D60}" srcOrd="0" destOrd="0" presId="urn:microsoft.com/office/officeart/2008/layout/LinedList"/>
    <dgm:cxn modelId="{87A56073-F4A7-4040-95F9-582E60FD714F}" srcId="{F1D2B1E7-A520-4907-A23D-166BB0201A35}" destId="{688752BB-2144-4706-B342-75DEC636D2E0}" srcOrd="0" destOrd="0" parTransId="{9A4B0EA5-F9C3-4F3A-BE38-ED39C179456A}" sibTransId="{F88C07BB-0634-4AF8-A4D8-0F1DD58D0315}"/>
    <dgm:cxn modelId="{C2FFA99A-A739-4F9E-B4F4-B810C6CDFF5B}" type="presOf" srcId="{688752BB-2144-4706-B342-75DEC636D2E0}" destId="{1C97538B-A8A9-40F1-A30C-009CA82936CB}" srcOrd="0" destOrd="0" presId="urn:microsoft.com/office/officeart/2008/layout/LinedList"/>
    <dgm:cxn modelId="{98E447F9-A628-41DE-AE68-CBB91BC81843}" type="presOf" srcId="{6B642D5E-BB7E-4729-B93D-64D6F862BBD4}" destId="{7A409BFE-2BBF-4756-907E-93DC8613C6AA}" srcOrd="0" destOrd="0" presId="urn:microsoft.com/office/officeart/2008/layout/LinedList"/>
    <dgm:cxn modelId="{2130E625-68A1-4334-BB23-DB9C3299674C}" type="presOf" srcId="{82B29A6C-5144-4EC5-9E16-0EA32D9C505F}" destId="{9C95A189-9405-4738-93BF-7717799D7D44}" srcOrd="0" destOrd="0" presId="urn:microsoft.com/office/officeart/2008/layout/LinedList"/>
    <dgm:cxn modelId="{65764FBE-B2A4-4749-93A8-D607C3D14D05}" srcId="{688752BB-2144-4706-B342-75DEC636D2E0}" destId="{73CB2093-68B1-4501-8FD9-289F5118591D}" srcOrd="5" destOrd="0" parTransId="{CBE7ED60-B3A4-4115-A6F4-595A493EC8B6}" sibTransId="{8E1069D0-D14B-4780-910D-0AEE8ABAEB75}"/>
    <dgm:cxn modelId="{713B0EDE-245C-43A9-8F48-DD50C04A04F9}" srcId="{688752BB-2144-4706-B342-75DEC636D2E0}" destId="{27B7661A-FC77-4952-A2E3-C56AC7BF110C}" srcOrd="3" destOrd="0" parTransId="{4ABDDBF9-5574-491B-A31B-0781240B9661}" sibTransId="{146206C0-A3CC-4540-8934-A55FE1B8A79E}"/>
    <dgm:cxn modelId="{FD66F138-AC34-4CE8-BE08-89DE5BEA018D}" srcId="{688752BB-2144-4706-B342-75DEC636D2E0}" destId="{CC6B2313-3B38-4E15-B405-1EFBE4BA9706}" srcOrd="0" destOrd="0" parTransId="{136F9EAA-456D-480B-BB76-C164EAFDD463}" sibTransId="{7744BBE4-D2A6-4D9A-BDAF-DC435B39CEA2}"/>
    <dgm:cxn modelId="{25D33E58-B5DB-44E8-8DCB-86796F092704}" type="presOf" srcId="{CC6B2313-3B38-4E15-B405-1EFBE4BA9706}" destId="{9168BCF8-3CBB-4341-A93F-658451C5B031}" srcOrd="0" destOrd="0" presId="urn:microsoft.com/office/officeart/2008/layout/LinedList"/>
    <dgm:cxn modelId="{ACE6E891-2A34-4DC0-AF76-43ABBC0916A1}" type="presOf" srcId="{73CB2093-68B1-4501-8FD9-289F5118591D}" destId="{E178F6F8-D719-45AB-A478-BC9096382533}" srcOrd="0" destOrd="0" presId="urn:microsoft.com/office/officeart/2008/layout/LinedList"/>
    <dgm:cxn modelId="{A7368481-E117-453F-822E-D187890A140A}" type="presOf" srcId="{27B7661A-FC77-4952-A2E3-C56AC7BF110C}" destId="{B8A0DC99-AE06-4A14-9024-3C227F963F80}" srcOrd="0" destOrd="0" presId="urn:microsoft.com/office/officeart/2008/layout/LinedList"/>
    <dgm:cxn modelId="{EDD31BAF-971C-4A73-8041-0D182109656D}" type="presParOf" srcId="{0994C803-AF56-47E9-8330-53E030507F10}" destId="{F906D5E0-8587-4AD9-9788-053704A4E88A}" srcOrd="0" destOrd="0" presId="urn:microsoft.com/office/officeart/2008/layout/LinedList"/>
    <dgm:cxn modelId="{8A1D4F34-FDBA-4F96-AB2B-45437EA2486C}" type="presParOf" srcId="{0994C803-AF56-47E9-8330-53E030507F10}" destId="{634210B1-4F72-4F11-9EB9-CD20ED866440}" srcOrd="1" destOrd="0" presId="urn:microsoft.com/office/officeart/2008/layout/LinedList"/>
    <dgm:cxn modelId="{5FCC635C-0A74-46D2-B6C0-010890B23B27}" type="presParOf" srcId="{634210B1-4F72-4F11-9EB9-CD20ED866440}" destId="{1C97538B-A8A9-40F1-A30C-009CA82936CB}" srcOrd="0" destOrd="0" presId="urn:microsoft.com/office/officeart/2008/layout/LinedList"/>
    <dgm:cxn modelId="{1A9611E3-1C09-47B4-8135-9CC409586990}" type="presParOf" srcId="{634210B1-4F72-4F11-9EB9-CD20ED866440}" destId="{B295BE6E-C6AC-4F8C-A934-72EB3160A3A0}" srcOrd="1" destOrd="0" presId="urn:microsoft.com/office/officeart/2008/layout/LinedList"/>
    <dgm:cxn modelId="{58512BE7-8880-4163-984E-497618D9BBC3}" type="presParOf" srcId="{B295BE6E-C6AC-4F8C-A934-72EB3160A3A0}" destId="{0A635E5A-B6B3-4A07-BCA1-2A83F3C5CD28}" srcOrd="0" destOrd="0" presId="urn:microsoft.com/office/officeart/2008/layout/LinedList"/>
    <dgm:cxn modelId="{AD010CBC-A7B6-4530-8F02-113322DCB24D}" type="presParOf" srcId="{B295BE6E-C6AC-4F8C-A934-72EB3160A3A0}" destId="{08AA5D68-79F9-4D9F-B472-87BA09810126}" srcOrd="1" destOrd="0" presId="urn:microsoft.com/office/officeart/2008/layout/LinedList"/>
    <dgm:cxn modelId="{BD98CFD7-F2BE-4DCF-9197-3E73CAC9AD58}" type="presParOf" srcId="{08AA5D68-79F9-4D9F-B472-87BA09810126}" destId="{215E4471-5092-45D0-8C39-4C216997DC6C}" srcOrd="0" destOrd="0" presId="urn:microsoft.com/office/officeart/2008/layout/LinedList"/>
    <dgm:cxn modelId="{EABE8D81-CCF0-4238-A591-688608589663}" type="presParOf" srcId="{08AA5D68-79F9-4D9F-B472-87BA09810126}" destId="{9168BCF8-3CBB-4341-A93F-658451C5B031}" srcOrd="1" destOrd="0" presId="urn:microsoft.com/office/officeart/2008/layout/LinedList"/>
    <dgm:cxn modelId="{4DEC4B9A-56BE-49C0-AFE9-AF7C1529EBA0}" type="presParOf" srcId="{08AA5D68-79F9-4D9F-B472-87BA09810126}" destId="{1AC462F9-E0C3-488B-8334-E28B1CA92BF6}" srcOrd="2" destOrd="0" presId="urn:microsoft.com/office/officeart/2008/layout/LinedList"/>
    <dgm:cxn modelId="{BE35A30F-9AD0-4753-8720-BCABD48F6B91}" type="presParOf" srcId="{B295BE6E-C6AC-4F8C-A934-72EB3160A3A0}" destId="{3E2611D5-2CE5-4261-9775-7A747EE5EE21}" srcOrd="2" destOrd="0" presId="urn:microsoft.com/office/officeart/2008/layout/LinedList"/>
    <dgm:cxn modelId="{7BE4D973-BEDB-44C6-9FC3-14D07200791F}" type="presParOf" srcId="{B295BE6E-C6AC-4F8C-A934-72EB3160A3A0}" destId="{2BEDC6D7-5270-4ADA-B6C1-08A888B6D6F7}" srcOrd="3" destOrd="0" presId="urn:microsoft.com/office/officeart/2008/layout/LinedList"/>
    <dgm:cxn modelId="{3E4A2206-3C32-4D44-819E-9E516AB20AF5}" type="presParOf" srcId="{B295BE6E-C6AC-4F8C-A934-72EB3160A3A0}" destId="{07C5CD1E-8383-49B3-AE1E-76312C1D376B}" srcOrd="4" destOrd="0" presId="urn:microsoft.com/office/officeart/2008/layout/LinedList"/>
    <dgm:cxn modelId="{2E565ED6-1BBB-4E41-B26E-31BF8AD5FF06}" type="presParOf" srcId="{07C5CD1E-8383-49B3-AE1E-76312C1D376B}" destId="{289C5C92-1EF0-4D94-9CA0-DE6293113535}" srcOrd="0" destOrd="0" presId="urn:microsoft.com/office/officeart/2008/layout/LinedList"/>
    <dgm:cxn modelId="{C110AC7E-0FC3-4C43-BB67-1A793218591B}" type="presParOf" srcId="{07C5CD1E-8383-49B3-AE1E-76312C1D376B}" destId="{39BC68B9-FCF2-4A23-8D9E-3B062730B644}" srcOrd="1" destOrd="0" presId="urn:microsoft.com/office/officeart/2008/layout/LinedList"/>
    <dgm:cxn modelId="{579DEC90-D3D5-4843-B474-002CEB418B4D}" type="presParOf" srcId="{07C5CD1E-8383-49B3-AE1E-76312C1D376B}" destId="{BBD0716D-6577-4450-A1CA-D4FB6714A3DA}" srcOrd="2" destOrd="0" presId="urn:microsoft.com/office/officeart/2008/layout/LinedList"/>
    <dgm:cxn modelId="{C0A3E623-2EA4-414E-A63F-0B59FF74B875}" type="presParOf" srcId="{B295BE6E-C6AC-4F8C-A934-72EB3160A3A0}" destId="{D9B1DDC5-2088-4A7B-954B-ED6D276A0785}" srcOrd="5" destOrd="0" presId="urn:microsoft.com/office/officeart/2008/layout/LinedList"/>
    <dgm:cxn modelId="{33DEA630-7366-4218-B798-1A9D2FCE63B7}" type="presParOf" srcId="{B295BE6E-C6AC-4F8C-A934-72EB3160A3A0}" destId="{F9A53B7C-A9E4-4425-8CEA-647C50C428C5}" srcOrd="6" destOrd="0" presId="urn:microsoft.com/office/officeart/2008/layout/LinedList"/>
    <dgm:cxn modelId="{AA7E4217-641C-4DAC-B9AE-D86FA5E3687E}" type="presParOf" srcId="{B295BE6E-C6AC-4F8C-A934-72EB3160A3A0}" destId="{7AE513D5-1062-48DF-B388-73F56EA6B23A}" srcOrd="7" destOrd="0" presId="urn:microsoft.com/office/officeart/2008/layout/LinedList"/>
    <dgm:cxn modelId="{4F07CF1D-4942-4BBE-B308-EC15E0025B5B}" type="presParOf" srcId="{7AE513D5-1062-48DF-B388-73F56EA6B23A}" destId="{4E97FFFD-B0B1-4F66-80FB-71575D5EA418}" srcOrd="0" destOrd="0" presId="urn:microsoft.com/office/officeart/2008/layout/LinedList"/>
    <dgm:cxn modelId="{3D6ED242-DEEC-4815-A50C-92C277F64730}" type="presParOf" srcId="{7AE513D5-1062-48DF-B388-73F56EA6B23A}" destId="{7A409BFE-2BBF-4756-907E-93DC8613C6AA}" srcOrd="1" destOrd="0" presId="urn:microsoft.com/office/officeart/2008/layout/LinedList"/>
    <dgm:cxn modelId="{939BBA40-62EC-44DA-85EC-0D030583C915}" type="presParOf" srcId="{7AE513D5-1062-48DF-B388-73F56EA6B23A}" destId="{8251A4B8-A33A-4FD4-8916-04678E7D2B47}" srcOrd="2" destOrd="0" presId="urn:microsoft.com/office/officeart/2008/layout/LinedList"/>
    <dgm:cxn modelId="{2BAB6652-4B6A-4EBB-97DA-67D0D4A08C5F}" type="presParOf" srcId="{B295BE6E-C6AC-4F8C-A934-72EB3160A3A0}" destId="{BE698ADB-23EB-41BC-8D72-94DF520BA4CA}" srcOrd="8" destOrd="0" presId="urn:microsoft.com/office/officeart/2008/layout/LinedList"/>
    <dgm:cxn modelId="{232EA20C-0EA1-460F-A79D-94C45522BE42}" type="presParOf" srcId="{B295BE6E-C6AC-4F8C-A934-72EB3160A3A0}" destId="{A0EAD2EC-06DB-406E-8CFF-9F7C1EE36798}" srcOrd="9" destOrd="0" presId="urn:microsoft.com/office/officeart/2008/layout/LinedList"/>
    <dgm:cxn modelId="{7CE89E6F-7015-4275-B721-3E5F58F37DEE}" type="presParOf" srcId="{B295BE6E-C6AC-4F8C-A934-72EB3160A3A0}" destId="{4A347EE6-0458-4770-97FC-74016A8A08D3}" srcOrd="10" destOrd="0" presId="urn:microsoft.com/office/officeart/2008/layout/LinedList"/>
    <dgm:cxn modelId="{AF461F97-3C8D-4304-8C17-89DCB0967C83}" type="presParOf" srcId="{4A347EE6-0458-4770-97FC-74016A8A08D3}" destId="{745464B0-81FE-492A-958F-12267B6D5850}" srcOrd="0" destOrd="0" presId="urn:microsoft.com/office/officeart/2008/layout/LinedList"/>
    <dgm:cxn modelId="{8E36B860-22F9-4842-8DDA-39D55CA16B33}" type="presParOf" srcId="{4A347EE6-0458-4770-97FC-74016A8A08D3}" destId="{B8A0DC99-AE06-4A14-9024-3C227F963F80}" srcOrd="1" destOrd="0" presId="urn:microsoft.com/office/officeart/2008/layout/LinedList"/>
    <dgm:cxn modelId="{8B7717EE-85ED-4664-AA9F-B2F1F66C687B}" type="presParOf" srcId="{4A347EE6-0458-4770-97FC-74016A8A08D3}" destId="{7E09520A-9D1C-4C04-AC41-61ED9D1C3F89}" srcOrd="2" destOrd="0" presId="urn:microsoft.com/office/officeart/2008/layout/LinedList"/>
    <dgm:cxn modelId="{D92090E1-D654-4E35-9D5A-E7459A631472}" type="presParOf" srcId="{B295BE6E-C6AC-4F8C-A934-72EB3160A3A0}" destId="{73501C54-7452-4353-9D71-BD70CEE72869}" srcOrd="11" destOrd="0" presId="urn:microsoft.com/office/officeart/2008/layout/LinedList"/>
    <dgm:cxn modelId="{DD8FB1CD-9F3E-4082-A78A-62ABA48D4041}" type="presParOf" srcId="{B295BE6E-C6AC-4F8C-A934-72EB3160A3A0}" destId="{E784F582-D917-4BEB-A53D-895C495AD98E}" srcOrd="12" destOrd="0" presId="urn:microsoft.com/office/officeart/2008/layout/LinedList"/>
    <dgm:cxn modelId="{D3F01EC1-960A-4651-9B75-46AB0CFDF9FB}" type="presParOf" srcId="{B295BE6E-C6AC-4F8C-A934-72EB3160A3A0}" destId="{68302350-4469-4F21-B9C1-8B43A7A96DB4}" srcOrd="13" destOrd="0" presId="urn:microsoft.com/office/officeart/2008/layout/LinedList"/>
    <dgm:cxn modelId="{14B97CC1-29A3-4E3F-896F-4772792A5D1C}" type="presParOf" srcId="{68302350-4469-4F21-B9C1-8B43A7A96DB4}" destId="{E1609691-86E2-4A93-8C8E-A4549D09B868}" srcOrd="0" destOrd="0" presId="urn:microsoft.com/office/officeart/2008/layout/LinedList"/>
    <dgm:cxn modelId="{79427E37-6E2D-4A01-A12E-D2F87EB63B67}" type="presParOf" srcId="{68302350-4469-4F21-B9C1-8B43A7A96DB4}" destId="{B11684AF-A7A8-4239-91D6-11A1F122C290}" srcOrd="1" destOrd="0" presId="urn:microsoft.com/office/officeart/2008/layout/LinedList"/>
    <dgm:cxn modelId="{3A713355-2BCF-4880-8DBE-D7928A556CF4}" type="presParOf" srcId="{68302350-4469-4F21-B9C1-8B43A7A96DB4}" destId="{74FAB0E1-FF9D-4B11-922C-3122EBA400EE}" srcOrd="2" destOrd="0" presId="urn:microsoft.com/office/officeart/2008/layout/LinedList"/>
    <dgm:cxn modelId="{B867CFC9-4756-4A4A-A3CB-2EEDCEA1A293}" type="presParOf" srcId="{B295BE6E-C6AC-4F8C-A934-72EB3160A3A0}" destId="{FE39D0A9-BC50-4AC4-A4D0-557DED724ACB}" srcOrd="14" destOrd="0" presId="urn:microsoft.com/office/officeart/2008/layout/LinedList"/>
    <dgm:cxn modelId="{6E59A870-527A-4982-8AF9-362089A6DB47}" type="presParOf" srcId="{B295BE6E-C6AC-4F8C-A934-72EB3160A3A0}" destId="{BE812DCD-1E53-4D8C-89C2-D68F037CF8A1}" srcOrd="15" destOrd="0" presId="urn:microsoft.com/office/officeart/2008/layout/LinedList"/>
    <dgm:cxn modelId="{C93389AB-E866-4888-920F-63F1DFA660D7}" type="presParOf" srcId="{B295BE6E-C6AC-4F8C-A934-72EB3160A3A0}" destId="{0FC29364-A9AF-46B7-919A-09B7AC5C002C}" srcOrd="16" destOrd="0" presId="urn:microsoft.com/office/officeart/2008/layout/LinedList"/>
    <dgm:cxn modelId="{BDEE4BF6-5094-4A75-B666-6B7C987A0645}" type="presParOf" srcId="{0FC29364-A9AF-46B7-919A-09B7AC5C002C}" destId="{56CD5D55-4B4C-4224-B0A5-063437C745F9}" srcOrd="0" destOrd="0" presId="urn:microsoft.com/office/officeart/2008/layout/LinedList"/>
    <dgm:cxn modelId="{8F7F9DB8-2715-44D9-BBD1-FBCB9E56481F}" type="presParOf" srcId="{0FC29364-A9AF-46B7-919A-09B7AC5C002C}" destId="{E178F6F8-D719-45AB-A478-BC9096382533}" srcOrd="1" destOrd="0" presId="urn:microsoft.com/office/officeart/2008/layout/LinedList"/>
    <dgm:cxn modelId="{197BB0F1-2684-41C7-ACD6-01A18C0A214F}" type="presParOf" srcId="{0FC29364-A9AF-46B7-919A-09B7AC5C002C}" destId="{DC762DD5-A929-4E98-8EAE-0FA2BF4C2BE5}" srcOrd="2" destOrd="0" presId="urn:microsoft.com/office/officeart/2008/layout/LinedList"/>
    <dgm:cxn modelId="{8A97DA08-DA70-4557-B9CF-7C633EC248F3}" type="presParOf" srcId="{B295BE6E-C6AC-4F8C-A934-72EB3160A3A0}" destId="{EBFD866F-ACD1-4952-A88E-49554C831FA8}" srcOrd="17" destOrd="0" presId="urn:microsoft.com/office/officeart/2008/layout/LinedList"/>
    <dgm:cxn modelId="{31F14887-EC22-4DCD-8267-F44ACA1D198B}" type="presParOf" srcId="{B295BE6E-C6AC-4F8C-A934-72EB3160A3A0}" destId="{77336A74-1515-4036-9820-D8E0610F0C3C}" srcOrd="18" destOrd="0" presId="urn:microsoft.com/office/officeart/2008/layout/LinedList"/>
    <dgm:cxn modelId="{D44856B8-E20D-4C4F-B606-BFB3BC38DEB0}" type="presParOf" srcId="{B295BE6E-C6AC-4F8C-A934-72EB3160A3A0}" destId="{CE8D7B98-33E7-4DB6-80E2-536132D38927}" srcOrd="19" destOrd="0" presId="urn:microsoft.com/office/officeart/2008/layout/LinedList"/>
    <dgm:cxn modelId="{34711BA7-202B-43DD-8804-CA868915BA52}" type="presParOf" srcId="{CE8D7B98-33E7-4DB6-80E2-536132D38927}" destId="{1B56C034-B1A3-4620-934E-FBEF3872464D}" srcOrd="0" destOrd="0" presId="urn:microsoft.com/office/officeart/2008/layout/LinedList"/>
    <dgm:cxn modelId="{570FF176-762F-4178-A139-66706CF5178D}" type="presParOf" srcId="{CE8D7B98-33E7-4DB6-80E2-536132D38927}" destId="{F6C8901B-2B84-4FB9-BC4C-C656FC7AA6E9}" srcOrd="1" destOrd="0" presId="urn:microsoft.com/office/officeart/2008/layout/LinedList"/>
    <dgm:cxn modelId="{EA18A093-A661-47E4-8799-FD9459C43735}" type="presParOf" srcId="{CE8D7B98-33E7-4DB6-80E2-536132D38927}" destId="{2105644D-A545-4040-B995-7A105E16990C}" srcOrd="2" destOrd="0" presId="urn:microsoft.com/office/officeart/2008/layout/LinedList"/>
    <dgm:cxn modelId="{75188968-EC56-47AB-95BA-764EEDA04732}" type="presParOf" srcId="{B295BE6E-C6AC-4F8C-A934-72EB3160A3A0}" destId="{F91973DA-E237-4B96-9A38-4DF09F900B4F}" srcOrd="20" destOrd="0" presId="urn:microsoft.com/office/officeart/2008/layout/LinedList"/>
    <dgm:cxn modelId="{10EAA18B-470E-4814-ADDB-F9984BFFBAA7}" type="presParOf" srcId="{B295BE6E-C6AC-4F8C-A934-72EB3160A3A0}" destId="{BC9F3382-1455-42AA-A87D-A4075D35F162}" srcOrd="21" destOrd="0" presId="urn:microsoft.com/office/officeart/2008/layout/LinedList"/>
    <dgm:cxn modelId="{0A1FB356-FA59-4D84-BA55-E1FF5E7FC8FC}" type="presParOf" srcId="{B295BE6E-C6AC-4F8C-A934-72EB3160A3A0}" destId="{DFD609C6-4885-4C46-9443-8D5CF1B75A40}" srcOrd="22" destOrd="0" presId="urn:microsoft.com/office/officeart/2008/layout/LinedList"/>
    <dgm:cxn modelId="{AE9DDD39-948A-4F47-8113-46289BEAA8A1}" type="presParOf" srcId="{DFD609C6-4885-4C46-9443-8D5CF1B75A40}" destId="{3C5A2037-CFC7-4ECB-BFBF-188698D3301D}" srcOrd="0" destOrd="0" presId="urn:microsoft.com/office/officeart/2008/layout/LinedList"/>
    <dgm:cxn modelId="{BAAB071F-4ED9-447C-B03D-6FD63361C0B4}" type="presParOf" srcId="{DFD609C6-4885-4C46-9443-8D5CF1B75A40}" destId="{71091CF6-954D-4E47-A444-30B853A30D60}" srcOrd="1" destOrd="0" presId="urn:microsoft.com/office/officeart/2008/layout/LinedList"/>
    <dgm:cxn modelId="{5FB256F1-7624-45CF-8B89-C6BCFC9CDB65}" type="presParOf" srcId="{DFD609C6-4885-4C46-9443-8D5CF1B75A40}" destId="{60755981-1FCB-4492-BEE8-5B216C00B413}" srcOrd="2" destOrd="0" presId="urn:microsoft.com/office/officeart/2008/layout/LinedList"/>
    <dgm:cxn modelId="{646B0C70-C641-4E72-B80F-A89C5561E86A}" type="presParOf" srcId="{B295BE6E-C6AC-4F8C-A934-72EB3160A3A0}" destId="{16EFA1FF-1C69-42BF-A725-7ED50D39822C}" srcOrd="23" destOrd="0" presId="urn:microsoft.com/office/officeart/2008/layout/LinedList"/>
    <dgm:cxn modelId="{F4BA59EF-F659-480A-AD63-9C504CD634B6}" type="presParOf" srcId="{B295BE6E-C6AC-4F8C-A934-72EB3160A3A0}" destId="{906CD119-59F3-4384-A81D-097924B66550}" srcOrd="24" destOrd="0" presId="urn:microsoft.com/office/officeart/2008/layout/LinedList"/>
    <dgm:cxn modelId="{4708A58F-2386-4F92-B061-2A36D9EB4C78}" type="presParOf" srcId="{B295BE6E-C6AC-4F8C-A934-72EB3160A3A0}" destId="{0CA178B5-C2B5-449C-A6A5-F0CEBABC20D5}" srcOrd="25" destOrd="0" presId="urn:microsoft.com/office/officeart/2008/layout/LinedList"/>
    <dgm:cxn modelId="{0FFDE0AB-1C7F-41A9-9E3A-2A8CFCBEA976}" type="presParOf" srcId="{0CA178B5-C2B5-449C-A6A5-F0CEBABC20D5}" destId="{AF4962BB-3B79-48E4-9993-05F09F511B0F}" srcOrd="0" destOrd="0" presId="urn:microsoft.com/office/officeart/2008/layout/LinedList"/>
    <dgm:cxn modelId="{81F73A2F-D590-41DE-BD7E-39CE2F2B36B5}" type="presParOf" srcId="{0CA178B5-C2B5-449C-A6A5-F0CEBABC20D5}" destId="{9C95A189-9405-4738-93BF-7717799D7D44}" srcOrd="1" destOrd="0" presId="urn:microsoft.com/office/officeart/2008/layout/LinedList"/>
    <dgm:cxn modelId="{D6E274ED-C077-4CDA-975F-328CD459F4FA}" type="presParOf" srcId="{0CA178B5-C2B5-449C-A6A5-F0CEBABC20D5}" destId="{F0B8720A-8F81-418A-9590-0D8D67DCE44E}" srcOrd="2" destOrd="0" presId="urn:microsoft.com/office/officeart/2008/layout/LinedList"/>
    <dgm:cxn modelId="{3FD338CB-ACF9-4455-8023-9CAE776ED63C}" type="presParOf" srcId="{B295BE6E-C6AC-4F8C-A934-72EB3160A3A0}" destId="{18FDB387-E42D-493A-9917-79880742E55C}" srcOrd="26" destOrd="0" presId="urn:microsoft.com/office/officeart/2008/layout/LinedList"/>
    <dgm:cxn modelId="{E8ACED34-4528-4D98-9EB3-6B02505EE481}" type="presParOf" srcId="{B295BE6E-C6AC-4F8C-A934-72EB3160A3A0}" destId="{A0EB48DD-59E8-4BA1-97BE-1CB30FC7DFBE}" srcOrd="27"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33111E5-0692-4B7E-B17E-5851175EA5B6}">
      <dsp:nvSpPr>
        <dsp:cNvPr id="0" name=""/>
        <dsp:cNvSpPr/>
      </dsp:nvSpPr>
      <dsp:spPr>
        <a:xfrm rot="5400000">
          <a:off x="4105208" y="-103918"/>
          <a:ext cx="2025974" cy="2233810"/>
        </a:xfrm>
        <a:prstGeom prst="hexagon">
          <a:avLst>
            <a:gd name="adj" fmla="val 25000"/>
            <a:gd name="vf" fmla="val 1154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zh-CN" altLang="en-US" sz="2400" kern="1200" dirty="0" smtClean="0">
              <a:latin typeface="楷体" panose="02010609060101010101" pitchFamily="49" charset="-122"/>
              <a:ea typeface="楷体" panose="02010609060101010101" pitchFamily="49" charset="-122"/>
            </a:rPr>
            <a:t>平等、自愿、公平原则</a:t>
          </a:r>
          <a:endParaRPr lang="zh-CN" altLang="en-US" sz="2400" kern="1200" dirty="0">
            <a:latin typeface="楷体" panose="02010609060101010101" pitchFamily="49" charset="-122"/>
            <a:ea typeface="楷体" panose="02010609060101010101" pitchFamily="49" charset="-122"/>
          </a:endParaRPr>
        </a:p>
      </dsp:txBody>
      <dsp:txXfrm rot="-5400000">
        <a:off x="4373592" y="337662"/>
        <a:ext cx="1489206" cy="1350650"/>
      </dsp:txXfrm>
    </dsp:sp>
    <dsp:sp modelId="{E20A8466-6153-4DFB-BE4F-F443E7E98BB8}">
      <dsp:nvSpPr>
        <dsp:cNvPr id="0" name=""/>
        <dsp:cNvSpPr/>
      </dsp:nvSpPr>
      <dsp:spPr>
        <a:xfrm>
          <a:off x="5663288" y="406235"/>
          <a:ext cx="2260987" cy="1215584"/>
        </a:xfrm>
        <a:prstGeom prst="rect">
          <a:avLst/>
        </a:prstGeom>
        <a:noFill/>
        <a:ln>
          <a:noFill/>
        </a:ln>
        <a:effectLst/>
      </dsp:spPr>
      <dsp:style>
        <a:lnRef idx="0">
          <a:scrgbClr r="0" g="0" b="0"/>
        </a:lnRef>
        <a:fillRef idx="0">
          <a:scrgbClr r="0" g="0" b="0"/>
        </a:fillRef>
        <a:effectRef idx="0">
          <a:scrgbClr r="0" g="0" b="0"/>
        </a:effectRef>
        <a:fontRef idx="minor"/>
      </dsp:style>
    </dsp:sp>
    <dsp:sp modelId="{9B936098-40E7-438B-B03F-D349E987C33E}">
      <dsp:nvSpPr>
        <dsp:cNvPr id="0" name=""/>
        <dsp:cNvSpPr/>
      </dsp:nvSpPr>
      <dsp:spPr>
        <a:xfrm rot="5400000">
          <a:off x="1662036" y="-148229"/>
          <a:ext cx="2025974" cy="2322434"/>
        </a:xfrm>
        <a:prstGeom prst="hexagon">
          <a:avLst>
            <a:gd name="adj" fmla="val 25000"/>
            <a:gd name="vf" fmla="val 1154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l" defTabSz="1066800">
            <a:lnSpc>
              <a:spcPct val="90000"/>
            </a:lnSpc>
            <a:spcBef>
              <a:spcPct val="0"/>
            </a:spcBef>
            <a:spcAft>
              <a:spcPct val="35000"/>
            </a:spcAft>
          </a:pPr>
          <a:r>
            <a:rPr lang="zh-CN" altLang="en-US" sz="2400" kern="1200" dirty="0" smtClean="0">
              <a:latin typeface="楷体" panose="02010609060101010101" pitchFamily="49" charset="-122"/>
              <a:ea typeface="楷体" panose="02010609060101010101" pitchFamily="49" charset="-122"/>
            </a:rPr>
            <a:t>遵守国家法律法规和国家计划原则</a:t>
          </a:r>
          <a:endParaRPr lang="zh-CN" altLang="en-US" sz="2400" kern="1200" dirty="0">
            <a:latin typeface="楷体" panose="02010609060101010101" pitchFamily="49" charset="-122"/>
            <a:ea typeface="楷体" panose="02010609060101010101" pitchFamily="49" charset="-122"/>
          </a:endParaRPr>
        </a:p>
      </dsp:txBody>
      <dsp:txXfrm rot="-5400000">
        <a:off x="1900878" y="337663"/>
        <a:ext cx="1548290" cy="1350650"/>
      </dsp:txXfrm>
    </dsp:sp>
    <dsp:sp modelId="{D51338F7-87B2-456E-95D9-74BA1DA90079}">
      <dsp:nvSpPr>
        <dsp:cNvPr id="0" name=""/>
        <dsp:cNvSpPr/>
      </dsp:nvSpPr>
      <dsp:spPr>
        <a:xfrm rot="5400000">
          <a:off x="2909940" y="1852376"/>
          <a:ext cx="2025974" cy="1762597"/>
        </a:xfrm>
        <a:prstGeom prst="hexagon">
          <a:avLst>
            <a:gd name="adj" fmla="val 25000"/>
            <a:gd name="vf" fmla="val 1154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zh-CN" altLang="en-US" sz="2800" b="1" kern="1200" dirty="0" smtClean="0">
              <a:latin typeface="楷体" panose="02010609060101010101" pitchFamily="49" charset="-122"/>
              <a:ea typeface="楷体" panose="02010609060101010101" pitchFamily="49" charset="-122"/>
            </a:rPr>
            <a:t>**合同订立原则</a:t>
          </a:r>
          <a:endParaRPr lang="zh-CN" altLang="en-US" sz="2800" b="1" kern="1200" dirty="0">
            <a:latin typeface="楷体" panose="02010609060101010101" pitchFamily="49" charset="-122"/>
            <a:ea typeface="楷体" panose="02010609060101010101" pitchFamily="49" charset="-122"/>
          </a:endParaRPr>
        </a:p>
      </dsp:txBody>
      <dsp:txXfrm rot="-5400000">
        <a:off x="3316299" y="2036402"/>
        <a:ext cx="1213255" cy="1394546"/>
      </dsp:txXfrm>
    </dsp:sp>
    <dsp:sp modelId="{0A669CAC-309B-4B76-8BE9-B1039EFBDADA}">
      <dsp:nvSpPr>
        <dsp:cNvPr id="0" name=""/>
        <dsp:cNvSpPr/>
      </dsp:nvSpPr>
      <dsp:spPr>
        <a:xfrm>
          <a:off x="1455903" y="475592"/>
          <a:ext cx="2188052" cy="1215584"/>
        </a:xfrm>
        <a:prstGeom prst="rect">
          <a:avLst/>
        </a:prstGeom>
        <a:noFill/>
        <a:ln>
          <a:noFill/>
        </a:ln>
        <a:effectLst/>
      </dsp:spPr>
      <dsp:style>
        <a:lnRef idx="0">
          <a:scrgbClr r="0" g="0" b="0"/>
        </a:lnRef>
        <a:fillRef idx="0">
          <a:scrgbClr r="0" g="0" b="0"/>
        </a:fillRef>
        <a:effectRef idx="0">
          <a:scrgbClr r="0" g="0" b="0"/>
        </a:effectRef>
        <a:fontRef idx="minor"/>
      </dsp:style>
    </dsp:sp>
    <dsp:sp modelId="{10023B27-4191-4CC2-AA9D-DD2324DA7666}">
      <dsp:nvSpPr>
        <dsp:cNvPr id="0" name=""/>
        <dsp:cNvSpPr/>
      </dsp:nvSpPr>
      <dsp:spPr>
        <a:xfrm rot="5400000">
          <a:off x="5263219" y="1530753"/>
          <a:ext cx="2025974" cy="2315930"/>
        </a:xfrm>
        <a:prstGeom prst="hexagon">
          <a:avLst>
            <a:gd name="adj" fmla="val 25000"/>
            <a:gd name="vf" fmla="val 1154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r>
            <a:rPr lang="zh-CN" altLang="en-US" sz="2400" kern="1200" dirty="0" smtClean="0">
              <a:latin typeface="楷体" panose="02010609060101010101" pitchFamily="49" charset="-122"/>
              <a:ea typeface="楷体" panose="02010609060101010101" pitchFamily="49" charset="-122"/>
            </a:rPr>
            <a:t>诚实信用原则</a:t>
          </a:r>
          <a:endParaRPr lang="zh-CN" altLang="en-US" sz="2400" kern="1200" dirty="0">
            <a:latin typeface="楷体" panose="02010609060101010101" pitchFamily="49" charset="-122"/>
            <a:ea typeface="楷体" panose="02010609060101010101" pitchFamily="49" charset="-122"/>
          </a:endParaRPr>
        </a:p>
      </dsp:txBody>
      <dsp:txXfrm rot="-5400000">
        <a:off x="5504229" y="2013393"/>
        <a:ext cx="1543954" cy="1350650"/>
      </dsp:txXfrm>
    </dsp:sp>
    <dsp:sp modelId="{AC608DFD-CD2B-4FEA-95B5-C75FC8523705}">
      <dsp:nvSpPr>
        <dsp:cNvPr id="0" name=""/>
        <dsp:cNvSpPr/>
      </dsp:nvSpPr>
      <dsp:spPr>
        <a:xfrm rot="5400000">
          <a:off x="4270082" y="3052328"/>
          <a:ext cx="2025974" cy="2743395"/>
        </a:xfrm>
        <a:prstGeom prst="hexagon">
          <a:avLst>
            <a:gd name="adj" fmla="val 25000"/>
            <a:gd name="vf" fmla="val 1154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zh-CN" altLang="en-US" sz="2400" kern="1200" dirty="0" smtClean="0">
              <a:latin typeface="楷体" panose="02010609060101010101" pitchFamily="49" charset="-122"/>
              <a:ea typeface="楷体" panose="02010609060101010101" pitchFamily="49" charset="-122"/>
            </a:rPr>
            <a:t>不损害社会公众利益和扰乱社会经济秩序原则</a:t>
          </a:r>
          <a:endParaRPr lang="zh-CN" altLang="en-US" sz="2400" kern="1200" dirty="0">
            <a:latin typeface="楷体" panose="02010609060101010101" pitchFamily="49" charset="-122"/>
            <a:ea typeface="楷体" panose="02010609060101010101" pitchFamily="49" charset="-122"/>
          </a:endParaRPr>
        </a:p>
      </dsp:txBody>
      <dsp:txXfrm rot="-5400000">
        <a:off x="4368604" y="3748701"/>
        <a:ext cx="1828930" cy="1350650"/>
      </dsp:txXfrm>
    </dsp:sp>
    <dsp:sp modelId="{D8038852-D7F6-45BA-BBD3-5D299F56E8D3}">
      <dsp:nvSpPr>
        <dsp:cNvPr id="0" name=""/>
        <dsp:cNvSpPr/>
      </dsp:nvSpPr>
      <dsp:spPr>
        <a:xfrm>
          <a:off x="5663288" y="3845529"/>
          <a:ext cx="2260987" cy="1215584"/>
        </a:xfrm>
        <a:prstGeom prst="rect">
          <a:avLst/>
        </a:prstGeom>
        <a:noFill/>
        <a:ln>
          <a:noFill/>
        </a:ln>
        <a:effectLst/>
      </dsp:spPr>
      <dsp:style>
        <a:lnRef idx="0">
          <a:scrgbClr r="0" g="0" b="0"/>
        </a:lnRef>
        <a:fillRef idx="0">
          <a:scrgbClr r="0" g="0" b="0"/>
        </a:fillRef>
        <a:effectRef idx="0">
          <a:scrgbClr r="0" g="0" b="0"/>
        </a:effectRef>
        <a:fontRef idx="minor"/>
      </dsp:style>
    </dsp:sp>
    <dsp:sp modelId="{2101ACA2-9E1F-4296-B60F-A9667C727389}">
      <dsp:nvSpPr>
        <dsp:cNvPr id="0" name=""/>
        <dsp:cNvSpPr/>
      </dsp:nvSpPr>
      <dsp:spPr>
        <a:xfrm rot="5400000">
          <a:off x="1721982" y="3382040"/>
          <a:ext cx="2025974" cy="2112579"/>
        </a:xfrm>
        <a:prstGeom prst="hexagon">
          <a:avLst>
            <a:gd name="adj" fmla="val 25000"/>
            <a:gd name="vf" fmla="val 1154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r>
            <a:rPr lang="zh-CN" altLang="en-US" sz="2400" kern="1200" dirty="0" smtClean="0">
              <a:latin typeface="楷体" panose="02010609060101010101" pitchFamily="49" charset="-122"/>
              <a:ea typeface="楷体" panose="02010609060101010101" pitchFamily="49" charset="-122"/>
            </a:rPr>
            <a:t>等价有偿原则</a:t>
          </a:r>
          <a:endParaRPr lang="zh-CN" altLang="en-US" sz="2400" kern="1200" dirty="0">
            <a:latin typeface="楷体" panose="02010609060101010101" pitchFamily="49" charset="-122"/>
            <a:ea typeface="楷体" panose="02010609060101010101" pitchFamily="49" charset="-122"/>
          </a:endParaRPr>
        </a:p>
      </dsp:txBody>
      <dsp:txXfrm rot="-5400000">
        <a:off x="2030776" y="3763005"/>
        <a:ext cx="1408386" cy="135065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906D5E0-8587-4AD9-9788-053704A4E88A}">
      <dsp:nvSpPr>
        <dsp:cNvPr id="0" name=""/>
        <dsp:cNvSpPr/>
      </dsp:nvSpPr>
      <dsp:spPr>
        <a:xfrm>
          <a:off x="0" y="0"/>
          <a:ext cx="8126942"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C97538B-A8A9-40F1-A30C-009CA82936CB}">
      <dsp:nvSpPr>
        <dsp:cNvPr id="0" name=""/>
        <dsp:cNvSpPr/>
      </dsp:nvSpPr>
      <dsp:spPr>
        <a:xfrm>
          <a:off x="0" y="0"/>
          <a:ext cx="1625388" cy="541866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7650" tIns="247650" rIns="247650" bIns="247650" numCol="1" spcCol="1270" anchor="t" anchorCtr="0">
          <a:noAutofit/>
        </a:bodyPr>
        <a:lstStyle/>
        <a:p>
          <a:pPr lvl="0" algn="l" defTabSz="2889250">
            <a:lnSpc>
              <a:spcPct val="90000"/>
            </a:lnSpc>
            <a:spcBef>
              <a:spcPct val="0"/>
            </a:spcBef>
            <a:spcAft>
              <a:spcPct val="35000"/>
            </a:spcAft>
          </a:pPr>
          <a:r>
            <a:rPr lang="zh-CN" altLang="en-US" sz="6500" kern="1200" dirty="0" smtClean="0">
              <a:latin typeface="楷体" panose="02010609060101010101" pitchFamily="49" charset="-122"/>
              <a:ea typeface="楷体" panose="02010609060101010101" pitchFamily="49" charset="-122"/>
            </a:rPr>
            <a:t>内容</a:t>
          </a:r>
          <a:endParaRPr lang="zh-CN" altLang="en-US" sz="6500" kern="1200" dirty="0">
            <a:latin typeface="楷体" panose="02010609060101010101" pitchFamily="49" charset="-122"/>
            <a:ea typeface="楷体" panose="02010609060101010101" pitchFamily="49" charset="-122"/>
          </a:endParaRPr>
        </a:p>
      </dsp:txBody>
      <dsp:txXfrm>
        <a:off x="0" y="0"/>
        <a:ext cx="1625388" cy="5418667"/>
      </dsp:txXfrm>
    </dsp:sp>
    <dsp:sp modelId="{9168BCF8-3CBB-4341-A93F-658451C5B031}">
      <dsp:nvSpPr>
        <dsp:cNvPr id="0" name=""/>
        <dsp:cNvSpPr/>
      </dsp:nvSpPr>
      <dsp:spPr>
        <a:xfrm>
          <a:off x="1747292" y="28508"/>
          <a:ext cx="6379649" cy="57017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lvl="0" algn="l" defTabSz="1111250">
            <a:lnSpc>
              <a:spcPct val="90000"/>
            </a:lnSpc>
            <a:spcBef>
              <a:spcPct val="0"/>
            </a:spcBef>
            <a:spcAft>
              <a:spcPct val="35000"/>
            </a:spcAft>
          </a:pPr>
          <a:r>
            <a:rPr lang="zh-CN" altLang="en-US" sz="2500" kern="1200" dirty="0" smtClean="0">
              <a:latin typeface="楷体" panose="02010609060101010101" pitchFamily="49" charset="-122"/>
              <a:ea typeface="楷体" panose="02010609060101010101" pitchFamily="49" charset="-122"/>
            </a:rPr>
            <a:t>（</a:t>
          </a:r>
          <a:r>
            <a:rPr lang="en-US" altLang="zh-CN" sz="2500" kern="1200" dirty="0" smtClean="0">
              <a:latin typeface="楷体" panose="02010609060101010101" pitchFamily="49" charset="-122"/>
              <a:ea typeface="楷体" panose="02010609060101010101" pitchFamily="49" charset="-122"/>
            </a:rPr>
            <a:t>1</a:t>
          </a:r>
          <a:r>
            <a:rPr lang="zh-CN" altLang="en-US" sz="2500" kern="1200" dirty="0" smtClean="0">
              <a:latin typeface="楷体" panose="02010609060101010101" pitchFamily="49" charset="-122"/>
              <a:ea typeface="楷体" panose="02010609060101010101" pitchFamily="49" charset="-122"/>
            </a:rPr>
            <a:t>）合同协议书</a:t>
          </a:r>
          <a:endParaRPr lang="zh-CN" altLang="en-US" sz="2500" kern="1200" dirty="0">
            <a:latin typeface="楷体" panose="02010609060101010101" pitchFamily="49" charset="-122"/>
            <a:ea typeface="楷体" panose="02010609060101010101" pitchFamily="49" charset="-122"/>
          </a:endParaRPr>
        </a:p>
      </dsp:txBody>
      <dsp:txXfrm>
        <a:off x="1747292" y="28508"/>
        <a:ext cx="6379649" cy="570177"/>
      </dsp:txXfrm>
    </dsp:sp>
    <dsp:sp modelId="{3E2611D5-2CE5-4261-9775-7A747EE5EE21}">
      <dsp:nvSpPr>
        <dsp:cNvPr id="0" name=""/>
        <dsp:cNvSpPr/>
      </dsp:nvSpPr>
      <dsp:spPr>
        <a:xfrm>
          <a:off x="1625388" y="598685"/>
          <a:ext cx="6501553"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39BC68B9-FCF2-4A23-8D9E-3B062730B644}">
      <dsp:nvSpPr>
        <dsp:cNvPr id="0" name=""/>
        <dsp:cNvSpPr/>
      </dsp:nvSpPr>
      <dsp:spPr>
        <a:xfrm>
          <a:off x="1747292" y="627194"/>
          <a:ext cx="6379649" cy="57017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lvl="0" algn="l" defTabSz="1111250">
            <a:lnSpc>
              <a:spcPct val="90000"/>
            </a:lnSpc>
            <a:spcBef>
              <a:spcPct val="0"/>
            </a:spcBef>
            <a:spcAft>
              <a:spcPct val="35000"/>
            </a:spcAft>
          </a:pPr>
          <a:r>
            <a:rPr lang="zh-CN" altLang="en-US" sz="2500" kern="1200" dirty="0" smtClean="0">
              <a:latin typeface="楷体" panose="02010609060101010101" pitchFamily="49" charset="-122"/>
              <a:ea typeface="楷体" panose="02010609060101010101" pitchFamily="49" charset="-122"/>
            </a:rPr>
            <a:t>（</a:t>
          </a:r>
          <a:r>
            <a:rPr lang="en-US" altLang="zh-CN" sz="2500" kern="1200" dirty="0" smtClean="0">
              <a:latin typeface="楷体" panose="02010609060101010101" pitchFamily="49" charset="-122"/>
              <a:ea typeface="楷体" panose="02010609060101010101" pitchFamily="49" charset="-122"/>
            </a:rPr>
            <a:t>2</a:t>
          </a:r>
          <a:r>
            <a:rPr lang="zh-CN" altLang="en-US" sz="2500" kern="1200" dirty="0" smtClean="0">
              <a:latin typeface="楷体" panose="02010609060101010101" pitchFamily="49" charset="-122"/>
              <a:ea typeface="楷体" panose="02010609060101010101" pitchFamily="49" charset="-122"/>
            </a:rPr>
            <a:t>）中标通知书</a:t>
          </a:r>
          <a:endParaRPr lang="zh-CN" altLang="en-US" sz="2500" kern="1200" dirty="0">
            <a:latin typeface="楷体" panose="02010609060101010101" pitchFamily="49" charset="-122"/>
            <a:ea typeface="楷体" panose="02010609060101010101" pitchFamily="49" charset="-122"/>
          </a:endParaRPr>
        </a:p>
      </dsp:txBody>
      <dsp:txXfrm>
        <a:off x="1747292" y="627194"/>
        <a:ext cx="6379649" cy="570177"/>
      </dsp:txXfrm>
    </dsp:sp>
    <dsp:sp modelId="{D9B1DDC5-2088-4A7B-954B-ED6D276A0785}">
      <dsp:nvSpPr>
        <dsp:cNvPr id="0" name=""/>
        <dsp:cNvSpPr/>
      </dsp:nvSpPr>
      <dsp:spPr>
        <a:xfrm>
          <a:off x="1625388" y="1197371"/>
          <a:ext cx="6501553"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7A409BFE-2BBF-4756-907E-93DC8613C6AA}">
      <dsp:nvSpPr>
        <dsp:cNvPr id="0" name=""/>
        <dsp:cNvSpPr/>
      </dsp:nvSpPr>
      <dsp:spPr>
        <a:xfrm>
          <a:off x="1747292" y="1225880"/>
          <a:ext cx="6379649" cy="57017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lvl="0" algn="l" defTabSz="1111250">
            <a:lnSpc>
              <a:spcPct val="90000"/>
            </a:lnSpc>
            <a:spcBef>
              <a:spcPct val="0"/>
            </a:spcBef>
            <a:spcAft>
              <a:spcPct val="35000"/>
            </a:spcAft>
          </a:pPr>
          <a:r>
            <a:rPr lang="zh-CN" altLang="en-US" sz="2500" kern="1200" dirty="0" smtClean="0">
              <a:latin typeface="楷体" panose="02010609060101010101" pitchFamily="49" charset="-122"/>
              <a:ea typeface="楷体" panose="02010609060101010101" pitchFamily="49" charset="-122"/>
            </a:rPr>
            <a:t>（</a:t>
          </a:r>
          <a:r>
            <a:rPr lang="en-US" altLang="zh-CN" sz="2500" kern="1200" dirty="0" smtClean="0">
              <a:latin typeface="楷体" panose="02010609060101010101" pitchFamily="49" charset="-122"/>
              <a:ea typeface="楷体" panose="02010609060101010101" pitchFamily="49" charset="-122"/>
            </a:rPr>
            <a:t>3</a:t>
          </a:r>
          <a:r>
            <a:rPr lang="zh-CN" altLang="en-US" sz="2500" kern="1200" dirty="0" smtClean="0">
              <a:latin typeface="楷体" panose="02010609060101010101" pitchFamily="49" charset="-122"/>
              <a:ea typeface="楷体" panose="02010609060101010101" pitchFamily="49" charset="-122"/>
            </a:rPr>
            <a:t>）投标函及其附录</a:t>
          </a:r>
          <a:endParaRPr lang="zh-CN" altLang="en-US" sz="2500" kern="1200" dirty="0">
            <a:latin typeface="楷体" panose="02010609060101010101" pitchFamily="49" charset="-122"/>
            <a:ea typeface="楷体" panose="02010609060101010101" pitchFamily="49" charset="-122"/>
          </a:endParaRPr>
        </a:p>
      </dsp:txBody>
      <dsp:txXfrm>
        <a:off x="1747292" y="1225880"/>
        <a:ext cx="6379649" cy="570177"/>
      </dsp:txXfrm>
    </dsp:sp>
    <dsp:sp modelId="{BE698ADB-23EB-41BC-8D72-94DF520BA4CA}">
      <dsp:nvSpPr>
        <dsp:cNvPr id="0" name=""/>
        <dsp:cNvSpPr/>
      </dsp:nvSpPr>
      <dsp:spPr>
        <a:xfrm>
          <a:off x="1625388" y="1796057"/>
          <a:ext cx="6501553"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8A0DC99-AE06-4A14-9024-3C227F963F80}">
      <dsp:nvSpPr>
        <dsp:cNvPr id="0" name=""/>
        <dsp:cNvSpPr/>
      </dsp:nvSpPr>
      <dsp:spPr>
        <a:xfrm>
          <a:off x="1747292" y="1824566"/>
          <a:ext cx="6379649" cy="57017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lvl="0" algn="l" defTabSz="1111250">
            <a:lnSpc>
              <a:spcPct val="90000"/>
            </a:lnSpc>
            <a:spcBef>
              <a:spcPct val="0"/>
            </a:spcBef>
            <a:spcAft>
              <a:spcPct val="35000"/>
            </a:spcAft>
          </a:pPr>
          <a:r>
            <a:rPr lang="zh-CN" altLang="en-US" sz="2500" kern="1200" dirty="0" smtClean="0">
              <a:latin typeface="楷体" panose="02010609060101010101" pitchFamily="49" charset="-122"/>
              <a:ea typeface="楷体" panose="02010609060101010101" pitchFamily="49" charset="-122"/>
            </a:rPr>
            <a:t>（</a:t>
          </a:r>
          <a:r>
            <a:rPr lang="en-US" altLang="zh-CN" sz="2500" kern="1200" dirty="0" smtClean="0">
              <a:latin typeface="楷体" panose="02010609060101010101" pitchFamily="49" charset="-122"/>
              <a:ea typeface="楷体" panose="02010609060101010101" pitchFamily="49" charset="-122"/>
            </a:rPr>
            <a:t>4</a:t>
          </a:r>
          <a:r>
            <a:rPr lang="zh-CN" altLang="en-US" sz="2500" kern="1200" dirty="0" smtClean="0">
              <a:latin typeface="楷体" panose="02010609060101010101" pitchFamily="49" charset="-122"/>
              <a:ea typeface="楷体" panose="02010609060101010101" pitchFamily="49" charset="-122"/>
            </a:rPr>
            <a:t>）专业合同条款及其附件</a:t>
          </a:r>
          <a:endParaRPr lang="zh-CN" altLang="en-US" sz="2500" kern="1200" dirty="0">
            <a:latin typeface="楷体" panose="02010609060101010101" pitchFamily="49" charset="-122"/>
            <a:ea typeface="楷体" panose="02010609060101010101" pitchFamily="49" charset="-122"/>
          </a:endParaRPr>
        </a:p>
      </dsp:txBody>
      <dsp:txXfrm>
        <a:off x="1747292" y="1824566"/>
        <a:ext cx="6379649" cy="570177"/>
      </dsp:txXfrm>
    </dsp:sp>
    <dsp:sp modelId="{73501C54-7452-4353-9D71-BD70CEE72869}">
      <dsp:nvSpPr>
        <dsp:cNvPr id="0" name=""/>
        <dsp:cNvSpPr/>
      </dsp:nvSpPr>
      <dsp:spPr>
        <a:xfrm>
          <a:off x="1625388" y="2394743"/>
          <a:ext cx="6501553"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11684AF-A7A8-4239-91D6-11A1F122C290}">
      <dsp:nvSpPr>
        <dsp:cNvPr id="0" name=""/>
        <dsp:cNvSpPr/>
      </dsp:nvSpPr>
      <dsp:spPr>
        <a:xfrm>
          <a:off x="1747292" y="2423252"/>
          <a:ext cx="6379649" cy="57017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lvl="0" algn="l" defTabSz="1111250">
            <a:lnSpc>
              <a:spcPct val="90000"/>
            </a:lnSpc>
            <a:spcBef>
              <a:spcPct val="0"/>
            </a:spcBef>
            <a:spcAft>
              <a:spcPct val="35000"/>
            </a:spcAft>
          </a:pPr>
          <a:r>
            <a:rPr lang="zh-CN" altLang="en-US" sz="2500" kern="1200" dirty="0" smtClean="0">
              <a:latin typeface="楷体" panose="02010609060101010101" pitchFamily="49" charset="-122"/>
              <a:ea typeface="楷体" panose="02010609060101010101" pitchFamily="49" charset="-122"/>
            </a:rPr>
            <a:t>（</a:t>
          </a:r>
          <a:r>
            <a:rPr lang="en-US" altLang="zh-CN" sz="2500" kern="1200" dirty="0" smtClean="0">
              <a:latin typeface="楷体" panose="02010609060101010101" pitchFamily="49" charset="-122"/>
              <a:ea typeface="楷体" panose="02010609060101010101" pitchFamily="49" charset="-122"/>
            </a:rPr>
            <a:t>5</a:t>
          </a:r>
          <a:r>
            <a:rPr lang="zh-CN" altLang="en-US" sz="2500" kern="1200" dirty="0" smtClean="0">
              <a:latin typeface="楷体" panose="02010609060101010101" pitchFamily="49" charset="-122"/>
              <a:ea typeface="楷体" panose="02010609060101010101" pitchFamily="49" charset="-122"/>
            </a:rPr>
            <a:t>）通用合同条款</a:t>
          </a:r>
          <a:endParaRPr lang="zh-CN" altLang="en-US" sz="2500" kern="1200" dirty="0">
            <a:latin typeface="楷体" panose="02010609060101010101" pitchFamily="49" charset="-122"/>
            <a:ea typeface="楷体" panose="02010609060101010101" pitchFamily="49" charset="-122"/>
          </a:endParaRPr>
        </a:p>
      </dsp:txBody>
      <dsp:txXfrm>
        <a:off x="1747292" y="2423252"/>
        <a:ext cx="6379649" cy="570177"/>
      </dsp:txXfrm>
    </dsp:sp>
    <dsp:sp modelId="{FE39D0A9-BC50-4AC4-A4D0-557DED724ACB}">
      <dsp:nvSpPr>
        <dsp:cNvPr id="0" name=""/>
        <dsp:cNvSpPr/>
      </dsp:nvSpPr>
      <dsp:spPr>
        <a:xfrm>
          <a:off x="1625388" y="2993429"/>
          <a:ext cx="6501553"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E178F6F8-D719-45AB-A478-BC9096382533}">
      <dsp:nvSpPr>
        <dsp:cNvPr id="0" name=""/>
        <dsp:cNvSpPr/>
      </dsp:nvSpPr>
      <dsp:spPr>
        <a:xfrm>
          <a:off x="1747292" y="3021938"/>
          <a:ext cx="6379649" cy="57017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lvl="0" algn="l" defTabSz="1111250">
            <a:lnSpc>
              <a:spcPct val="90000"/>
            </a:lnSpc>
            <a:spcBef>
              <a:spcPct val="0"/>
            </a:spcBef>
            <a:spcAft>
              <a:spcPct val="35000"/>
            </a:spcAft>
          </a:pPr>
          <a:r>
            <a:rPr lang="zh-CN" altLang="en-US" sz="2500" kern="1200" dirty="0" smtClean="0">
              <a:latin typeface="楷体" panose="02010609060101010101" pitchFamily="49" charset="-122"/>
              <a:ea typeface="楷体" panose="02010609060101010101" pitchFamily="49" charset="-122"/>
            </a:rPr>
            <a:t>（</a:t>
          </a:r>
          <a:r>
            <a:rPr lang="en-US" altLang="zh-CN" sz="2500" kern="1200" dirty="0" smtClean="0">
              <a:latin typeface="楷体" panose="02010609060101010101" pitchFamily="49" charset="-122"/>
              <a:ea typeface="楷体" panose="02010609060101010101" pitchFamily="49" charset="-122"/>
            </a:rPr>
            <a:t>6</a:t>
          </a:r>
          <a:r>
            <a:rPr lang="zh-CN" altLang="en-US" sz="2500" kern="1200" dirty="0" smtClean="0">
              <a:latin typeface="楷体" panose="02010609060101010101" pitchFamily="49" charset="-122"/>
              <a:ea typeface="楷体" panose="02010609060101010101" pitchFamily="49" charset="-122"/>
            </a:rPr>
            <a:t>）技术标准和要求</a:t>
          </a:r>
          <a:endParaRPr lang="zh-CN" altLang="en-US" sz="2500" kern="1200" dirty="0">
            <a:latin typeface="楷体" panose="02010609060101010101" pitchFamily="49" charset="-122"/>
            <a:ea typeface="楷体" panose="02010609060101010101" pitchFamily="49" charset="-122"/>
          </a:endParaRPr>
        </a:p>
      </dsp:txBody>
      <dsp:txXfrm>
        <a:off x="1747292" y="3021938"/>
        <a:ext cx="6379649" cy="570177"/>
      </dsp:txXfrm>
    </dsp:sp>
    <dsp:sp modelId="{EBFD866F-ACD1-4952-A88E-49554C831FA8}">
      <dsp:nvSpPr>
        <dsp:cNvPr id="0" name=""/>
        <dsp:cNvSpPr/>
      </dsp:nvSpPr>
      <dsp:spPr>
        <a:xfrm>
          <a:off x="1625388" y="3592115"/>
          <a:ext cx="6501553"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6C8901B-2B84-4FB9-BC4C-C656FC7AA6E9}">
      <dsp:nvSpPr>
        <dsp:cNvPr id="0" name=""/>
        <dsp:cNvSpPr/>
      </dsp:nvSpPr>
      <dsp:spPr>
        <a:xfrm>
          <a:off x="1747292" y="3620624"/>
          <a:ext cx="6379649" cy="57017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lvl="0" algn="l" defTabSz="1111250">
            <a:lnSpc>
              <a:spcPct val="90000"/>
            </a:lnSpc>
            <a:spcBef>
              <a:spcPct val="0"/>
            </a:spcBef>
            <a:spcAft>
              <a:spcPct val="35000"/>
            </a:spcAft>
          </a:pPr>
          <a:r>
            <a:rPr lang="zh-CN" altLang="en-US" sz="2500" kern="1200" dirty="0" smtClean="0">
              <a:latin typeface="楷体" panose="02010609060101010101" pitchFamily="49" charset="-122"/>
              <a:ea typeface="楷体" panose="02010609060101010101" pitchFamily="49" charset="-122"/>
            </a:rPr>
            <a:t>（</a:t>
          </a:r>
          <a:r>
            <a:rPr lang="en-US" altLang="zh-CN" sz="2500" kern="1200" dirty="0" smtClean="0">
              <a:latin typeface="楷体" panose="02010609060101010101" pitchFamily="49" charset="-122"/>
              <a:ea typeface="楷体" panose="02010609060101010101" pitchFamily="49" charset="-122"/>
            </a:rPr>
            <a:t>7</a:t>
          </a:r>
          <a:r>
            <a:rPr lang="zh-CN" altLang="en-US" sz="2500" kern="1200" dirty="0" smtClean="0">
              <a:latin typeface="楷体" panose="02010609060101010101" pitchFamily="49" charset="-122"/>
              <a:ea typeface="楷体" panose="02010609060101010101" pitchFamily="49" charset="-122"/>
            </a:rPr>
            <a:t>）图纸</a:t>
          </a:r>
          <a:endParaRPr lang="zh-CN" altLang="en-US" sz="2500" kern="1200" dirty="0">
            <a:latin typeface="楷体" panose="02010609060101010101" pitchFamily="49" charset="-122"/>
            <a:ea typeface="楷体" panose="02010609060101010101" pitchFamily="49" charset="-122"/>
          </a:endParaRPr>
        </a:p>
      </dsp:txBody>
      <dsp:txXfrm>
        <a:off x="1747292" y="3620624"/>
        <a:ext cx="6379649" cy="570177"/>
      </dsp:txXfrm>
    </dsp:sp>
    <dsp:sp modelId="{F91973DA-E237-4B96-9A38-4DF09F900B4F}">
      <dsp:nvSpPr>
        <dsp:cNvPr id="0" name=""/>
        <dsp:cNvSpPr/>
      </dsp:nvSpPr>
      <dsp:spPr>
        <a:xfrm>
          <a:off x="1625388" y="4190801"/>
          <a:ext cx="6501553"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71091CF6-954D-4E47-A444-30B853A30D60}">
      <dsp:nvSpPr>
        <dsp:cNvPr id="0" name=""/>
        <dsp:cNvSpPr/>
      </dsp:nvSpPr>
      <dsp:spPr>
        <a:xfrm>
          <a:off x="1747292" y="4219310"/>
          <a:ext cx="6379649" cy="57017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lvl="0" algn="l" defTabSz="1111250">
            <a:lnSpc>
              <a:spcPct val="90000"/>
            </a:lnSpc>
            <a:spcBef>
              <a:spcPct val="0"/>
            </a:spcBef>
            <a:spcAft>
              <a:spcPct val="35000"/>
            </a:spcAft>
          </a:pPr>
          <a:r>
            <a:rPr lang="zh-CN" altLang="en-US" sz="2500" kern="1200" dirty="0" smtClean="0">
              <a:latin typeface="楷体" panose="02010609060101010101" pitchFamily="49" charset="-122"/>
              <a:ea typeface="楷体" panose="02010609060101010101" pitchFamily="49" charset="-122"/>
            </a:rPr>
            <a:t>（</a:t>
          </a:r>
          <a:r>
            <a:rPr lang="en-US" altLang="zh-CN" sz="2500" kern="1200" dirty="0" smtClean="0">
              <a:latin typeface="楷体" panose="02010609060101010101" pitchFamily="49" charset="-122"/>
              <a:ea typeface="楷体" panose="02010609060101010101" pitchFamily="49" charset="-122"/>
            </a:rPr>
            <a:t>8</a:t>
          </a:r>
          <a:r>
            <a:rPr lang="zh-CN" altLang="en-US" sz="2500" kern="1200" dirty="0" smtClean="0">
              <a:latin typeface="楷体" panose="02010609060101010101" pitchFamily="49" charset="-122"/>
              <a:ea typeface="楷体" panose="02010609060101010101" pitchFamily="49" charset="-122"/>
            </a:rPr>
            <a:t>）已标价工程量清单或预算书</a:t>
          </a:r>
          <a:endParaRPr lang="zh-CN" altLang="en-US" sz="2500" kern="1200" dirty="0">
            <a:latin typeface="楷体" panose="02010609060101010101" pitchFamily="49" charset="-122"/>
            <a:ea typeface="楷体" panose="02010609060101010101" pitchFamily="49" charset="-122"/>
          </a:endParaRPr>
        </a:p>
      </dsp:txBody>
      <dsp:txXfrm>
        <a:off x="1747292" y="4219310"/>
        <a:ext cx="6379649" cy="570177"/>
      </dsp:txXfrm>
    </dsp:sp>
    <dsp:sp modelId="{16EFA1FF-1C69-42BF-A725-7ED50D39822C}">
      <dsp:nvSpPr>
        <dsp:cNvPr id="0" name=""/>
        <dsp:cNvSpPr/>
      </dsp:nvSpPr>
      <dsp:spPr>
        <a:xfrm>
          <a:off x="1625388" y="4789487"/>
          <a:ext cx="6501553"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C95A189-9405-4738-93BF-7717799D7D44}">
      <dsp:nvSpPr>
        <dsp:cNvPr id="0" name=""/>
        <dsp:cNvSpPr/>
      </dsp:nvSpPr>
      <dsp:spPr>
        <a:xfrm>
          <a:off x="1747292" y="4817996"/>
          <a:ext cx="6379649" cy="57017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lvl="0" algn="l" defTabSz="1111250">
            <a:lnSpc>
              <a:spcPct val="90000"/>
            </a:lnSpc>
            <a:spcBef>
              <a:spcPct val="0"/>
            </a:spcBef>
            <a:spcAft>
              <a:spcPct val="35000"/>
            </a:spcAft>
          </a:pPr>
          <a:r>
            <a:rPr lang="zh-CN" altLang="en-US" sz="2500" kern="1200" dirty="0" smtClean="0">
              <a:latin typeface="楷体" panose="02010609060101010101" pitchFamily="49" charset="-122"/>
              <a:ea typeface="楷体" panose="02010609060101010101" pitchFamily="49" charset="-122"/>
            </a:rPr>
            <a:t>（</a:t>
          </a:r>
          <a:r>
            <a:rPr lang="en-US" altLang="zh-CN" sz="2500" kern="1200" dirty="0" smtClean="0">
              <a:latin typeface="楷体" panose="02010609060101010101" pitchFamily="49" charset="-122"/>
              <a:ea typeface="楷体" panose="02010609060101010101" pitchFamily="49" charset="-122"/>
            </a:rPr>
            <a:t>9</a:t>
          </a:r>
          <a:r>
            <a:rPr lang="zh-CN" altLang="en-US" sz="2500" kern="1200" dirty="0" smtClean="0">
              <a:latin typeface="楷体" panose="02010609060101010101" pitchFamily="49" charset="-122"/>
              <a:ea typeface="楷体" panose="02010609060101010101" pitchFamily="49" charset="-122"/>
            </a:rPr>
            <a:t>）其他合同文件</a:t>
          </a:r>
          <a:endParaRPr lang="zh-CN" altLang="en-US" sz="2500" kern="1200" dirty="0">
            <a:latin typeface="楷体" panose="02010609060101010101" pitchFamily="49" charset="-122"/>
            <a:ea typeface="楷体" panose="02010609060101010101" pitchFamily="49" charset="-122"/>
          </a:endParaRPr>
        </a:p>
      </dsp:txBody>
      <dsp:txXfrm>
        <a:off x="1747292" y="4817996"/>
        <a:ext cx="6379649" cy="570177"/>
      </dsp:txXfrm>
    </dsp:sp>
    <dsp:sp modelId="{18FDB387-E42D-493A-9917-79880742E55C}">
      <dsp:nvSpPr>
        <dsp:cNvPr id="0" name=""/>
        <dsp:cNvSpPr/>
      </dsp:nvSpPr>
      <dsp:spPr>
        <a:xfrm>
          <a:off x="1625388" y="5388173"/>
          <a:ext cx="6501553"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8">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11">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8.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1ECC768-00AF-4004-9E80-964CF5BE49EE}" type="datetimeFigureOut">
              <a:rPr lang="zh-CN" altLang="en-US" smtClean="0"/>
              <a:t>2022/9/1</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F342CD7-FA8A-4097-BF11-36AA661B7611}" type="slidenum">
              <a:rPr lang="zh-CN" altLang="en-US" smtClean="0"/>
              <a:t>‹#›</a:t>
            </a:fld>
            <a:endParaRPr lang="zh-CN" altLang="en-US"/>
          </a:p>
        </p:txBody>
      </p:sp>
    </p:spTree>
    <p:extLst>
      <p:ext uri="{BB962C8B-B14F-4D97-AF65-F5344CB8AC3E}">
        <p14:creationId xmlns:p14="http://schemas.microsoft.com/office/powerpoint/2010/main" val="27436467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p:cSld>
    <p:bg bwMode="auto">
      <p:bgPr>
        <a:solidFill>
          <a:schemeClr val="bg1"/>
        </a:solidFill>
        <a:effectLst/>
      </p:bgPr>
    </p:bg>
    <p:spTree>
      <p:nvGrpSpPr>
        <p:cNvPr id="1" name=""/>
        <p:cNvGrpSpPr/>
        <p:nvPr/>
      </p:nvGrpSpPr>
      <p:grpSpPr>
        <a:xfrm>
          <a:off x="0" y="0"/>
          <a:ext cx="0" cy="0"/>
          <a:chOff x="0" y="0"/>
          <a:chExt cx="0" cy="0"/>
        </a:xfrm>
      </p:grpSpPr>
      <p:sp>
        <p:nvSpPr>
          <p:cNvPr id="35842" name="Rectangle 2"/>
          <p:cNvSpPr>
            <a:spLocks noGrp="1" noRot="1" noChangeAspect="1" noChangeArrowheads="1" noTextEdit="1"/>
          </p:cNvSpPr>
          <p:nvPr>
            <p:ph type="sldImg"/>
          </p:nvPr>
        </p:nvSpPr>
        <p:spPr/>
      </p:sp>
      <p:sp>
        <p:nvSpPr>
          <p:cNvPr id="35843" name="Rectangle 3"/>
          <p:cNvSpPr>
            <a:spLocks noGrp="1" noChangeArrowheads="1"/>
          </p:cNvSpPr>
          <p:nvPr>
            <p:ph type="body" idx="1"/>
          </p:nvPr>
        </p:nvSpPr>
        <p:spPr/>
        <p:txBody>
          <a:bodyPr/>
          <a:lstStyle/>
          <a:p>
            <a:r>
              <a:rPr lang="zh-CN" altLang="en-US" sz="1800"/>
              <a:t>只可以索赔工期的</a:t>
            </a:r>
            <a:r>
              <a:rPr lang="en-US" sz="1800"/>
              <a:t>——2</a:t>
            </a:r>
            <a:r>
              <a:rPr lang="zh-CN" altLang="en-US" sz="1800"/>
              <a:t>个，只可以索赔费用的</a:t>
            </a:r>
            <a:r>
              <a:rPr lang="en-US" sz="1800"/>
              <a:t>——3</a:t>
            </a:r>
            <a:r>
              <a:rPr lang="zh-CN" altLang="en-US" sz="1800"/>
              <a:t>个，只可以索赔费用、利润的</a:t>
            </a:r>
            <a:r>
              <a:rPr lang="en-US" sz="1800"/>
              <a:t>—2</a:t>
            </a:r>
            <a:r>
              <a:rPr lang="zh-CN" altLang="en-US" sz="1800"/>
              <a:t>只可以索赔费用、 工期的</a:t>
            </a:r>
            <a:r>
              <a:rPr lang="en-US" sz="1800"/>
              <a:t>—2</a:t>
            </a:r>
            <a:r>
              <a:rPr lang="zh-CN" altLang="en-US" sz="1800"/>
              <a:t>个，凡是发包人主观原因，就索赔三项；</a:t>
            </a:r>
          </a:p>
          <a:p>
            <a:r>
              <a:rPr lang="zh-CN" altLang="en-US" sz="1800"/>
              <a:t>客观原因，索赔两项</a:t>
            </a:r>
          </a:p>
          <a:p>
            <a:endParaRPr lang="zh-CN" altLang="en-US" sz="1800"/>
          </a:p>
          <a:p>
            <a:endParaRPr lang="zh-CN" altLang="en-US"/>
          </a:p>
          <a:p>
            <a:endParaRPr lang="zh-CN" altLang="en-US"/>
          </a:p>
        </p:txBody>
      </p:sp>
    </p:spTree>
    <p:extLst>
      <p:ext uri="{BB962C8B-B14F-4D97-AF65-F5344CB8AC3E}">
        <p14:creationId xmlns:p14="http://schemas.microsoft.com/office/powerpoint/2010/main" val="2500776013"/>
      </p:ext>
    </p:extLst>
  </p:cSld>
  <p:clrMapOvr>
    <a:overrideClrMapping bg1="lt1" tx1="dk1" bg2="lt2" tx2="dk2" accent1="accent1" accent2="accent2" accent3="accent3" accent4="accent4" accent5="accent5" accent6="accent6" hlink="hlink" folHlink="folHlink"/>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rgbClr val="F2F2F2"/>
        </a:solidFill>
        <a:effectLst/>
      </p:bgPr>
    </p:bg>
    <p:spTree>
      <p:nvGrpSpPr>
        <p:cNvPr id="1" name=""/>
        <p:cNvGrpSpPr/>
        <p:nvPr/>
      </p:nvGrpSpPr>
      <p:grpSpPr>
        <a:xfrm>
          <a:off x="0" y="0"/>
          <a:ext cx="0" cy="0"/>
          <a:chOff x="0" y="0"/>
          <a:chExt cx="0" cy="0"/>
        </a:xfrm>
      </p:grpSpPr>
      <p:sp>
        <p:nvSpPr>
          <p:cNvPr id="3" name="矩形 9"/>
          <p:cNvSpPr>
            <a:spLocks noChangeArrowheads="1"/>
          </p:cNvSpPr>
          <p:nvPr userDrawn="1"/>
        </p:nvSpPr>
        <p:spPr bwMode="auto">
          <a:xfrm>
            <a:off x="0" y="1885953"/>
            <a:ext cx="12190095" cy="2287905"/>
          </a:xfrm>
          <a:prstGeom prst="rect">
            <a:avLst/>
          </a:prstGeom>
          <a:solidFill>
            <a:srgbClr val="005969"/>
          </a:solidFill>
          <a:ln w="9525">
            <a:noFill/>
            <a:miter lim="800000"/>
          </a:ln>
        </p:spPr>
        <p:txBody>
          <a:bodyPr lIns="121904" tIns="60952" rIns="121904" bIns="60952"/>
          <a:lstStyle/>
          <a:p>
            <a:pPr>
              <a:defRPr/>
            </a:pPr>
            <a:endParaRPr lang="zh-CN" altLang="en-US">
              <a:solidFill>
                <a:prstClr val="black"/>
              </a:solidFill>
            </a:endParaRPr>
          </a:p>
        </p:txBody>
      </p:sp>
      <p:cxnSp>
        <p:nvCxnSpPr>
          <p:cNvPr id="4" name="直接连接符 3"/>
          <p:cNvCxnSpPr/>
          <p:nvPr userDrawn="1"/>
        </p:nvCxnSpPr>
        <p:spPr>
          <a:xfrm>
            <a:off x="0" y="4311015"/>
            <a:ext cx="12190095" cy="0"/>
          </a:xfrm>
          <a:prstGeom prst="line">
            <a:avLst/>
          </a:prstGeom>
          <a:ln w="28575" cmpd="sng">
            <a:solidFill>
              <a:schemeClr val="accent1">
                <a:shade val="50000"/>
              </a:schemeClr>
            </a:solidFill>
            <a:prstDash val="solid"/>
          </a:ln>
        </p:spPr>
        <p:style>
          <a:lnRef idx="1">
            <a:schemeClr val="accent1"/>
          </a:lnRef>
          <a:fillRef idx="0">
            <a:schemeClr val="accent1"/>
          </a:fillRef>
          <a:effectRef idx="0">
            <a:schemeClr val="accent1"/>
          </a:effectRef>
          <a:fontRef idx="minor">
            <a:schemeClr val="tx1"/>
          </a:fontRef>
        </p:style>
      </p:cxnSp>
      <p:grpSp>
        <p:nvGrpSpPr>
          <p:cNvPr id="2" name="组合 1"/>
          <p:cNvGrpSpPr/>
          <p:nvPr userDrawn="1"/>
        </p:nvGrpSpPr>
        <p:grpSpPr>
          <a:xfrm>
            <a:off x="0" y="4779010"/>
            <a:ext cx="12190095" cy="194310"/>
            <a:chOff x="0" y="7526"/>
            <a:chExt cx="6802" cy="306"/>
          </a:xfrm>
        </p:grpSpPr>
        <p:cxnSp>
          <p:nvCxnSpPr>
            <p:cNvPr id="8" name="直接连接符 7"/>
            <p:cNvCxnSpPr/>
            <p:nvPr userDrawn="1"/>
          </p:nvCxnSpPr>
          <p:spPr>
            <a:xfrm>
              <a:off x="0" y="7526"/>
              <a:ext cx="6802" cy="27"/>
            </a:xfrm>
            <a:prstGeom prst="line">
              <a:avLst/>
            </a:prstGeom>
            <a:ln w="3175">
              <a:solidFill>
                <a:srgbClr val="CC881C"/>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userDrawn="1"/>
          </p:nvCxnSpPr>
          <p:spPr>
            <a:xfrm>
              <a:off x="0" y="7666"/>
              <a:ext cx="6802" cy="27"/>
            </a:xfrm>
            <a:prstGeom prst="line">
              <a:avLst/>
            </a:prstGeom>
            <a:ln w="3175">
              <a:solidFill>
                <a:srgbClr val="855FFF"/>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userDrawn="1"/>
          </p:nvCxnSpPr>
          <p:spPr>
            <a:xfrm>
              <a:off x="0" y="7806"/>
              <a:ext cx="6802" cy="27"/>
            </a:xfrm>
            <a:prstGeom prst="line">
              <a:avLst/>
            </a:prstGeom>
            <a:ln w="3175">
              <a:solidFill>
                <a:srgbClr val="005969"/>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31412847"/>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1_标题幻灯片">
    <p:bg>
      <p:bgPr>
        <a:noFill/>
        <a:effectLst/>
      </p:bgPr>
    </p:bg>
    <p:spTree>
      <p:nvGrpSpPr>
        <p:cNvPr id="1" name=""/>
        <p:cNvGrpSpPr/>
        <p:nvPr/>
      </p:nvGrpSpPr>
      <p:grpSpPr>
        <a:xfrm>
          <a:off x="0" y="0"/>
          <a:ext cx="0" cy="0"/>
          <a:chOff x="0" y="0"/>
          <a:chExt cx="0" cy="0"/>
        </a:xfrm>
      </p:grpSpPr>
      <p:sp>
        <p:nvSpPr>
          <p:cNvPr id="4" name="矩形​​ 5"/>
          <p:cNvSpPr>
            <a:spLocks noChangeArrowheads="1"/>
          </p:cNvSpPr>
          <p:nvPr userDrawn="1"/>
        </p:nvSpPr>
        <p:spPr bwMode="auto">
          <a:xfrm>
            <a:off x="1" y="875210"/>
            <a:ext cx="12190412" cy="5650133"/>
          </a:xfrm>
          <a:prstGeom prst="rect">
            <a:avLst/>
          </a:prstGeom>
          <a:solidFill>
            <a:srgbClr val="005969"/>
          </a:solidFill>
          <a:ln w="9525" cmpd="sng">
            <a:noFill/>
            <a:miter lim="800000"/>
          </a:ln>
        </p:spPr>
        <p:txBody>
          <a:bodyPr lIns="287889" tIns="45702" rIns="91405" bIns="45702" anchor="b"/>
          <a:lstStyle/>
          <a:p>
            <a:endParaRPr lang="zh-CN" altLang="zh-CN" sz="2800" dirty="0">
              <a:ln>
                <a:solidFill>
                  <a:srgbClr val="92D050"/>
                </a:solidFill>
              </a:ln>
              <a:solidFill>
                <a:srgbClr val="92D050"/>
              </a:solidFill>
              <a:latin typeface="微软雅黑" panose="020B0503020204020204" pitchFamily="34" charset="-122"/>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3131238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300"/>
                                        <p:tgtEl>
                                          <p:spTgt spid="4"/>
                                        </p:tgtEl>
                                      </p:cBhvr>
                                    </p:animEffect>
                                  </p:childTnLst>
                                </p:cTn>
                              </p:par>
                              <p:par>
                                <p:cTn id="8" presetID="2" presetClass="entr" presetSubtype="9" fill="hold" grpId="1" nodeType="withEffect">
                                  <p:stCondLst>
                                    <p:cond delay="0"/>
                                  </p:stCondLst>
                                  <p:childTnLst>
                                    <p:set>
                                      <p:cBhvr>
                                        <p:cTn id="9" dur="1" fill="hold">
                                          <p:stCondLst>
                                            <p:cond delay="0"/>
                                          </p:stCondLst>
                                        </p:cTn>
                                        <p:tgtEl>
                                          <p:spTgt spid="4"/>
                                        </p:tgtEl>
                                        <p:attrNameLst>
                                          <p:attrName>style.visibility</p:attrName>
                                        </p:attrNameLst>
                                      </p:cBhvr>
                                      <p:to>
                                        <p:strVal val="visible"/>
                                      </p:to>
                                    </p:set>
                                    <p:anim calcmode="lin" valueType="num">
                                      <p:cBhvr additive="base">
                                        <p:cTn id="10" dur="1000" fill="hold"/>
                                        <p:tgtEl>
                                          <p:spTgt spid="4"/>
                                        </p:tgtEl>
                                        <p:attrNameLst>
                                          <p:attrName>ppt_x</p:attrName>
                                        </p:attrNameLst>
                                      </p:cBhvr>
                                      <p:tavLst>
                                        <p:tav tm="0">
                                          <p:val>
                                            <p:strVal val="0-#ppt_w/2"/>
                                          </p:val>
                                        </p:tav>
                                        <p:tav tm="100000">
                                          <p:val>
                                            <p:strVal val="#ppt_x"/>
                                          </p:val>
                                        </p:tav>
                                      </p:tavLst>
                                    </p:anim>
                                    <p:anim calcmode="lin" valueType="num">
                                      <p:cBhvr additive="base">
                                        <p:cTn id="11" dur="1000" fill="hold"/>
                                        <p:tgtEl>
                                          <p:spTgt spid="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4" grpId="1" bldLvl="0" animBg="1"/>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659" y="365291"/>
            <a:ext cx="10513957" cy="1326164"/>
          </a:xfrm>
        </p:spPr>
        <p:txBody>
          <a:bodyPr/>
          <a:lstStyle/>
          <a:p>
            <a:pPr fontAlgn="base"/>
            <a:r>
              <a:rPr lang="zh-CN" altLang="en-US" strike="noStrike" noProof="1"/>
              <a:t>单击此处编辑母版标题样式</a:t>
            </a:r>
          </a:p>
        </p:txBody>
      </p:sp>
      <p:sp>
        <p:nvSpPr>
          <p:cNvPr id="3" name="文本占位符 2"/>
          <p:cNvSpPr>
            <a:spLocks noGrp="1"/>
          </p:cNvSpPr>
          <p:nvPr>
            <p:ph type="body" idx="1"/>
          </p:nvPr>
        </p:nvSpPr>
        <p:spPr>
          <a:xfrm>
            <a:off x="1186595" y="1779247"/>
            <a:ext cx="4872813" cy="824285"/>
          </a:xfrm>
        </p:spPr>
        <p:txBody>
          <a:bodyPr anchor="ctr" anchorCtr="0"/>
          <a:lstStyle>
            <a:lvl1pPr marL="0" indent="0">
              <a:buNone/>
              <a:defRPr sz="2100"/>
            </a:lvl1pPr>
            <a:lvl2pPr marL="342866" indent="0">
              <a:buNone/>
              <a:defRPr sz="1800"/>
            </a:lvl2pPr>
            <a:lvl3pPr marL="685731" indent="0">
              <a:buNone/>
              <a:defRPr sz="1500"/>
            </a:lvl3pPr>
            <a:lvl4pPr marL="1028597" indent="0">
              <a:buNone/>
              <a:defRPr sz="1350"/>
            </a:lvl4pPr>
            <a:lvl5pPr marL="1371463" indent="0">
              <a:buNone/>
              <a:defRPr sz="1350"/>
            </a:lvl5pPr>
            <a:lvl6pPr marL="1714329" indent="0">
              <a:buNone/>
              <a:defRPr sz="1350"/>
            </a:lvl6pPr>
            <a:lvl7pPr marL="2058464" indent="0">
              <a:buNone/>
              <a:defRPr sz="1350"/>
            </a:lvl7pPr>
            <a:lvl8pPr marL="2401330" indent="0">
              <a:buNone/>
              <a:defRPr sz="1350"/>
            </a:lvl8pPr>
            <a:lvl9pPr marL="2744830" indent="0">
              <a:buNone/>
              <a:defRPr sz="1350"/>
            </a:lvl9pPr>
          </a:lstStyle>
          <a:p>
            <a:pPr lvl="0" fontAlgn="base"/>
            <a:r>
              <a:rPr lang="zh-CN" altLang="en-US" strike="noStrike" noProof="1"/>
              <a:t>单击此处编辑母版文本样式</a:t>
            </a:r>
          </a:p>
        </p:txBody>
      </p:sp>
      <p:sp>
        <p:nvSpPr>
          <p:cNvPr id="4" name="内容占位符 3"/>
          <p:cNvSpPr>
            <a:spLocks noGrp="1"/>
          </p:cNvSpPr>
          <p:nvPr>
            <p:ph sz="half" idx="2"/>
          </p:nvPr>
        </p:nvSpPr>
        <p:spPr>
          <a:xfrm>
            <a:off x="1186595" y="2666593"/>
            <a:ext cx="4872813" cy="3525881"/>
          </a:xfrm>
        </p:spPr>
        <p:txBody>
          <a:body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5" name="文本占位符 4"/>
          <p:cNvSpPr>
            <a:spLocks noGrp="1"/>
          </p:cNvSpPr>
          <p:nvPr>
            <p:ph type="body" sz="quarter" idx="3"/>
          </p:nvPr>
        </p:nvSpPr>
        <p:spPr>
          <a:xfrm>
            <a:off x="6255961" y="1779247"/>
            <a:ext cx="4896811" cy="824285"/>
          </a:xfrm>
        </p:spPr>
        <p:txBody>
          <a:bodyPr anchor="ctr" anchorCtr="0"/>
          <a:lstStyle>
            <a:lvl1pPr marL="0" indent="0">
              <a:buNone/>
              <a:defRPr sz="2100"/>
            </a:lvl1pPr>
            <a:lvl2pPr marL="342866" indent="0">
              <a:buNone/>
              <a:defRPr sz="1800"/>
            </a:lvl2pPr>
            <a:lvl3pPr marL="685731" indent="0">
              <a:buNone/>
              <a:defRPr sz="1500"/>
            </a:lvl3pPr>
            <a:lvl4pPr marL="1028597" indent="0">
              <a:buNone/>
              <a:defRPr sz="1350"/>
            </a:lvl4pPr>
            <a:lvl5pPr marL="1371463" indent="0">
              <a:buNone/>
              <a:defRPr sz="1350"/>
            </a:lvl5pPr>
            <a:lvl6pPr marL="1714329" indent="0">
              <a:buNone/>
              <a:defRPr sz="1350"/>
            </a:lvl6pPr>
            <a:lvl7pPr marL="2058464" indent="0">
              <a:buNone/>
              <a:defRPr sz="1350"/>
            </a:lvl7pPr>
            <a:lvl8pPr marL="2401330" indent="0">
              <a:buNone/>
              <a:defRPr sz="1350"/>
            </a:lvl8pPr>
            <a:lvl9pPr marL="2744830" indent="0">
              <a:buNone/>
              <a:defRPr sz="1350"/>
            </a:lvl9pPr>
          </a:lstStyle>
          <a:p>
            <a:pPr lvl="0" fontAlgn="base"/>
            <a:r>
              <a:rPr lang="zh-CN" altLang="en-US" strike="noStrike" noProof="1"/>
              <a:t>单击此处编辑母版文本样式</a:t>
            </a:r>
          </a:p>
        </p:txBody>
      </p:sp>
      <p:sp>
        <p:nvSpPr>
          <p:cNvPr id="6" name="内容占位符 5"/>
          <p:cNvSpPr>
            <a:spLocks noGrp="1"/>
          </p:cNvSpPr>
          <p:nvPr>
            <p:ph sz="quarter" idx="4"/>
          </p:nvPr>
        </p:nvSpPr>
        <p:spPr>
          <a:xfrm>
            <a:off x="6255961" y="2666593"/>
            <a:ext cx="4896811" cy="3525881"/>
          </a:xfrm>
        </p:spPr>
        <p:txBody>
          <a:body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7" name="日期占位符 6"/>
          <p:cNvSpPr>
            <a:spLocks noGrp="1"/>
          </p:cNvSpPr>
          <p:nvPr>
            <p:ph type="dt" sz="half" idx="12"/>
          </p:nvPr>
        </p:nvSpPr>
        <p:spPr>
          <a:xfrm>
            <a:off x="838071" y="6361113"/>
            <a:ext cx="2742771" cy="363538"/>
          </a:xfrm>
        </p:spPr>
        <p:txBody>
          <a:bodyPr/>
          <a:lstStyle>
            <a:lvl1pPr fontAlgn="auto">
              <a:defRPr noProof="1">
                <a:latin typeface="+mn-lt"/>
                <a:ea typeface="+mn-ea"/>
              </a:defRPr>
            </a:lvl1pPr>
          </a:lstStyle>
          <a:p>
            <a:pPr>
              <a:defRPr/>
            </a:pPr>
            <a:endParaRPr lang="zh-CN" altLang="en-US">
              <a:solidFill>
                <a:prstClr val="black"/>
              </a:solidFill>
            </a:endParaRPr>
          </a:p>
        </p:txBody>
      </p:sp>
      <p:sp>
        <p:nvSpPr>
          <p:cNvPr id="8" name="页脚占位符 7"/>
          <p:cNvSpPr>
            <a:spLocks noGrp="1"/>
          </p:cNvSpPr>
          <p:nvPr>
            <p:ph type="ftr" sz="quarter" idx="13"/>
          </p:nvPr>
        </p:nvSpPr>
        <p:spPr>
          <a:xfrm>
            <a:off x="4037971" y="6361113"/>
            <a:ext cx="4114157" cy="363538"/>
          </a:xfrm>
        </p:spPr>
        <p:txBody>
          <a:bodyPr/>
          <a:lstStyle>
            <a:lvl1pPr fontAlgn="auto">
              <a:defRPr noProof="1"/>
            </a:lvl1pPr>
          </a:lstStyle>
          <a:p>
            <a:pPr>
              <a:defRPr/>
            </a:pPr>
            <a:endParaRPr lang="zh-CN" altLang="en-US">
              <a:solidFill>
                <a:prstClr val="black"/>
              </a:solidFill>
            </a:endParaRPr>
          </a:p>
        </p:txBody>
      </p:sp>
      <p:sp>
        <p:nvSpPr>
          <p:cNvPr id="9" name="灯片编号占位符 8"/>
          <p:cNvSpPr>
            <a:spLocks noGrp="1"/>
          </p:cNvSpPr>
          <p:nvPr>
            <p:ph type="sldNum" sz="quarter" idx="14"/>
          </p:nvPr>
        </p:nvSpPr>
        <p:spPr>
          <a:xfrm>
            <a:off x="8609255" y="6361113"/>
            <a:ext cx="2742771" cy="363538"/>
          </a:xfrm>
        </p:spPr>
        <p:txBody>
          <a:bodyPr vert="horz" wrap="square" lIns="91440" tIns="45720" rIns="91440" bIns="45720" numCol="1" anchor="t" anchorCtr="0" compatLnSpc="1"/>
          <a:lstStyle/>
          <a:p>
            <a:pPr>
              <a:spcBef>
                <a:spcPts val="0"/>
              </a:spcBef>
              <a:spcAft>
                <a:spcPts val="0"/>
              </a:spcAft>
            </a:pPr>
            <a:fld id="{9A0DB2DC-4C9A-4742-B13C-FB6460FD3503}" type="slidenum">
              <a:rPr lang="zh-CN" altLang="en-US" noProof="1" smtClean="0">
                <a:solidFill>
                  <a:prstClr val="black"/>
                </a:solidFill>
              </a:rPr>
              <a:pPr>
                <a:spcBef>
                  <a:spcPts val="0"/>
                </a:spcBef>
                <a:spcAft>
                  <a:spcPts val="0"/>
                </a:spcAft>
              </a:pPr>
              <a:t>‹#›</a:t>
            </a:fld>
            <a:endParaRPr lang="zh-CN" altLang="en-US" noProof="1">
              <a:solidFill>
                <a:prstClr val="black"/>
              </a:solidFill>
              <a:latin typeface="Calibri"/>
            </a:endParaRPr>
          </a:p>
        </p:txBody>
      </p:sp>
    </p:spTree>
    <p:extLst>
      <p:ext uri="{BB962C8B-B14F-4D97-AF65-F5344CB8AC3E}">
        <p14:creationId xmlns:p14="http://schemas.microsoft.com/office/powerpoint/2010/main" val="150270086"/>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069" y="365291"/>
            <a:ext cx="10513957" cy="1326164"/>
          </a:xfrm>
        </p:spPr>
        <p:txBody>
          <a:bodyPr/>
          <a:lstStyle/>
          <a:p>
            <a:pPr fontAlgn="base"/>
            <a:r>
              <a:rPr lang="zh-CN" altLang="en-US" strike="noStrike" noProof="1"/>
              <a:t>单击此处编辑母版标题样式</a:t>
            </a:r>
          </a:p>
        </p:txBody>
      </p:sp>
      <p:sp>
        <p:nvSpPr>
          <p:cNvPr id="3" name="日期占位符 2"/>
          <p:cNvSpPr>
            <a:spLocks noGrp="1"/>
          </p:cNvSpPr>
          <p:nvPr>
            <p:ph type="dt" sz="half" idx="2"/>
          </p:nvPr>
        </p:nvSpPr>
        <p:spPr>
          <a:xfrm>
            <a:off x="838071" y="6361113"/>
            <a:ext cx="2742771" cy="363538"/>
          </a:xfrm>
        </p:spPr>
        <p:txBody>
          <a:bodyPr/>
          <a:lstStyle>
            <a:lvl1pPr fontAlgn="auto">
              <a:defRPr noProof="1">
                <a:latin typeface="+mn-lt"/>
                <a:ea typeface="+mn-ea"/>
              </a:defRPr>
            </a:lvl1pPr>
          </a:lstStyle>
          <a:p>
            <a:pPr>
              <a:defRPr/>
            </a:pPr>
            <a:endParaRPr lang="zh-CN" altLang="en-US">
              <a:solidFill>
                <a:prstClr val="black"/>
              </a:solidFill>
            </a:endParaRPr>
          </a:p>
        </p:txBody>
      </p:sp>
      <p:sp>
        <p:nvSpPr>
          <p:cNvPr id="4" name="页脚占位符 3"/>
          <p:cNvSpPr>
            <a:spLocks noGrp="1"/>
          </p:cNvSpPr>
          <p:nvPr>
            <p:ph type="ftr" sz="quarter" idx="3"/>
          </p:nvPr>
        </p:nvSpPr>
        <p:spPr>
          <a:xfrm>
            <a:off x="4037971" y="6361113"/>
            <a:ext cx="4114157" cy="363538"/>
          </a:xfrm>
        </p:spPr>
        <p:txBody>
          <a:bodyPr/>
          <a:lstStyle>
            <a:lvl1pPr fontAlgn="auto">
              <a:defRPr noProof="1"/>
            </a:lvl1pPr>
          </a:lstStyle>
          <a:p>
            <a:pPr>
              <a:defRPr/>
            </a:pPr>
            <a:endParaRPr lang="zh-CN" altLang="en-US">
              <a:solidFill>
                <a:prstClr val="black"/>
              </a:solidFill>
            </a:endParaRPr>
          </a:p>
        </p:txBody>
      </p:sp>
      <p:sp>
        <p:nvSpPr>
          <p:cNvPr id="5" name="灯片编号占位符 4"/>
          <p:cNvSpPr>
            <a:spLocks noGrp="1"/>
          </p:cNvSpPr>
          <p:nvPr>
            <p:ph type="sldNum" sz="quarter" idx="4"/>
          </p:nvPr>
        </p:nvSpPr>
        <p:spPr>
          <a:xfrm>
            <a:off x="8609255" y="6361113"/>
            <a:ext cx="2742771" cy="363538"/>
          </a:xfrm>
        </p:spPr>
        <p:txBody>
          <a:bodyPr vert="horz" wrap="square" lIns="91440" tIns="45720" rIns="91440" bIns="45720" numCol="1" anchor="t" anchorCtr="0" compatLnSpc="1"/>
          <a:lstStyle/>
          <a:p>
            <a:pPr>
              <a:spcBef>
                <a:spcPts val="0"/>
              </a:spcBef>
              <a:spcAft>
                <a:spcPts val="0"/>
              </a:spcAft>
            </a:pPr>
            <a:fld id="{9A0DB2DC-4C9A-4742-B13C-FB6460FD3503}" type="slidenum">
              <a:rPr lang="zh-CN" altLang="en-US" noProof="1" smtClean="0">
                <a:solidFill>
                  <a:prstClr val="black"/>
                </a:solidFill>
              </a:rPr>
              <a:pPr>
                <a:spcBef>
                  <a:spcPts val="0"/>
                </a:spcBef>
                <a:spcAft>
                  <a:spcPts val="0"/>
                </a:spcAft>
              </a:pPr>
              <a:t>‹#›</a:t>
            </a:fld>
            <a:endParaRPr lang="zh-CN" altLang="en-US" noProof="1">
              <a:solidFill>
                <a:prstClr val="black"/>
              </a:solidFill>
              <a:latin typeface="Calibri"/>
            </a:endParaRPr>
          </a:p>
        </p:txBody>
      </p:sp>
    </p:spTree>
    <p:extLst>
      <p:ext uri="{BB962C8B-B14F-4D97-AF65-F5344CB8AC3E}">
        <p14:creationId xmlns:p14="http://schemas.microsoft.com/office/powerpoint/2010/main" val="3040782862"/>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2"/>
          </p:nvPr>
        </p:nvSpPr>
        <p:spPr>
          <a:xfrm>
            <a:off x="838071" y="6361113"/>
            <a:ext cx="2742771" cy="363538"/>
          </a:xfrm>
        </p:spPr>
        <p:txBody>
          <a:bodyPr/>
          <a:lstStyle>
            <a:lvl1pPr fontAlgn="auto">
              <a:defRPr noProof="1">
                <a:latin typeface="+mn-lt"/>
                <a:ea typeface="+mn-ea"/>
              </a:defRPr>
            </a:lvl1pPr>
          </a:lstStyle>
          <a:p>
            <a:pPr>
              <a:defRPr/>
            </a:pPr>
            <a:endParaRPr lang="zh-CN" altLang="en-US">
              <a:solidFill>
                <a:prstClr val="black"/>
              </a:solidFill>
            </a:endParaRPr>
          </a:p>
        </p:txBody>
      </p:sp>
      <p:sp>
        <p:nvSpPr>
          <p:cNvPr id="3" name="页脚占位符 2"/>
          <p:cNvSpPr>
            <a:spLocks noGrp="1"/>
          </p:cNvSpPr>
          <p:nvPr>
            <p:ph type="ftr" sz="quarter" idx="3"/>
          </p:nvPr>
        </p:nvSpPr>
        <p:spPr>
          <a:xfrm>
            <a:off x="4037971" y="6361113"/>
            <a:ext cx="4114157" cy="363538"/>
          </a:xfrm>
        </p:spPr>
        <p:txBody>
          <a:bodyPr/>
          <a:lstStyle>
            <a:lvl1pPr fontAlgn="auto">
              <a:defRPr noProof="1"/>
            </a:lvl1pPr>
          </a:lstStyle>
          <a:p>
            <a:pPr>
              <a:defRPr/>
            </a:pPr>
            <a:endParaRPr lang="zh-CN" altLang="en-US">
              <a:solidFill>
                <a:prstClr val="black"/>
              </a:solidFill>
            </a:endParaRPr>
          </a:p>
        </p:txBody>
      </p:sp>
      <p:sp>
        <p:nvSpPr>
          <p:cNvPr id="4" name="灯片编号占位符 3"/>
          <p:cNvSpPr>
            <a:spLocks noGrp="1"/>
          </p:cNvSpPr>
          <p:nvPr>
            <p:ph type="sldNum" sz="quarter" idx="4"/>
          </p:nvPr>
        </p:nvSpPr>
        <p:spPr>
          <a:xfrm>
            <a:off x="8609255" y="6361113"/>
            <a:ext cx="2742771" cy="363538"/>
          </a:xfrm>
        </p:spPr>
        <p:txBody>
          <a:bodyPr vert="horz" wrap="square" lIns="91440" tIns="45720" rIns="91440" bIns="45720" numCol="1" anchor="t" anchorCtr="0" compatLnSpc="1"/>
          <a:lstStyle/>
          <a:p>
            <a:pPr>
              <a:spcBef>
                <a:spcPts val="0"/>
              </a:spcBef>
              <a:spcAft>
                <a:spcPts val="0"/>
              </a:spcAft>
            </a:pPr>
            <a:fld id="{9A0DB2DC-4C9A-4742-B13C-FB6460FD3503}" type="slidenum">
              <a:rPr lang="zh-CN" altLang="en-US" noProof="1" smtClean="0">
                <a:solidFill>
                  <a:prstClr val="black"/>
                </a:solidFill>
              </a:rPr>
              <a:pPr>
                <a:spcBef>
                  <a:spcPts val="0"/>
                </a:spcBef>
                <a:spcAft>
                  <a:spcPts val="0"/>
                </a:spcAft>
              </a:pPr>
              <a:t>‹#›</a:t>
            </a:fld>
            <a:endParaRPr lang="zh-CN" altLang="en-US" noProof="1">
              <a:solidFill>
                <a:prstClr val="black"/>
              </a:solidFill>
              <a:latin typeface="Calibri"/>
            </a:endParaRPr>
          </a:p>
        </p:txBody>
      </p:sp>
    </p:spTree>
    <p:extLst>
      <p:ext uri="{BB962C8B-B14F-4D97-AF65-F5344CB8AC3E}">
        <p14:creationId xmlns:p14="http://schemas.microsoft.com/office/powerpoint/2010/main" val="6733002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657" y="457411"/>
            <a:ext cx="4164698" cy="1600925"/>
          </a:xfrm>
        </p:spPr>
        <p:txBody>
          <a:bodyPr anchor="b"/>
          <a:lstStyle>
            <a:lvl1pPr>
              <a:defRPr sz="2400"/>
            </a:lvl1pPr>
          </a:lstStyle>
          <a:p>
            <a:pPr fontAlgn="base"/>
            <a:r>
              <a:rPr lang="zh-CN" altLang="en-US" strike="noStrike" noProof="1"/>
              <a:t>单击此处编辑母版标题样式</a:t>
            </a:r>
          </a:p>
        </p:txBody>
      </p:sp>
      <p:sp>
        <p:nvSpPr>
          <p:cNvPr id="3" name="图片占位符 2"/>
          <p:cNvSpPr>
            <a:spLocks noGrp="1"/>
          </p:cNvSpPr>
          <p:nvPr>
            <p:ph type="pic" idx="1"/>
          </p:nvPr>
        </p:nvSpPr>
        <p:spPr>
          <a:xfrm>
            <a:off x="5182380" y="457410"/>
            <a:ext cx="6171236" cy="5406300"/>
          </a:xfrm>
        </p:spPr>
        <p:txBody>
          <a:bodyPr/>
          <a:lstStyle>
            <a:lvl1pPr marL="0" indent="0">
              <a:buNone/>
              <a:defRPr sz="2400"/>
            </a:lvl1pPr>
            <a:lvl2pPr marL="342866" indent="0">
              <a:buNone/>
              <a:defRPr sz="2100"/>
            </a:lvl2pPr>
            <a:lvl3pPr marL="685731" indent="0">
              <a:buNone/>
              <a:defRPr sz="1800"/>
            </a:lvl3pPr>
            <a:lvl4pPr marL="1028597" indent="0">
              <a:buNone/>
              <a:defRPr sz="1500"/>
            </a:lvl4pPr>
            <a:lvl5pPr marL="1371463" indent="0">
              <a:buNone/>
              <a:defRPr sz="1500"/>
            </a:lvl5pPr>
            <a:lvl6pPr marL="1714329" indent="0">
              <a:buNone/>
              <a:defRPr sz="1500"/>
            </a:lvl6pPr>
            <a:lvl7pPr marL="2058464" indent="0">
              <a:buNone/>
              <a:defRPr sz="1500"/>
            </a:lvl7pPr>
            <a:lvl8pPr marL="2401330" indent="0">
              <a:buNone/>
              <a:defRPr sz="1500"/>
            </a:lvl8pPr>
            <a:lvl9pPr marL="2744830" indent="0">
              <a:buNone/>
              <a:defRPr sz="1500"/>
            </a:lvl9pPr>
          </a:lstStyle>
          <a:p>
            <a:pPr marL="0" marR="0" lvl="0" indent="0" algn="l" defTabSz="685731" rtl="0" eaLnBrk="1" fontAlgn="base" latinLnBrk="0" hangingPunct="1">
              <a:lnSpc>
                <a:spcPct val="90000"/>
              </a:lnSpc>
              <a:spcBef>
                <a:spcPts val="750"/>
              </a:spcBef>
              <a:spcAft>
                <a:spcPct val="0"/>
              </a:spcAft>
              <a:buClrTx/>
              <a:buSzTx/>
              <a:buFont typeface="Arial" panose="020B0604020202020204" pitchFamily="34" charset="0"/>
              <a:buNone/>
              <a:defRPr/>
            </a:pPr>
            <a:endParaRPr kumimoji="0" lang="zh-CN" altLang="en-US" sz="2400" b="0" i="0" u="none" strike="noStrike" kern="1200" cap="none" spc="0" normalizeH="0" baseline="0" noProof="1">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839657" y="2058335"/>
            <a:ext cx="4164698" cy="3813316"/>
          </a:xfrm>
        </p:spPr>
        <p:txBody>
          <a:bodyPr/>
          <a:lstStyle>
            <a:lvl1pPr marL="0" indent="0">
              <a:buNone/>
              <a:defRPr sz="1500"/>
            </a:lvl1pPr>
            <a:lvl2pPr marL="342866" indent="0">
              <a:buNone/>
              <a:defRPr sz="1350"/>
            </a:lvl2pPr>
            <a:lvl3pPr marL="685731" indent="0">
              <a:buNone/>
              <a:defRPr sz="1200"/>
            </a:lvl3pPr>
            <a:lvl4pPr marL="1028597" indent="0">
              <a:buNone/>
              <a:defRPr sz="1050"/>
            </a:lvl4pPr>
            <a:lvl5pPr marL="1371463" indent="0">
              <a:buNone/>
              <a:defRPr sz="1050"/>
            </a:lvl5pPr>
            <a:lvl6pPr marL="1714329" indent="0">
              <a:buNone/>
              <a:defRPr sz="1050"/>
            </a:lvl6pPr>
            <a:lvl7pPr marL="2058464" indent="0">
              <a:buNone/>
              <a:defRPr sz="1050"/>
            </a:lvl7pPr>
            <a:lvl8pPr marL="2401330" indent="0">
              <a:buNone/>
              <a:defRPr sz="1050"/>
            </a:lvl8pPr>
            <a:lvl9pPr marL="2744830" indent="0">
              <a:buNone/>
              <a:defRPr sz="1050"/>
            </a:lvl9pPr>
          </a:lstStyle>
          <a:p>
            <a:pPr lvl="0" fontAlgn="base"/>
            <a:r>
              <a:rPr lang="zh-CN" altLang="en-US" strike="noStrike" noProof="1"/>
              <a:t>单击此处编辑母版文本样式</a:t>
            </a:r>
          </a:p>
        </p:txBody>
      </p:sp>
      <p:sp>
        <p:nvSpPr>
          <p:cNvPr id="5" name="日期占位符 4"/>
          <p:cNvSpPr>
            <a:spLocks noGrp="1"/>
          </p:cNvSpPr>
          <p:nvPr>
            <p:ph type="dt" sz="half" idx="12"/>
          </p:nvPr>
        </p:nvSpPr>
        <p:spPr>
          <a:xfrm>
            <a:off x="838071" y="6361113"/>
            <a:ext cx="2742771" cy="363538"/>
          </a:xfrm>
        </p:spPr>
        <p:txBody>
          <a:bodyPr/>
          <a:lstStyle>
            <a:lvl1pPr fontAlgn="auto">
              <a:defRPr noProof="1">
                <a:latin typeface="+mn-lt"/>
                <a:ea typeface="+mn-ea"/>
              </a:defRPr>
            </a:lvl1pPr>
          </a:lstStyle>
          <a:p>
            <a:pPr>
              <a:defRPr/>
            </a:pPr>
            <a:endParaRPr lang="zh-CN" altLang="en-US">
              <a:solidFill>
                <a:prstClr val="black"/>
              </a:solidFill>
            </a:endParaRPr>
          </a:p>
        </p:txBody>
      </p:sp>
      <p:sp>
        <p:nvSpPr>
          <p:cNvPr id="6" name="页脚占位符 5"/>
          <p:cNvSpPr>
            <a:spLocks noGrp="1"/>
          </p:cNvSpPr>
          <p:nvPr>
            <p:ph type="ftr" sz="quarter" idx="3"/>
          </p:nvPr>
        </p:nvSpPr>
        <p:spPr>
          <a:xfrm>
            <a:off x="4037971" y="6361113"/>
            <a:ext cx="4114157" cy="363538"/>
          </a:xfrm>
        </p:spPr>
        <p:txBody>
          <a:bodyPr/>
          <a:lstStyle>
            <a:lvl1pPr fontAlgn="auto">
              <a:defRPr noProof="1"/>
            </a:lvl1pPr>
          </a:lstStyle>
          <a:p>
            <a:pPr>
              <a:defRPr/>
            </a:pPr>
            <a:endParaRPr lang="zh-CN" altLang="en-US">
              <a:solidFill>
                <a:prstClr val="black"/>
              </a:solidFill>
            </a:endParaRPr>
          </a:p>
        </p:txBody>
      </p:sp>
      <p:sp>
        <p:nvSpPr>
          <p:cNvPr id="7" name="灯片编号占位符 6"/>
          <p:cNvSpPr>
            <a:spLocks noGrp="1"/>
          </p:cNvSpPr>
          <p:nvPr>
            <p:ph type="sldNum" sz="quarter" idx="4"/>
          </p:nvPr>
        </p:nvSpPr>
        <p:spPr>
          <a:xfrm>
            <a:off x="8609255" y="6361113"/>
            <a:ext cx="2742771" cy="363538"/>
          </a:xfrm>
        </p:spPr>
        <p:txBody>
          <a:bodyPr vert="horz" wrap="square" lIns="91440" tIns="45720" rIns="91440" bIns="45720" numCol="1" anchor="t" anchorCtr="0" compatLnSpc="1"/>
          <a:lstStyle/>
          <a:p>
            <a:pPr>
              <a:spcBef>
                <a:spcPts val="0"/>
              </a:spcBef>
              <a:spcAft>
                <a:spcPts val="0"/>
              </a:spcAft>
            </a:pPr>
            <a:fld id="{9A0DB2DC-4C9A-4742-B13C-FB6460FD3503}" type="slidenum">
              <a:rPr lang="zh-CN" altLang="en-US" noProof="1" smtClean="0">
                <a:solidFill>
                  <a:prstClr val="black"/>
                </a:solidFill>
              </a:rPr>
              <a:pPr>
                <a:spcBef>
                  <a:spcPts val="0"/>
                </a:spcBef>
                <a:spcAft>
                  <a:spcPts val="0"/>
                </a:spcAft>
              </a:pPr>
              <a:t>‹#›</a:t>
            </a:fld>
            <a:endParaRPr lang="zh-CN" altLang="en-US" noProof="1">
              <a:solidFill>
                <a:prstClr val="black"/>
              </a:solidFill>
              <a:latin typeface="Calibri"/>
            </a:endParaRPr>
          </a:p>
        </p:txBody>
      </p:sp>
    </p:spTree>
    <p:extLst>
      <p:ext uri="{BB962C8B-B14F-4D97-AF65-F5344CB8AC3E}">
        <p14:creationId xmlns:p14="http://schemas.microsoft.com/office/powerpoint/2010/main" val="397258342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3540" y="365291"/>
            <a:ext cx="2628489" cy="5814472"/>
          </a:xfrm>
        </p:spPr>
        <p:txBody>
          <a:bodyPr vert="eaVert"/>
          <a:lstStyle/>
          <a:p>
            <a:pPr fontAlgn="base"/>
            <a:r>
              <a:rPr lang="zh-CN" altLang="en-US" strike="noStrike" noProof="1"/>
              <a:t>单击此处编辑母版标题样式</a:t>
            </a:r>
          </a:p>
        </p:txBody>
      </p:sp>
      <p:sp>
        <p:nvSpPr>
          <p:cNvPr id="3" name="竖排文字占位符 2"/>
          <p:cNvSpPr>
            <a:spLocks noGrp="1"/>
          </p:cNvSpPr>
          <p:nvPr>
            <p:ph type="body" orient="vert" idx="1"/>
          </p:nvPr>
        </p:nvSpPr>
        <p:spPr>
          <a:xfrm>
            <a:off x="838075" y="365291"/>
            <a:ext cx="7733092" cy="5814472"/>
          </a:xfrm>
        </p:spPr>
        <p:txBody>
          <a:bodyPr vert="eaVert"/>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4" name="日期占位符 3"/>
          <p:cNvSpPr>
            <a:spLocks noGrp="1"/>
          </p:cNvSpPr>
          <p:nvPr>
            <p:ph type="dt" sz="half" idx="2"/>
          </p:nvPr>
        </p:nvSpPr>
        <p:spPr>
          <a:xfrm>
            <a:off x="838071" y="6361113"/>
            <a:ext cx="2742771" cy="363538"/>
          </a:xfrm>
        </p:spPr>
        <p:txBody>
          <a:bodyPr/>
          <a:lstStyle>
            <a:lvl1pPr fontAlgn="auto">
              <a:defRPr noProof="1">
                <a:latin typeface="+mn-lt"/>
                <a:ea typeface="+mn-ea"/>
              </a:defRPr>
            </a:lvl1pPr>
          </a:lstStyle>
          <a:p>
            <a:pPr>
              <a:defRPr/>
            </a:pPr>
            <a:endParaRPr lang="zh-CN" altLang="en-US">
              <a:solidFill>
                <a:prstClr val="black"/>
              </a:solidFill>
            </a:endParaRPr>
          </a:p>
        </p:txBody>
      </p:sp>
      <p:sp>
        <p:nvSpPr>
          <p:cNvPr id="5" name="页脚占位符 4"/>
          <p:cNvSpPr>
            <a:spLocks noGrp="1"/>
          </p:cNvSpPr>
          <p:nvPr>
            <p:ph type="ftr" sz="quarter" idx="3"/>
          </p:nvPr>
        </p:nvSpPr>
        <p:spPr>
          <a:xfrm>
            <a:off x="4037971" y="6361113"/>
            <a:ext cx="4114157" cy="363538"/>
          </a:xfrm>
        </p:spPr>
        <p:txBody>
          <a:bodyPr/>
          <a:lstStyle>
            <a:lvl1pPr fontAlgn="auto">
              <a:defRPr noProof="1"/>
            </a:lvl1pPr>
          </a:lstStyle>
          <a:p>
            <a:pPr>
              <a:defRPr/>
            </a:pPr>
            <a:endParaRPr lang="zh-CN" altLang="en-US">
              <a:solidFill>
                <a:prstClr val="black"/>
              </a:solidFill>
            </a:endParaRPr>
          </a:p>
        </p:txBody>
      </p:sp>
      <p:sp>
        <p:nvSpPr>
          <p:cNvPr id="6" name="灯片编号占位符 5"/>
          <p:cNvSpPr>
            <a:spLocks noGrp="1"/>
          </p:cNvSpPr>
          <p:nvPr>
            <p:ph type="sldNum" sz="quarter" idx="4"/>
          </p:nvPr>
        </p:nvSpPr>
        <p:spPr>
          <a:xfrm>
            <a:off x="8609255" y="6361113"/>
            <a:ext cx="2742771" cy="363538"/>
          </a:xfrm>
        </p:spPr>
        <p:txBody>
          <a:bodyPr vert="horz" wrap="square" lIns="91440" tIns="45720" rIns="91440" bIns="45720" numCol="1" anchor="t" anchorCtr="0" compatLnSpc="1"/>
          <a:lstStyle/>
          <a:p>
            <a:pPr>
              <a:spcBef>
                <a:spcPts val="0"/>
              </a:spcBef>
              <a:spcAft>
                <a:spcPts val="0"/>
              </a:spcAft>
            </a:pPr>
            <a:fld id="{9A0DB2DC-4C9A-4742-B13C-FB6460FD3503}" type="slidenum">
              <a:rPr lang="zh-CN" altLang="en-US" noProof="1" smtClean="0">
                <a:solidFill>
                  <a:prstClr val="black"/>
                </a:solidFill>
              </a:rPr>
              <a:pPr>
                <a:spcBef>
                  <a:spcPts val="0"/>
                </a:spcBef>
                <a:spcAft>
                  <a:spcPts val="0"/>
                </a:spcAft>
              </a:pPr>
              <a:t>‹#›</a:t>
            </a:fld>
            <a:endParaRPr lang="zh-CN" altLang="en-US" noProof="1">
              <a:solidFill>
                <a:prstClr val="black"/>
              </a:solidFill>
              <a:latin typeface="Calibri"/>
            </a:endParaRPr>
          </a:p>
        </p:txBody>
      </p:sp>
    </p:spTree>
    <p:extLst>
      <p:ext uri="{BB962C8B-B14F-4D97-AF65-F5344CB8AC3E}">
        <p14:creationId xmlns:p14="http://schemas.microsoft.com/office/powerpoint/2010/main" val="79221210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069" y="365291"/>
            <a:ext cx="10513957" cy="5814472"/>
          </a:xfrm>
        </p:spPr>
        <p:txBody>
          <a:body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3" name="日期占位符 2"/>
          <p:cNvSpPr>
            <a:spLocks noGrp="1"/>
          </p:cNvSpPr>
          <p:nvPr>
            <p:ph type="dt" sz="half" idx="2"/>
          </p:nvPr>
        </p:nvSpPr>
        <p:spPr>
          <a:xfrm>
            <a:off x="838071" y="6361113"/>
            <a:ext cx="2742771" cy="363538"/>
          </a:xfrm>
        </p:spPr>
        <p:txBody>
          <a:bodyPr/>
          <a:lstStyle>
            <a:lvl1pPr fontAlgn="auto">
              <a:defRPr noProof="1">
                <a:latin typeface="+mn-lt"/>
                <a:ea typeface="+mn-ea"/>
              </a:defRPr>
            </a:lvl1pPr>
          </a:lstStyle>
          <a:p>
            <a:pPr>
              <a:defRPr/>
            </a:pPr>
            <a:endParaRPr lang="zh-CN" altLang="en-US">
              <a:solidFill>
                <a:prstClr val="black"/>
              </a:solidFill>
            </a:endParaRPr>
          </a:p>
        </p:txBody>
      </p:sp>
      <p:sp>
        <p:nvSpPr>
          <p:cNvPr id="4" name="页脚占位符 3"/>
          <p:cNvSpPr>
            <a:spLocks noGrp="1"/>
          </p:cNvSpPr>
          <p:nvPr>
            <p:ph type="ftr" sz="quarter" idx="3"/>
          </p:nvPr>
        </p:nvSpPr>
        <p:spPr>
          <a:xfrm>
            <a:off x="4037971" y="6361113"/>
            <a:ext cx="4114157" cy="363538"/>
          </a:xfrm>
        </p:spPr>
        <p:txBody>
          <a:bodyPr/>
          <a:lstStyle>
            <a:lvl1pPr fontAlgn="auto">
              <a:defRPr noProof="1"/>
            </a:lvl1pPr>
          </a:lstStyle>
          <a:p>
            <a:pPr>
              <a:defRPr/>
            </a:pPr>
            <a:endParaRPr lang="zh-CN" altLang="en-US">
              <a:solidFill>
                <a:prstClr val="black"/>
              </a:solidFill>
            </a:endParaRPr>
          </a:p>
        </p:txBody>
      </p:sp>
      <p:sp>
        <p:nvSpPr>
          <p:cNvPr id="5" name="灯片编号占位符 4"/>
          <p:cNvSpPr>
            <a:spLocks noGrp="1"/>
          </p:cNvSpPr>
          <p:nvPr>
            <p:ph type="sldNum" sz="quarter" idx="4"/>
          </p:nvPr>
        </p:nvSpPr>
        <p:spPr>
          <a:xfrm>
            <a:off x="8609255" y="6361113"/>
            <a:ext cx="2742771" cy="363538"/>
          </a:xfrm>
        </p:spPr>
        <p:txBody>
          <a:bodyPr vert="horz" wrap="square" lIns="91440" tIns="45720" rIns="91440" bIns="45720" numCol="1" anchor="t" anchorCtr="0" compatLnSpc="1"/>
          <a:lstStyle/>
          <a:p>
            <a:pPr>
              <a:spcBef>
                <a:spcPts val="0"/>
              </a:spcBef>
              <a:spcAft>
                <a:spcPts val="0"/>
              </a:spcAft>
            </a:pPr>
            <a:fld id="{9A0DB2DC-4C9A-4742-B13C-FB6460FD3503}" type="slidenum">
              <a:rPr lang="zh-CN" altLang="en-US" noProof="1" smtClean="0">
                <a:solidFill>
                  <a:prstClr val="black"/>
                </a:solidFill>
              </a:rPr>
              <a:pPr>
                <a:spcBef>
                  <a:spcPts val="0"/>
                </a:spcBef>
                <a:spcAft>
                  <a:spcPts val="0"/>
                </a:spcAft>
              </a:pPr>
              <a:t>‹#›</a:t>
            </a:fld>
            <a:endParaRPr lang="zh-CN" altLang="en-US" noProof="1">
              <a:solidFill>
                <a:prstClr val="black"/>
              </a:solidFill>
              <a:latin typeface="Calibri"/>
            </a:endParaRPr>
          </a:p>
        </p:txBody>
      </p:sp>
    </p:spTree>
    <p:extLst>
      <p:ext uri="{BB962C8B-B14F-4D97-AF65-F5344CB8AC3E}">
        <p14:creationId xmlns:p14="http://schemas.microsoft.com/office/powerpoint/2010/main" val="293679399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仅标题">
    <p:spTree>
      <p:nvGrpSpPr>
        <p:cNvPr id="1" name=""/>
        <p:cNvGrpSpPr/>
        <p:nvPr/>
      </p:nvGrpSpPr>
      <p:grpSpPr>
        <a:xfrm>
          <a:off x="0" y="0"/>
          <a:ext cx="0" cy="0"/>
          <a:chOff x="0" y="0"/>
          <a:chExt cx="0" cy="0"/>
        </a:xfrm>
      </p:grpSpPr>
      <p:sp>
        <p:nvSpPr>
          <p:cNvPr id="2" name="Title 1"/>
          <p:cNvSpPr>
            <a:spLocks noGrp="1"/>
          </p:cNvSpPr>
          <p:nvPr>
            <p:ph type="title"/>
          </p:nvPr>
        </p:nvSpPr>
        <p:spPr>
          <a:xfrm>
            <a:off x="2386321" y="2816787"/>
            <a:ext cx="7085493" cy="1636680"/>
          </a:xfrm>
        </p:spPr>
        <p:txBody>
          <a:bodyPr>
            <a:noAutofit/>
          </a:bodyPr>
          <a:lstStyle>
            <a:lvl1pPr algn="ctr">
              <a:defRPr sz="4500">
                <a:solidFill>
                  <a:schemeClr val="bg1"/>
                </a:solidFill>
              </a:defRPr>
            </a:lvl1pPr>
          </a:lstStyle>
          <a:p>
            <a:pPr fontAlgn="base"/>
            <a:r>
              <a:rPr lang="zh-CN" altLang="en-US" strike="noStrike" noProof="1"/>
              <a:t>单击此处编辑母版标题样式</a:t>
            </a:r>
            <a:endParaRPr lang="en-US" strike="noStrike" noProof="1"/>
          </a:p>
        </p:txBody>
      </p:sp>
      <p:sp>
        <p:nvSpPr>
          <p:cNvPr id="10" name="文本占位符 9"/>
          <p:cNvSpPr>
            <a:spLocks noGrp="1"/>
          </p:cNvSpPr>
          <p:nvPr>
            <p:ph type="body" sz="quarter" idx="13"/>
          </p:nvPr>
        </p:nvSpPr>
        <p:spPr>
          <a:xfrm>
            <a:off x="7398710" y="1279731"/>
            <a:ext cx="1930098" cy="1751343"/>
          </a:xfrm>
        </p:spPr>
        <p:txBody>
          <a:bodyPr anchor="ctr" anchorCtr="0">
            <a:normAutofit/>
          </a:bodyPr>
          <a:lstStyle>
            <a:lvl1pPr marL="0" indent="0" algn="ctr">
              <a:buNone/>
              <a:defRPr sz="2700">
                <a:solidFill>
                  <a:schemeClr val="bg1"/>
                </a:solidFill>
              </a:defRPr>
            </a:lvl1pPr>
          </a:lstStyle>
          <a:p>
            <a:pPr lvl="0" fontAlgn="base"/>
            <a:r>
              <a:rPr lang="zh-CN" altLang="en-US" strike="noStrike" noProof="1"/>
              <a:t>单击此处编辑母版文本样式</a:t>
            </a:r>
          </a:p>
        </p:txBody>
      </p:sp>
      <p:sp>
        <p:nvSpPr>
          <p:cNvPr id="3" name="Date Placeholder 2"/>
          <p:cNvSpPr>
            <a:spLocks noGrp="1"/>
          </p:cNvSpPr>
          <p:nvPr>
            <p:ph type="dt" sz="half" idx="2"/>
          </p:nvPr>
        </p:nvSpPr>
        <p:spPr>
          <a:xfrm>
            <a:off x="838071" y="6356354"/>
            <a:ext cx="2742771" cy="366713"/>
          </a:xfrm>
        </p:spPr>
        <p:txBody>
          <a:bodyPr/>
          <a:lstStyle>
            <a:lvl1pPr>
              <a:defRPr noProof="1">
                <a:latin typeface="Calibri" panose="020F0502020204030204" pitchFamily="34" charset="0"/>
                <a:cs typeface="+mn-ea"/>
              </a:defRPr>
            </a:lvl1pPr>
          </a:lstStyle>
          <a:p>
            <a:pPr>
              <a:defRPr/>
            </a:pPr>
            <a:endParaRPr lang="zh-CN" altLang="en-US">
              <a:solidFill>
                <a:prstClr val="black"/>
              </a:solidFill>
            </a:endParaRPr>
          </a:p>
        </p:txBody>
      </p:sp>
      <p:sp>
        <p:nvSpPr>
          <p:cNvPr id="4" name="Footer Placeholder 3"/>
          <p:cNvSpPr>
            <a:spLocks noGrp="1"/>
          </p:cNvSpPr>
          <p:nvPr>
            <p:ph type="ftr" sz="quarter" idx="3"/>
          </p:nvPr>
        </p:nvSpPr>
        <p:spPr>
          <a:xfrm>
            <a:off x="4037971" y="6356354"/>
            <a:ext cx="4114157" cy="366713"/>
          </a:xfrm>
        </p:spPr>
        <p:txBody>
          <a:bodyPr/>
          <a:lstStyle>
            <a:lvl1pPr>
              <a:defRPr noProof="1"/>
            </a:lvl1pPr>
          </a:lstStyle>
          <a:p>
            <a:pPr>
              <a:defRPr/>
            </a:pPr>
            <a:endParaRPr lang="zh-CN" altLang="en-US">
              <a:solidFill>
                <a:prstClr val="black"/>
              </a:solidFill>
            </a:endParaRPr>
          </a:p>
        </p:txBody>
      </p:sp>
      <p:sp>
        <p:nvSpPr>
          <p:cNvPr id="5" name="Slide Number Placeholder 4"/>
          <p:cNvSpPr>
            <a:spLocks noGrp="1"/>
          </p:cNvSpPr>
          <p:nvPr>
            <p:ph type="sldNum" sz="quarter" idx="4"/>
          </p:nvPr>
        </p:nvSpPr>
        <p:spPr>
          <a:xfrm>
            <a:off x="8609255" y="6356354"/>
            <a:ext cx="2742771" cy="366713"/>
          </a:xfrm>
        </p:spPr>
        <p:txBody>
          <a:bodyPr vert="horz" wrap="square" lIns="91440" tIns="45720" rIns="91440" bIns="45720" numCol="1" anchor="t" anchorCtr="0" compatLnSpc="1"/>
          <a:lstStyle/>
          <a:p>
            <a:pPr>
              <a:spcBef>
                <a:spcPts val="0"/>
              </a:spcBef>
              <a:spcAft>
                <a:spcPts val="0"/>
              </a:spcAft>
            </a:pPr>
            <a:fld id="{9A0DB2DC-4C9A-4742-B13C-FB6460FD3503}" type="slidenum">
              <a:rPr lang="zh-CN" altLang="en-US" noProof="1" smtClean="0">
                <a:solidFill>
                  <a:prstClr val="black"/>
                </a:solidFill>
              </a:rPr>
              <a:pPr>
                <a:spcBef>
                  <a:spcPts val="0"/>
                </a:spcBef>
                <a:spcAft>
                  <a:spcPts val="0"/>
                </a:spcAft>
              </a:pPr>
              <a:t>‹#›</a:t>
            </a:fld>
            <a:endParaRPr lang="zh-CN" altLang="en-US" noProof="1">
              <a:solidFill>
                <a:prstClr val="black"/>
              </a:solidFill>
              <a:latin typeface="Calibri"/>
            </a:endParaRPr>
          </a:p>
        </p:txBody>
      </p:sp>
    </p:spTree>
    <p:extLst>
      <p:ext uri="{BB962C8B-B14F-4D97-AF65-F5344CB8AC3E}">
        <p14:creationId xmlns:p14="http://schemas.microsoft.com/office/powerpoint/2010/main" val="11793526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rgbClr val="F2F2F2"/>
        </a:solidFill>
        <a:effectLst/>
      </p:bgPr>
    </p:bg>
    <p:spTree>
      <p:nvGrpSpPr>
        <p:cNvPr id="1" name=""/>
        <p:cNvGrpSpPr/>
        <p:nvPr/>
      </p:nvGrpSpPr>
      <p:grpSpPr>
        <a:xfrm>
          <a:off x="0" y="0"/>
          <a:ext cx="0" cy="0"/>
          <a:chOff x="0" y="0"/>
          <a:chExt cx="0" cy="0"/>
        </a:xfrm>
      </p:grpSpPr>
      <p:sp>
        <p:nvSpPr>
          <p:cNvPr id="3" name="矩形 9"/>
          <p:cNvSpPr>
            <a:spLocks noChangeArrowheads="1"/>
          </p:cNvSpPr>
          <p:nvPr userDrawn="1"/>
        </p:nvSpPr>
        <p:spPr bwMode="auto">
          <a:xfrm>
            <a:off x="0" y="1885953"/>
            <a:ext cx="12190095" cy="2287905"/>
          </a:xfrm>
          <a:prstGeom prst="rect">
            <a:avLst/>
          </a:prstGeom>
          <a:solidFill>
            <a:srgbClr val="005969"/>
          </a:solidFill>
          <a:ln w="9525">
            <a:noFill/>
            <a:miter lim="800000"/>
          </a:ln>
        </p:spPr>
        <p:txBody>
          <a:bodyPr lIns="121904" tIns="60952" rIns="121904" bIns="60952"/>
          <a:lstStyle/>
          <a:p>
            <a:pPr>
              <a:defRPr/>
            </a:pPr>
            <a:endParaRPr lang="zh-CN" altLang="en-US">
              <a:solidFill>
                <a:prstClr val="black"/>
              </a:solidFill>
            </a:endParaRPr>
          </a:p>
        </p:txBody>
      </p:sp>
      <p:cxnSp>
        <p:nvCxnSpPr>
          <p:cNvPr id="4" name="直接连接符 3"/>
          <p:cNvCxnSpPr/>
          <p:nvPr userDrawn="1"/>
        </p:nvCxnSpPr>
        <p:spPr>
          <a:xfrm>
            <a:off x="0" y="4311015"/>
            <a:ext cx="12190095" cy="0"/>
          </a:xfrm>
          <a:prstGeom prst="line">
            <a:avLst/>
          </a:prstGeom>
          <a:ln w="28575" cmpd="sng">
            <a:solidFill>
              <a:schemeClr val="accent1">
                <a:shade val="50000"/>
              </a:schemeClr>
            </a:solidFill>
            <a:prstDash val="solid"/>
          </a:ln>
        </p:spPr>
        <p:style>
          <a:lnRef idx="1">
            <a:schemeClr val="accent1"/>
          </a:lnRef>
          <a:fillRef idx="0">
            <a:schemeClr val="accent1"/>
          </a:fillRef>
          <a:effectRef idx="0">
            <a:schemeClr val="accent1"/>
          </a:effectRef>
          <a:fontRef idx="minor">
            <a:schemeClr val="tx1"/>
          </a:fontRef>
        </p:style>
      </p:cxnSp>
      <p:grpSp>
        <p:nvGrpSpPr>
          <p:cNvPr id="2" name="组合 1"/>
          <p:cNvGrpSpPr/>
          <p:nvPr userDrawn="1"/>
        </p:nvGrpSpPr>
        <p:grpSpPr>
          <a:xfrm>
            <a:off x="0" y="4779010"/>
            <a:ext cx="12190095" cy="194310"/>
            <a:chOff x="0" y="7526"/>
            <a:chExt cx="6802" cy="306"/>
          </a:xfrm>
        </p:grpSpPr>
        <p:cxnSp>
          <p:nvCxnSpPr>
            <p:cNvPr id="8" name="直接连接符 7"/>
            <p:cNvCxnSpPr/>
            <p:nvPr userDrawn="1"/>
          </p:nvCxnSpPr>
          <p:spPr>
            <a:xfrm>
              <a:off x="0" y="7526"/>
              <a:ext cx="6802" cy="27"/>
            </a:xfrm>
            <a:prstGeom prst="line">
              <a:avLst/>
            </a:prstGeom>
            <a:ln w="3175">
              <a:solidFill>
                <a:srgbClr val="CC881C"/>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userDrawn="1"/>
          </p:nvCxnSpPr>
          <p:spPr>
            <a:xfrm>
              <a:off x="0" y="7666"/>
              <a:ext cx="6802" cy="27"/>
            </a:xfrm>
            <a:prstGeom prst="line">
              <a:avLst/>
            </a:prstGeom>
            <a:ln w="3175">
              <a:solidFill>
                <a:srgbClr val="855FFF"/>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userDrawn="1"/>
          </p:nvCxnSpPr>
          <p:spPr>
            <a:xfrm>
              <a:off x="0" y="7806"/>
              <a:ext cx="6802" cy="27"/>
            </a:xfrm>
            <a:prstGeom prst="line">
              <a:avLst/>
            </a:prstGeom>
            <a:ln w="3175">
              <a:solidFill>
                <a:srgbClr val="005969"/>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427419810"/>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rgbClr val="F2F2F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5139334"/>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rgbClr val="F2F2F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16265281"/>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grpSp>
        <p:nvGrpSpPr>
          <p:cNvPr id="2" name="组合 2"/>
          <p:cNvGrpSpPr/>
          <p:nvPr userDrawn="1"/>
        </p:nvGrpSpPr>
        <p:grpSpPr>
          <a:xfrm>
            <a:off x="-10581" y="-23812"/>
            <a:ext cx="12213374" cy="227012"/>
            <a:chOff x="-12" y="7780"/>
            <a:chExt cx="14426" cy="268"/>
          </a:xfrm>
        </p:grpSpPr>
        <p:sp>
          <p:nvSpPr>
            <p:cNvPr id="3" name="任意多边形 2"/>
            <p:cNvSpPr/>
            <p:nvPr/>
          </p:nvSpPr>
          <p:spPr>
            <a:xfrm>
              <a:off x="-12" y="7780"/>
              <a:ext cx="735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350" noProof="1">
                <a:solidFill>
                  <a:prstClr val="white"/>
                </a:solidFill>
              </a:endParaRPr>
            </a:p>
          </p:txBody>
        </p:sp>
        <p:sp>
          <p:nvSpPr>
            <p:cNvPr id="4" name="任意多边形 3"/>
            <p:cNvSpPr/>
            <p:nvPr/>
          </p:nvSpPr>
          <p:spPr>
            <a:xfrm rot="10800000">
              <a:off x="6830" y="7780"/>
              <a:ext cx="758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350" noProof="1">
                <a:solidFill>
                  <a:prstClr val="white"/>
                </a:solidFill>
              </a:endParaRPr>
            </a:p>
          </p:txBody>
        </p:sp>
      </p:grpSp>
      <p:sp>
        <p:nvSpPr>
          <p:cNvPr id="5" name="矩形 4"/>
          <p:cNvSpPr/>
          <p:nvPr userDrawn="1"/>
        </p:nvSpPr>
        <p:spPr>
          <a:xfrm>
            <a:off x="-10581" y="6496054"/>
            <a:ext cx="12209143" cy="366713"/>
          </a:xfrm>
          <a:prstGeom prst="rect">
            <a:avLst/>
          </a:pr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350" noProof="1">
              <a:solidFill>
                <a:prstClr val="white"/>
              </a:solidFill>
            </a:endParaRPr>
          </a:p>
        </p:txBody>
      </p:sp>
      <p:sp>
        <p:nvSpPr>
          <p:cNvPr id="6" name="任意多边形 5"/>
          <p:cNvSpPr/>
          <p:nvPr userDrawn="1"/>
        </p:nvSpPr>
        <p:spPr>
          <a:xfrm rot="10800000" flipH="1">
            <a:off x="-10581" y="6494467"/>
            <a:ext cx="5728922" cy="142875"/>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350" noProof="1">
              <a:solidFill>
                <a:prstClr val="white"/>
              </a:solidFill>
            </a:endParaRPr>
          </a:p>
        </p:txBody>
      </p:sp>
      <p:sp>
        <p:nvSpPr>
          <p:cNvPr id="8" name="矩形 7"/>
          <p:cNvSpPr/>
          <p:nvPr userDrawn="1"/>
        </p:nvSpPr>
        <p:spPr>
          <a:xfrm>
            <a:off x="0" y="928670"/>
            <a:ext cx="12190415" cy="5214974"/>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endParaRPr>
          </a:p>
        </p:txBody>
      </p:sp>
    </p:spTree>
    <p:extLst>
      <p:ext uri="{BB962C8B-B14F-4D97-AF65-F5344CB8AC3E}">
        <p14:creationId xmlns:p14="http://schemas.microsoft.com/office/powerpoint/2010/main" val="1983186807"/>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1_标题和内容">
    <p:bg>
      <p:bgPr>
        <a:solidFill>
          <a:srgbClr val="F2F2F2"/>
        </a:solidFill>
        <a:effectLst/>
      </p:bgPr>
    </p:bg>
    <p:spTree>
      <p:nvGrpSpPr>
        <p:cNvPr id="1" name=""/>
        <p:cNvGrpSpPr/>
        <p:nvPr/>
      </p:nvGrpSpPr>
      <p:grpSpPr>
        <a:xfrm>
          <a:off x="0" y="0"/>
          <a:ext cx="0" cy="0"/>
          <a:chOff x="0" y="0"/>
          <a:chExt cx="0" cy="0"/>
        </a:xfrm>
      </p:grpSpPr>
      <p:grpSp>
        <p:nvGrpSpPr>
          <p:cNvPr id="2" name="组合 11"/>
          <p:cNvGrpSpPr/>
          <p:nvPr userDrawn="1"/>
        </p:nvGrpSpPr>
        <p:grpSpPr>
          <a:xfrm>
            <a:off x="1684603" y="2312990"/>
            <a:ext cx="8820888" cy="2232025"/>
            <a:chOff x="1408" y="2483"/>
            <a:chExt cx="10419" cy="2634"/>
          </a:xfrm>
        </p:grpSpPr>
        <p:grpSp>
          <p:nvGrpSpPr>
            <p:cNvPr id="3" name="组合 4"/>
            <p:cNvGrpSpPr/>
            <p:nvPr userDrawn="1"/>
          </p:nvGrpSpPr>
          <p:grpSpPr>
            <a:xfrm>
              <a:off x="2571" y="3125"/>
              <a:ext cx="9257" cy="1850"/>
              <a:chOff x="2017564" y="2801257"/>
              <a:chExt cx="5878207" cy="1175657"/>
            </a:xfrm>
          </p:grpSpPr>
          <p:sp>
            <p:nvSpPr>
              <p:cNvPr id="7" name="矩形 3"/>
              <p:cNvSpPr/>
              <p:nvPr/>
            </p:nvSpPr>
            <p:spPr>
              <a:xfrm>
                <a:off x="2017176" y="2860180"/>
                <a:ext cx="390488" cy="1116450"/>
              </a:xfrm>
              <a:custGeom>
                <a:avLst/>
                <a:gdLst>
                  <a:gd name="connsiteX0" fmla="*/ 0 w 235132"/>
                  <a:gd name="connsiteY0" fmla="*/ 0 h 496389"/>
                  <a:gd name="connsiteX1" fmla="*/ 235132 w 235132"/>
                  <a:gd name="connsiteY1" fmla="*/ 0 h 496389"/>
                  <a:gd name="connsiteX2" fmla="*/ 235132 w 235132"/>
                  <a:gd name="connsiteY2" fmla="*/ 496389 h 496389"/>
                  <a:gd name="connsiteX3" fmla="*/ 0 w 235132"/>
                  <a:gd name="connsiteY3" fmla="*/ 496389 h 496389"/>
                  <a:gd name="connsiteX4" fmla="*/ 0 w 235132"/>
                  <a:gd name="connsiteY4" fmla="*/ 0 h 496389"/>
                  <a:gd name="connsiteX0-1" fmla="*/ 0 w 243840"/>
                  <a:gd name="connsiteY0-2" fmla="*/ 0 h 566058"/>
                  <a:gd name="connsiteX1-3" fmla="*/ 235132 w 243840"/>
                  <a:gd name="connsiteY1-4" fmla="*/ 0 h 566058"/>
                  <a:gd name="connsiteX2-5" fmla="*/ 243840 w 243840"/>
                  <a:gd name="connsiteY2-6" fmla="*/ 566058 h 566058"/>
                  <a:gd name="connsiteX3-7" fmla="*/ 0 w 243840"/>
                  <a:gd name="connsiteY3-8" fmla="*/ 496389 h 566058"/>
                  <a:gd name="connsiteX4-9" fmla="*/ 0 w 243840"/>
                  <a:gd name="connsiteY4-10" fmla="*/ 0 h 566058"/>
                  <a:gd name="connsiteX0-11" fmla="*/ 0 w 235132"/>
                  <a:gd name="connsiteY0-12" fmla="*/ 0 h 637965"/>
                  <a:gd name="connsiteX1-13" fmla="*/ 235132 w 235132"/>
                  <a:gd name="connsiteY1-14" fmla="*/ 0 h 637965"/>
                  <a:gd name="connsiteX2-15" fmla="*/ 235131 w 235132"/>
                  <a:gd name="connsiteY2-16" fmla="*/ 637965 h 637965"/>
                  <a:gd name="connsiteX3-17" fmla="*/ 0 w 235132"/>
                  <a:gd name="connsiteY3-18" fmla="*/ 496389 h 637965"/>
                  <a:gd name="connsiteX4-19" fmla="*/ 0 w 235132"/>
                  <a:gd name="connsiteY4-20" fmla="*/ 0 h 637965"/>
                </a:gdLst>
                <a:ahLst/>
                <a:cxnLst>
                  <a:cxn ang="0">
                    <a:pos x="connsiteX0-11" y="connsiteY0-12"/>
                  </a:cxn>
                  <a:cxn ang="0">
                    <a:pos x="connsiteX1-13" y="connsiteY1-14"/>
                  </a:cxn>
                  <a:cxn ang="0">
                    <a:pos x="connsiteX2-15" y="connsiteY2-16"/>
                  </a:cxn>
                  <a:cxn ang="0">
                    <a:pos x="connsiteX3-17" y="connsiteY3-18"/>
                  </a:cxn>
                  <a:cxn ang="0">
                    <a:pos x="connsiteX4-19" y="connsiteY4-20"/>
                  </a:cxn>
                </a:cxnLst>
                <a:rect l="l" t="t" r="r" b="b"/>
                <a:pathLst>
                  <a:path w="235132" h="637965">
                    <a:moveTo>
                      <a:pt x="0" y="0"/>
                    </a:moveTo>
                    <a:lnTo>
                      <a:pt x="235132" y="0"/>
                    </a:lnTo>
                    <a:cubicBezTo>
                      <a:pt x="235132" y="212655"/>
                      <a:pt x="235131" y="425310"/>
                      <a:pt x="235131" y="637965"/>
                    </a:cubicBezTo>
                    <a:lnTo>
                      <a:pt x="0" y="496389"/>
                    </a:lnTo>
                    <a:lnTo>
                      <a:pt x="0"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fontAlgn="auto">
                  <a:spcBef>
                    <a:spcPts val="0"/>
                  </a:spcBef>
                  <a:spcAft>
                    <a:spcPts val="0"/>
                  </a:spcAft>
                  <a:defRPr/>
                </a:pPr>
                <a:endParaRPr lang="zh-CN" altLang="en-US" sz="1400" noProof="1">
                  <a:solidFill>
                    <a:prstClr val="white"/>
                  </a:solidFill>
                  <a:latin typeface="Arial" panose="020B0604020202020204" pitchFamily="34" charset="0"/>
                  <a:ea typeface="黑体" panose="02010609060101010101" pitchFamily="2" charset="-122"/>
                </a:endParaRPr>
              </a:p>
            </p:txBody>
          </p:sp>
          <p:sp>
            <p:nvSpPr>
              <p:cNvPr id="8" name="矩形 7"/>
              <p:cNvSpPr/>
              <p:nvPr/>
            </p:nvSpPr>
            <p:spPr>
              <a:xfrm>
                <a:off x="2017176" y="2801419"/>
                <a:ext cx="5877960" cy="857586"/>
              </a:xfrm>
              <a:prstGeom prst="rect">
                <a:avLst/>
              </a:pr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0" tIns="0" rIns="108000" bIns="0" anchor="ctr">
                <a:normAutofit/>
              </a:bodyPr>
              <a:lstStyle/>
              <a:p>
                <a:pPr fontAlgn="auto">
                  <a:defRPr/>
                </a:pPr>
                <a:endParaRPr lang="zh-CN" altLang="en-US" sz="1600" noProof="1">
                  <a:solidFill>
                    <a:srgbClr val="FFFFFF"/>
                  </a:solidFill>
                  <a:latin typeface="Arial" panose="020B0604020202020204" pitchFamily="34" charset="0"/>
                  <a:ea typeface="黑体" panose="02010609060101010101" pitchFamily="2" charset="-122"/>
                </a:endParaRPr>
              </a:p>
            </p:txBody>
          </p:sp>
        </p:grpSp>
        <p:grpSp>
          <p:nvGrpSpPr>
            <p:cNvPr id="4" name="组合 10"/>
            <p:cNvGrpSpPr/>
            <p:nvPr userDrawn="1"/>
          </p:nvGrpSpPr>
          <p:grpSpPr>
            <a:xfrm>
              <a:off x="1408" y="2483"/>
              <a:ext cx="2742" cy="2634"/>
              <a:chOff x="326" y="718"/>
              <a:chExt cx="5896" cy="5662"/>
            </a:xfrm>
          </p:grpSpPr>
          <p:sp>
            <p:nvSpPr>
              <p:cNvPr id="5" name="椭圆 4"/>
              <p:cNvSpPr/>
              <p:nvPr/>
            </p:nvSpPr>
            <p:spPr>
              <a:xfrm>
                <a:off x="326" y="718"/>
                <a:ext cx="5660" cy="5662"/>
              </a:xfrm>
              <a:prstGeom prst="ellipse">
                <a:avLst/>
              </a:prstGeom>
              <a:noFill/>
              <a:ln>
                <a:solidFill>
                  <a:srgbClr val="00596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noProof="1">
                  <a:solidFill>
                    <a:prstClr val="white"/>
                  </a:solidFill>
                </a:endParaRPr>
              </a:p>
            </p:txBody>
          </p:sp>
          <p:sp>
            <p:nvSpPr>
              <p:cNvPr id="6" name="椭圆 5"/>
              <p:cNvSpPr/>
              <p:nvPr/>
            </p:nvSpPr>
            <p:spPr>
              <a:xfrm>
                <a:off x="681" y="799"/>
                <a:ext cx="5542" cy="5538"/>
              </a:xfrm>
              <a:prstGeom prst="ellipse">
                <a:avLst/>
              </a:pr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fontAlgn="auto">
                  <a:spcBef>
                    <a:spcPts val="0"/>
                  </a:spcBef>
                  <a:spcAft>
                    <a:spcPts val="0"/>
                  </a:spcAft>
                  <a:defRPr/>
                </a:pPr>
                <a:endParaRPr lang="zh-CN" altLang="en-US" sz="5399" noProof="1">
                  <a:solidFill>
                    <a:prstClr val="white"/>
                  </a:solidFill>
                  <a:latin typeface="Arial" panose="020B0604020202020204" pitchFamily="34" charset="0"/>
                  <a:ea typeface="黑体" panose="02010609060101010101" pitchFamily="2" charset="-122"/>
                  <a:cs typeface="Verdana" panose="020B0604030504040204" pitchFamily="34" charset="0"/>
                </a:endParaRPr>
              </a:p>
            </p:txBody>
          </p:sp>
        </p:grpSp>
      </p:grpSp>
    </p:spTree>
    <p:extLst>
      <p:ext uri="{BB962C8B-B14F-4D97-AF65-F5344CB8AC3E}">
        <p14:creationId xmlns:p14="http://schemas.microsoft.com/office/powerpoint/2010/main" val="233994360"/>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1_两栏内容">
    <p:spTree>
      <p:nvGrpSpPr>
        <p:cNvPr id="1" name=""/>
        <p:cNvGrpSpPr/>
        <p:nvPr/>
      </p:nvGrpSpPr>
      <p:grpSpPr>
        <a:xfrm>
          <a:off x="0" y="0"/>
          <a:ext cx="0" cy="0"/>
          <a:chOff x="0" y="0"/>
          <a:chExt cx="0" cy="0"/>
        </a:xfrm>
      </p:grpSpPr>
      <p:sp>
        <p:nvSpPr>
          <p:cNvPr id="2" name="矩形 1"/>
          <p:cNvSpPr/>
          <p:nvPr userDrawn="1"/>
        </p:nvSpPr>
        <p:spPr>
          <a:xfrm>
            <a:off x="1" y="930722"/>
            <a:ext cx="5361876" cy="5212922"/>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endParaRPr>
          </a:p>
        </p:txBody>
      </p:sp>
      <p:sp>
        <p:nvSpPr>
          <p:cNvPr id="8" name="矩形 7"/>
          <p:cNvSpPr/>
          <p:nvPr userDrawn="1"/>
        </p:nvSpPr>
        <p:spPr>
          <a:xfrm>
            <a:off x="6228540" y="928670"/>
            <a:ext cx="5961875" cy="5214974"/>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endParaRPr>
          </a:p>
        </p:txBody>
      </p:sp>
      <p:grpSp>
        <p:nvGrpSpPr>
          <p:cNvPr id="34" name="组合 2"/>
          <p:cNvGrpSpPr/>
          <p:nvPr userDrawn="1"/>
        </p:nvGrpSpPr>
        <p:grpSpPr>
          <a:xfrm>
            <a:off x="-10581" y="-23812"/>
            <a:ext cx="12213374" cy="227012"/>
            <a:chOff x="-12" y="7780"/>
            <a:chExt cx="14426" cy="268"/>
          </a:xfrm>
        </p:grpSpPr>
        <p:sp>
          <p:nvSpPr>
            <p:cNvPr id="36" name="任意多边形 35"/>
            <p:cNvSpPr/>
            <p:nvPr/>
          </p:nvSpPr>
          <p:spPr>
            <a:xfrm>
              <a:off x="-12" y="7780"/>
              <a:ext cx="735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350" noProof="1">
                <a:solidFill>
                  <a:prstClr val="white"/>
                </a:solidFill>
              </a:endParaRPr>
            </a:p>
          </p:txBody>
        </p:sp>
        <p:sp>
          <p:nvSpPr>
            <p:cNvPr id="39" name="任意多边形 38"/>
            <p:cNvSpPr/>
            <p:nvPr/>
          </p:nvSpPr>
          <p:spPr>
            <a:xfrm rot="10800000">
              <a:off x="6830" y="7780"/>
              <a:ext cx="758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350" noProof="1">
                <a:solidFill>
                  <a:prstClr val="white"/>
                </a:solidFill>
              </a:endParaRPr>
            </a:p>
          </p:txBody>
        </p:sp>
      </p:grpSp>
      <p:sp>
        <p:nvSpPr>
          <p:cNvPr id="41" name="矩形 40"/>
          <p:cNvSpPr/>
          <p:nvPr userDrawn="1"/>
        </p:nvSpPr>
        <p:spPr>
          <a:xfrm>
            <a:off x="-10581" y="6496054"/>
            <a:ext cx="12209143" cy="366713"/>
          </a:xfrm>
          <a:prstGeom prst="rect">
            <a:avLst/>
          </a:pr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350" noProof="1">
              <a:solidFill>
                <a:prstClr val="white"/>
              </a:solidFill>
            </a:endParaRPr>
          </a:p>
        </p:txBody>
      </p:sp>
      <p:sp>
        <p:nvSpPr>
          <p:cNvPr id="42" name="任意多边形 41"/>
          <p:cNvSpPr/>
          <p:nvPr userDrawn="1"/>
        </p:nvSpPr>
        <p:spPr>
          <a:xfrm rot="10800000" flipH="1">
            <a:off x="-10581" y="6494467"/>
            <a:ext cx="5728922" cy="142875"/>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350" noProof="1">
              <a:solidFill>
                <a:prstClr val="white"/>
              </a:solidFill>
            </a:endParaRPr>
          </a:p>
        </p:txBody>
      </p:sp>
    </p:spTree>
    <p:extLst>
      <p:ext uri="{BB962C8B-B14F-4D97-AF65-F5344CB8AC3E}">
        <p14:creationId xmlns:p14="http://schemas.microsoft.com/office/powerpoint/2010/main" val="420861753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 preserve="1">
  <p:cSld name="2_两栏内容">
    <p:spTree>
      <p:nvGrpSpPr>
        <p:cNvPr id="1" name=""/>
        <p:cNvGrpSpPr/>
        <p:nvPr/>
      </p:nvGrpSpPr>
      <p:grpSpPr>
        <a:xfrm>
          <a:off x="0" y="0"/>
          <a:ext cx="0" cy="0"/>
          <a:chOff x="0" y="0"/>
          <a:chExt cx="0" cy="0"/>
        </a:xfrm>
      </p:grpSpPr>
      <p:grpSp>
        <p:nvGrpSpPr>
          <p:cNvPr id="10" name="组合 2"/>
          <p:cNvGrpSpPr/>
          <p:nvPr userDrawn="1"/>
        </p:nvGrpSpPr>
        <p:grpSpPr>
          <a:xfrm>
            <a:off x="-10581" y="-23812"/>
            <a:ext cx="12213374" cy="227012"/>
            <a:chOff x="-12" y="7780"/>
            <a:chExt cx="14426" cy="268"/>
          </a:xfrm>
        </p:grpSpPr>
        <p:sp>
          <p:nvSpPr>
            <p:cNvPr id="3" name="任意多边形 2"/>
            <p:cNvSpPr/>
            <p:nvPr/>
          </p:nvSpPr>
          <p:spPr>
            <a:xfrm>
              <a:off x="-12" y="7780"/>
              <a:ext cx="735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350" noProof="1">
                <a:solidFill>
                  <a:prstClr val="white"/>
                </a:solidFill>
              </a:endParaRPr>
            </a:p>
          </p:txBody>
        </p:sp>
        <p:sp>
          <p:nvSpPr>
            <p:cNvPr id="4" name="任意多边形 3"/>
            <p:cNvSpPr/>
            <p:nvPr/>
          </p:nvSpPr>
          <p:spPr>
            <a:xfrm rot="10800000">
              <a:off x="6830" y="7780"/>
              <a:ext cx="758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350" noProof="1">
                <a:solidFill>
                  <a:prstClr val="white"/>
                </a:solidFill>
              </a:endParaRPr>
            </a:p>
          </p:txBody>
        </p:sp>
      </p:grpSp>
      <p:sp>
        <p:nvSpPr>
          <p:cNvPr id="5" name="矩形 4"/>
          <p:cNvSpPr/>
          <p:nvPr userDrawn="1"/>
        </p:nvSpPr>
        <p:spPr>
          <a:xfrm>
            <a:off x="-10581" y="6496054"/>
            <a:ext cx="12209143" cy="366713"/>
          </a:xfrm>
          <a:prstGeom prst="rect">
            <a:avLst/>
          </a:pr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350" noProof="1">
              <a:solidFill>
                <a:prstClr val="white"/>
              </a:solidFill>
            </a:endParaRPr>
          </a:p>
        </p:txBody>
      </p:sp>
      <p:sp>
        <p:nvSpPr>
          <p:cNvPr id="6" name="任意多边形 5"/>
          <p:cNvSpPr/>
          <p:nvPr userDrawn="1"/>
        </p:nvSpPr>
        <p:spPr>
          <a:xfrm rot="10800000" flipH="1">
            <a:off x="-10581" y="6494467"/>
            <a:ext cx="5728922" cy="142875"/>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350" noProof="1">
              <a:solidFill>
                <a:prstClr val="white"/>
              </a:solidFill>
            </a:endParaRPr>
          </a:p>
        </p:txBody>
      </p:sp>
      <p:sp>
        <p:nvSpPr>
          <p:cNvPr id="2" name="矩形 1"/>
          <p:cNvSpPr/>
          <p:nvPr userDrawn="1"/>
        </p:nvSpPr>
        <p:spPr>
          <a:xfrm>
            <a:off x="2" y="930722"/>
            <a:ext cx="1702557" cy="5212922"/>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endParaRPr>
          </a:p>
        </p:txBody>
      </p:sp>
      <p:sp>
        <p:nvSpPr>
          <p:cNvPr id="8" name="矩形 7"/>
          <p:cNvSpPr/>
          <p:nvPr userDrawn="1"/>
        </p:nvSpPr>
        <p:spPr>
          <a:xfrm>
            <a:off x="1846736" y="928670"/>
            <a:ext cx="10343679" cy="5214974"/>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endParaRPr>
          </a:p>
        </p:txBody>
      </p:sp>
      <p:sp>
        <p:nvSpPr>
          <p:cNvPr id="40" name="矩形 39"/>
          <p:cNvSpPr/>
          <p:nvPr userDrawn="1"/>
        </p:nvSpPr>
        <p:spPr>
          <a:xfrm>
            <a:off x="454025" y="2655570"/>
            <a:ext cx="114046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grpSp>
        <p:nvGrpSpPr>
          <p:cNvPr id="11" name="组合 9"/>
          <p:cNvGrpSpPr/>
          <p:nvPr userDrawn="1"/>
        </p:nvGrpSpPr>
        <p:grpSpPr>
          <a:xfrm>
            <a:off x="-9211" y="1978274"/>
            <a:ext cx="1774726" cy="3107610"/>
            <a:chOff x="0" y="1675097"/>
            <a:chExt cx="1774726" cy="3107610"/>
          </a:xfrm>
        </p:grpSpPr>
        <p:sp>
          <p:nvSpPr>
            <p:cNvPr id="17" name="矩形 16"/>
            <p:cNvSpPr/>
            <p:nvPr/>
          </p:nvSpPr>
          <p:spPr>
            <a:xfrm>
              <a:off x="0" y="1675097"/>
              <a:ext cx="42037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21" name="矩形 20"/>
            <p:cNvSpPr/>
            <p:nvPr/>
          </p:nvSpPr>
          <p:spPr>
            <a:xfrm>
              <a:off x="0" y="2351972"/>
              <a:ext cx="42037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grpSp>
          <p:nvGrpSpPr>
            <p:cNvPr id="12" name="组合 22"/>
            <p:cNvGrpSpPr/>
            <p:nvPr/>
          </p:nvGrpSpPr>
          <p:grpSpPr>
            <a:xfrm>
              <a:off x="0" y="3028847"/>
              <a:ext cx="1774726" cy="400110"/>
              <a:chOff x="0" y="1675097"/>
              <a:chExt cx="1774726" cy="400110"/>
            </a:xfrm>
          </p:grpSpPr>
          <p:sp>
            <p:nvSpPr>
              <p:cNvPr id="24" name="矩形 23"/>
              <p:cNvSpPr/>
              <p:nvPr/>
            </p:nvSpPr>
            <p:spPr>
              <a:xfrm>
                <a:off x="0" y="1675097"/>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25" name="TextBox 78">
                <a:hlinkClick r:id="" action="ppaction://noaction"/>
              </p:cNvPr>
              <p:cNvSpPr txBox="1"/>
              <p:nvPr/>
            </p:nvSpPr>
            <p:spPr>
              <a:xfrm>
                <a:off x="419244" y="1675097"/>
                <a:ext cx="1355482" cy="400110"/>
              </a:xfrm>
              <a:prstGeom prst="rect">
                <a:avLst/>
              </a:prstGeom>
              <a:noFill/>
            </p:spPr>
            <p:txBody>
              <a:bodyPr wrap="square" rtlCol="0">
                <a:spAutoFit/>
              </a:bodyPr>
              <a:lstStyle/>
              <a:p>
                <a:pPr fontAlgn="auto">
                  <a:spcBef>
                    <a:spcPts val="0"/>
                  </a:spcBef>
                  <a:spcAft>
                    <a:spcPts val="0"/>
                  </a:spcAft>
                </a:pPr>
                <a:r>
                  <a:rPr lang="zh-CN" altLang="en-US" sz="2000" dirty="0">
                    <a:solidFill>
                      <a:prstClr val="black"/>
                    </a:solidFill>
                    <a:latin typeface="微软雅黑" panose="020B0503020204020204" pitchFamily="34" charset="-122"/>
                    <a:ea typeface="微软雅黑" panose="020B0503020204020204" pitchFamily="34" charset="-122"/>
                  </a:rPr>
                  <a:t>工作原理</a:t>
                </a:r>
              </a:p>
            </p:txBody>
          </p:sp>
        </p:grpSp>
        <p:grpSp>
          <p:nvGrpSpPr>
            <p:cNvPr id="13" name="组合 25"/>
            <p:cNvGrpSpPr/>
            <p:nvPr/>
          </p:nvGrpSpPr>
          <p:grpSpPr>
            <a:xfrm>
              <a:off x="0" y="3705722"/>
              <a:ext cx="1774726" cy="400110"/>
              <a:chOff x="0" y="1675097"/>
              <a:chExt cx="1774726" cy="400110"/>
            </a:xfrm>
          </p:grpSpPr>
          <p:sp>
            <p:nvSpPr>
              <p:cNvPr id="27" name="矩形 26"/>
              <p:cNvSpPr/>
              <p:nvPr/>
            </p:nvSpPr>
            <p:spPr>
              <a:xfrm>
                <a:off x="0" y="1675097"/>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28" name="TextBox 82">
                <a:hlinkClick r:id="" action="ppaction://noaction"/>
              </p:cNvPr>
              <p:cNvSpPr txBox="1"/>
              <p:nvPr/>
            </p:nvSpPr>
            <p:spPr>
              <a:xfrm>
                <a:off x="419244" y="1675097"/>
                <a:ext cx="1355482" cy="400110"/>
              </a:xfrm>
              <a:prstGeom prst="rect">
                <a:avLst/>
              </a:prstGeom>
              <a:noFill/>
            </p:spPr>
            <p:txBody>
              <a:bodyPr wrap="square" rtlCol="0">
                <a:spAutoFit/>
              </a:bodyPr>
              <a:lstStyle/>
              <a:p>
                <a:pPr fontAlgn="auto">
                  <a:spcBef>
                    <a:spcPts val="0"/>
                  </a:spcBef>
                  <a:spcAft>
                    <a:spcPts val="0"/>
                  </a:spcAft>
                </a:pPr>
                <a:r>
                  <a:rPr lang="zh-CN" altLang="en-US" sz="2000" dirty="0">
                    <a:solidFill>
                      <a:prstClr val="black"/>
                    </a:solidFill>
                    <a:latin typeface="微软雅黑" panose="020B0503020204020204" pitchFamily="34" charset="-122"/>
                    <a:ea typeface="微软雅黑" panose="020B0503020204020204" pitchFamily="34" charset="-122"/>
                  </a:rPr>
                  <a:t>系统特点</a:t>
                </a:r>
              </a:p>
            </p:txBody>
          </p:sp>
        </p:grpSp>
        <p:grpSp>
          <p:nvGrpSpPr>
            <p:cNvPr id="14" name="组合 28"/>
            <p:cNvGrpSpPr/>
            <p:nvPr/>
          </p:nvGrpSpPr>
          <p:grpSpPr>
            <a:xfrm>
              <a:off x="0" y="4382597"/>
              <a:ext cx="1774726" cy="400110"/>
              <a:chOff x="0" y="1675097"/>
              <a:chExt cx="1774726" cy="400110"/>
            </a:xfrm>
          </p:grpSpPr>
          <p:sp>
            <p:nvSpPr>
              <p:cNvPr id="30" name="矩形 29"/>
              <p:cNvSpPr/>
              <p:nvPr/>
            </p:nvSpPr>
            <p:spPr>
              <a:xfrm>
                <a:off x="0" y="1675097"/>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31" name="TextBox 86">
                <a:hlinkClick r:id="" action="ppaction://noaction"/>
              </p:cNvPr>
              <p:cNvSpPr txBox="1"/>
              <p:nvPr/>
            </p:nvSpPr>
            <p:spPr>
              <a:xfrm>
                <a:off x="419244" y="1675097"/>
                <a:ext cx="1355482" cy="400110"/>
              </a:xfrm>
              <a:prstGeom prst="rect">
                <a:avLst/>
              </a:prstGeom>
              <a:noFill/>
            </p:spPr>
            <p:txBody>
              <a:bodyPr wrap="square" rtlCol="0">
                <a:spAutoFit/>
              </a:bodyPr>
              <a:lstStyle/>
              <a:p>
                <a:pPr fontAlgn="auto">
                  <a:spcBef>
                    <a:spcPts val="0"/>
                  </a:spcBef>
                  <a:spcAft>
                    <a:spcPts val="0"/>
                  </a:spcAft>
                </a:pPr>
                <a:r>
                  <a:rPr lang="zh-CN" altLang="en-US" sz="2000" dirty="0">
                    <a:solidFill>
                      <a:prstClr val="black"/>
                    </a:solidFill>
                    <a:latin typeface="微软雅黑" panose="020B0503020204020204" pitchFamily="34" charset="-122"/>
                    <a:ea typeface="微软雅黑" panose="020B0503020204020204" pitchFamily="34" charset="-122"/>
                  </a:rPr>
                  <a:t>应用发展</a:t>
                </a:r>
              </a:p>
            </p:txBody>
          </p:sp>
        </p:grpSp>
      </p:grpSp>
      <p:sp>
        <p:nvSpPr>
          <p:cNvPr id="32" name="TextBox 34"/>
          <p:cNvSpPr txBox="1"/>
          <p:nvPr userDrawn="1"/>
        </p:nvSpPr>
        <p:spPr>
          <a:xfrm>
            <a:off x="-250711" y="1931979"/>
            <a:ext cx="900120" cy="445135"/>
          </a:xfrm>
          <a:prstGeom prst="rect">
            <a:avLst/>
          </a:prstGeom>
          <a:noFill/>
        </p:spPr>
        <p:txBody>
          <a:bodyPr wrap="square" rtlCol="0">
            <a:spAutoFit/>
          </a:bodyPr>
          <a:lstStyle/>
          <a:p>
            <a:pPr algn="ctr" fontAlgn="auto">
              <a:spcBef>
                <a:spcPts val="0"/>
              </a:spcBef>
              <a:spcAft>
                <a:spcPts val="0"/>
              </a:spcAft>
            </a:pPr>
            <a:r>
              <a:rPr lang="en-US" altLang="zh-CN" sz="2300" b="1" dirty="0">
                <a:solidFill>
                  <a:prstClr val="white">
                    <a:lumMod val="95000"/>
                  </a:prstClr>
                </a:solidFill>
                <a:latin typeface="微软雅黑" panose="020B0503020204020204" pitchFamily="34" charset="-122"/>
                <a:ea typeface="微软雅黑" panose="020B0503020204020204" pitchFamily="34" charset="-122"/>
              </a:rPr>
              <a:t>01</a:t>
            </a:r>
          </a:p>
        </p:txBody>
      </p:sp>
      <p:sp>
        <p:nvSpPr>
          <p:cNvPr id="33" name="TextBox 73"/>
          <p:cNvSpPr txBox="1"/>
          <p:nvPr userDrawn="1"/>
        </p:nvSpPr>
        <p:spPr>
          <a:xfrm>
            <a:off x="-250711" y="2608856"/>
            <a:ext cx="900120" cy="445135"/>
          </a:xfrm>
          <a:prstGeom prst="rect">
            <a:avLst/>
          </a:prstGeom>
          <a:noFill/>
        </p:spPr>
        <p:txBody>
          <a:bodyPr wrap="square" rtlCol="0">
            <a:spAutoFit/>
          </a:bodyPr>
          <a:lstStyle/>
          <a:p>
            <a:pPr algn="ctr" fontAlgn="auto">
              <a:spcBef>
                <a:spcPts val="0"/>
              </a:spcBef>
              <a:spcAft>
                <a:spcPts val="0"/>
              </a:spcAft>
            </a:pPr>
            <a:r>
              <a:rPr lang="en-US" altLang="zh-CN" sz="2300" b="1" dirty="0">
                <a:solidFill>
                  <a:prstClr val="white">
                    <a:lumMod val="95000"/>
                  </a:prstClr>
                </a:solidFill>
                <a:latin typeface="微软雅黑" panose="020B0503020204020204" pitchFamily="34" charset="-122"/>
                <a:ea typeface="微软雅黑" panose="020B0503020204020204" pitchFamily="34" charset="-122"/>
              </a:rPr>
              <a:t>02</a:t>
            </a:r>
          </a:p>
        </p:txBody>
      </p:sp>
      <p:sp>
        <p:nvSpPr>
          <p:cNvPr id="35" name="TextBox 77"/>
          <p:cNvSpPr txBox="1"/>
          <p:nvPr userDrawn="1"/>
        </p:nvSpPr>
        <p:spPr>
          <a:xfrm>
            <a:off x="-250711" y="3285731"/>
            <a:ext cx="900120" cy="445135"/>
          </a:xfrm>
          <a:prstGeom prst="rect">
            <a:avLst/>
          </a:prstGeom>
          <a:noFill/>
        </p:spPr>
        <p:txBody>
          <a:bodyPr wrap="square" rtlCol="0">
            <a:spAutoFit/>
          </a:bodyPr>
          <a:lstStyle/>
          <a:p>
            <a:pPr algn="ctr" fontAlgn="auto">
              <a:spcBef>
                <a:spcPts val="0"/>
              </a:spcBef>
              <a:spcAft>
                <a:spcPts val="0"/>
              </a:spcAft>
            </a:pPr>
            <a:r>
              <a:rPr lang="en-US" altLang="zh-CN" sz="2300" b="1" dirty="0">
                <a:solidFill>
                  <a:prstClr val="white">
                    <a:lumMod val="95000"/>
                  </a:prstClr>
                </a:solidFill>
                <a:latin typeface="微软雅黑" panose="020B0503020204020204" pitchFamily="34" charset="-122"/>
                <a:ea typeface="微软雅黑" panose="020B0503020204020204" pitchFamily="34" charset="-122"/>
              </a:rPr>
              <a:t>03</a:t>
            </a:r>
          </a:p>
        </p:txBody>
      </p:sp>
      <p:sp>
        <p:nvSpPr>
          <p:cNvPr id="37" name="TextBox 81"/>
          <p:cNvSpPr txBox="1"/>
          <p:nvPr userDrawn="1"/>
        </p:nvSpPr>
        <p:spPr>
          <a:xfrm>
            <a:off x="-250711" y="3962605"/>
            <a:ext cx="900120" cy="445135"/>
          </a:xfrm>
          <a:prstGeom prst="rect">
            <a:avLst/>
          </a:prstGeom>
          <a:noFill/>
        </p:spPr>
        <p:txBody>
          <a:bodyPr wrap="square" rtlCol="0">
            <a:spAutoFit/>
          </a:bodyPr>
          <a:lstStyle/>
          <a:p>
            <a:pPr algn="ctr" fontAlgn="auto">
              <a:spcBef>
                <a:spcPts val="0"/>
              </a:spcBef>
              <a:spcAft>
                <a:spcPts val="0"/>
              </a:spcAft>
            </a:pPr>
            <a:r>
              <a:rPr lang="en-US" altLang="zh-CN" sz="2300" b="1" dirty="0">
                <a:solidFill>
                  <a:prstClr val="white">
                    <a:lumMod val="95000"/>
                  </a:prstClr>
                </a:solidFill>
                <a:latin typeface="微软雅黑" panose="020B0503020204020204" pitchFamily="34" charset="-122"/>
                <a:ea typeface="微软雅黑" panose="020B0503020204020204" pitchFamily="34" charset="-122"/>
              </a:rPr>
              <a:t>04</a:t>
            </a:r>
          </a:p>
        </p:txBody>
      </p:sp>
      <p:sp>
        <p:nvSpPr>
          <p:cNvPr id="38" name="TextBox 85"/>
          <p:cNvSpPr txBox="1"/>
          <p:nvPr userDrawn="1"/>
        </p:nvSpPr>
        <p:spPr>
          <a:xfrm>
            <a:off x="-250711" y="4639481"/>
            <a:ext cx="900120" cy="445135"/>
          </a:xfrm>
          <a:prstGeom prst="rect">
            <a:avLst/>
          </a:prstGeom>
          <a:noFill/>
        </p:spPr>
        <p:txBody>
          <a:bodyPr wrap="square" rtlCol="0">
            <a:spAutoFit/>
          </a:bodyPr>
          <a:lstStyle/>
          <a:p>
            <a:pPr algn="ctr" fontAlgn="auto">
              <a:spcBef>
                <a:spcPts val="0"/>
              </a:spcBef>
              <a:spcAft>
                <a:spcPts val="0"/>
              </a:spcAft>
            </a:pPr>
            <a:r>
              <a:rPr lang="en-US" altLang="zh-CN" sz="2300" b="1" dirty="0">
                <a:solidFill>
                  <a:prstClr val="white">
                    <a:lumMod val="95000"/>
                  </a:prstClr>
                </a:solidFill>
                <a:latin typeface="微软雅黑" panose="020B0503020204020204" pitchFamily="34" charset="-122"/>
                <a:ea typeface="微软雅黑" panose="020B0503020204020204" pitchFamily="34" charset="-122"/>
              </a:rPr>
              <a:t>05</a:t>
            </a:r>
          </a:p>
        </p:txBody>
      </p:sp>
      <p:sp>
        <p:nvSpPr>
          <p:cNvPr id="7" name="TextBox 35">
            <a:hlinkClick r:id="" action="ppaction://noaction"/>
          </p:cNvPr>
          <p:cNvSpPr txBox="1"/>
          <p:nvPr userDrawn="1"/>
        </p:nvSpPr>
        <p:spPr>
          <a:xfrm>
            <a:off x="410031" y="1978274"/>
            <a:ext cx="1355482" cy="400110"/>
          </a:xfrm>
          <a:prstGeom prst="rect">
            <a:avLst/>
          </a:prstGeom>
          <a:noFill/>
        </p:spPr>
        <p:txBody>
          <a:bodyPr wrap="square" rtlCol="0">
            <a:spAutoFit/>
          </a:bodyPr>
          <a:lstStyle/>
          <a:p>
            <a:pPr fontAlgn="auto">
              <a:spcBef>
                <a:spcPts val="0"/>
              </a:spcBef>
              <a:spcAft>
                <a:spcPts val="0"/>
              </a:spcAft>
            </a:pPr>
            <a:r>
              <a:rPr lang="zh-CN" altLang="en-US" sz="2000" dirty="0">
                <a:solidFill>
                  <a:prstClr val="black"/>
                </a:solidFill>
                <a:latin typeface="微软雅黑" panose="020B0503020204020204" pitchFamily="34" charset="-122"/>
                <a:ea typeface="微软雅黑" panose="020B0503020204020204" pitchFamily="34" charset="-122"/>
              </a:rPr>
              <a:t>研究对象</a:t>
            </a:r>
          </a:p>
        </p:txBody>
      </p:sp>
      <p:sp>
        <p:nvSpPr>
          <p:cNvPr id="9" name="TextBox 74">
            <a:hlinkClick r:id="" action="ppaction://noaction"/>
          </p:cNvPr>
          <p:cNvSpPr txBox="1"/>
          <p:nvPr userDrawn="1"/>
        </p:nvSpPr>
        <p:spPr>
          <a:xfrm>
            <a:off x="410031" y="2655149"/>
            <a:ext cx="1355482" cy="400110"/>
          </a:xfrm>
          <a:prstGeom prst="rect">
            <a:avLst/>
          </a:prstGeom>
          <a:noFill/>
        </p:spPr>
        <p:txBody>
          <a:bodyPr wrap="square" rtlCol="0">
            <a:spAutoFit/>
          </a:bodyPr>
          <a:lstStyle/>
          <a:p>
            <a:pPr fontAlgn="auto">
              <a:spcBef>
                <a:spcPts val="0"/>
              </a:spcBef>
              <a:spcAft>
                <a:spcPts val="0"/>
              </a:spcAft>
            </a:pPr>
            <a:r>
              <a:rPr lang="zh-CN" altLang="en-US" sz="2000" dirty="0">
                <a:solidFill>
                  <a:prstClr val="white"/>
                </a:solidFill>
                <a:latin typeface="微软雅黑" panose="020B0503020204020204" pitchFamily="34" charset="-122"/>
                <a:ea typeface="微软雅黑" panose="020B0503020204020204" pitchFamily="34" charset="-122"/>
              </a:rPr>
              <a:t>系统组成</a:t>
            </a:r>
          </a:p>
        </p:txBody>
      </p:sp>
    </p:spTree>
    <p:extLst>
      <p:ext uri="{BB962C8B-B14F-4D97-AF65-F5344CB8AC3E}">
        <p14:creationId xmlns:p14="http://schemas.microsoft.com/office/powerpoint/2010/main" val="488333569"/>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type="twoObj" preserve="1">
  <p:cSld name="3_两栏内容">
    <p:spTree>
      <p:nvGrpSpPr>
        <p:cNvPr id="1" name=""/>
        <p:cNvGrpSpPr/>
        <p:nvPr/>
      </p:nvGrpSpPr>
      <p:grpSpPr>
        <a:xfrm>
          <a:off x="0" y="0"/>
          <a:ext cx="0" cy="0"/>
          <a:chOff x="0" y="0"/>
          <a:chExt cx="0" cy="0"/>
        </a:xfrm>
      </p:grpSpPr>
      <p:grpSp>
        <p:nvGrpSpPr>
          <p:cNvPr id="9" name="组合 2"/>
          <p:cNvGrpSpPr/>
          <p:nvPr userDrawn="1"/>
        </p:nvGrpSpPr>
        <p:grpSpPr>
          <a:xfrm>
            <a:off x="-10581" y="-23812"/>
            <a:ext cx="12213374" cy="227012"/>
            <a:chOff x="-12" y="7780"/>
            <a:chExt cx="14426" cy="268"/>
          </a:xfrm>
        </p:grpSpPr>
        <p:sp>
          <p:nvSpPr>
            <p:cNvPr id="3" name="任意多边形 2"/>
            <p:cNvSpPr/>
            <p:nvPr/>
          </p:nvSpPr>
          <p:spPr>
            <a:xfrm>
              <a:off x="-12" y="7780"/>
              <a:ext cx="735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350" noProof="1">
                <a:solidFill>
                  <a:prstClr val="white"/>
                </a:solidFill>
              </a:endParaRPr>
            </a:p>
          </p:txBody>
        </p:sp>
        <p:sp>
          <p:nvSpPr>
            <p:cNvPr id="4" name="任意多边形 3"/>
            <p:cNvSpPr/>
            <p:nvPr/>
          </p:nvSpPr>
          <p:spPr>
            <a:xfrm rot="10800000">
              <a:off x="6830" y="7780"/>
              <a:ext cx="758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350" noProof="1">
                <a:solidFill>
                  <a:prstClr val="white"/>
                </a:solidFill>
              </a:endParaRPr>
            </a:p>
          </p:txBody>
        </p:sp>
      </p:grpSp>
      <p:sp>
        <p:nvSpPr>
          <p:cNvPr id="5" name="矩形 4"/>
          <p:cNvSpPr/>
          <p:nvPr userDrawn="1"/>
        </p:nvSpPr>
        <p:spPr>
          <a:xfrm>
            <a:off x="-10581" y="6496054"/>
            <a:ext cx="12209143" cy="366713"/>
          </a:xfrm>
          <a:prstGeom prst="rect">
            <a:avLst/>
          </a:pr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350" noProof="1">
              <a:solidFill>
                <a:prstClr val="white"/>
              </a:solidFill>
            </a:endParaRPr>
          </a:p>
        </p:txBody>
      </p:sp>
      <p:sp>
        <p:nvSpPr>
          <p:cNvPr id="6" name="任意多边形 5"/>
          <p:cNvSpPr/>
          <p:nvPr userDrawn="1"/>
        </p:nvSpPr>
        <p:spPr>
          <a:xfrm rot="10800000" flipH="1">
            <a:off x="-10581" y="6494467"/>
            <a:ext cx="5728922" cy="142875"/>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350" noProof="1">
              <a:solidFill>
                <a:prstClr val="white"/>
              </a:solidFill>
            </a:endParaRPr>
          </a:p>
        </p:txBody>
      </p:sp>
      <p:sp>
        <p:nvSpPr>
          <p:cNvPr id="2" name="矩形 1"/>
          <p:cNvSpPr/>
          <p:nvPr userDrawn="1"/>
        </p:nvSpPr>
        <p:spPr>
          <a:xfrm>
            <a:off x="2" y="930722"/>
            <a:ext cx="1702557" cy="5212922"/>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endParaRPr>
          </a:p>
        </p:txBody>
      </p:sp>
      <p:sp>
        <p:nvSpPr>
          <p:cNvPr id="8" name="矩形 7"/>
          <p:cNvSpPr/>
          <p:nvPr userDrawn="1"/>
        </p:nvSpPr>
        <p:spPr>
          <a:xfrm>
            <a:off x="1846736" y="928670"/>
            <a:ext cx="10343679" cy="5214974"/>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endParaRPr>
          </a:p>
        </p:txBody>
      </p:sp>
      <p:sp>
        <p:nvSpPr>
          <p:cNvPr id="40" name="矩形 39"/>
          <p:cNvSpPr/>
          <p:nvPr userDrawn="1"/>
        </p:nvSpPr>
        <p:spPr>
          <a:xfrm>
            <a:off x="454025" y="3331849"/>
            <a:ext cx="1140460" cy="377825"/>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grpSp>
        <p:nvGrpSpPr>
          <p:cNvPr id="10" name="组合 9"/>
          <p:cNvGrpSpPr/>
          <p:nvPr userDrawn="1"/>
        </p:nvGrpSpPr>
        <p:grpSpPr>
          <a:xfrm>
            <a:off x="-9211" y="1978274"/>
            <a:ext cx="1774726" cy="3107610"/>
            <a:chOff x="0" y="1675097"/>
            <a:chExt cx="1774726" cy="3107610"/>
          </a:xfrm>
        </p:grpSpPr>
        <p:sp>
          <p:nvSpPr>
            <p:cNvPr id="17" name="矩形 16"/>
            <p:cNvSpPr/>
            <p:nvPr/>
          </p:nvSpPr>
          <p:spPr>
            <a:xfrm>
              <a:off x="0" y="1675097"/>
              <a:ext cx="42037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21" name="矩形 20"/>
            <p:cNvSpPr/>
            <p:nvPr/>
          </p:nvSpPr>
          <p:spPr>
            <a:xfrm>
              <a:off x="0" y="2351972"/>
              <a:ext cx="42037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24" name="矩形 23"/>
            <p:cNvSpPr/>
            <p:nvPr/>
          </p:nvSpPr>
          <p:spPr>
            <a:xfrm>
              <a:off x="0" y="3028847"/>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grpSp>
          <p:nvGrpSpPr>
            <p:cNvPr id="13" name="组合 25"/>
            <p:cNvGrpSpPr/>
            <p:nvPr/>
          </p:nvGrpSpPr>
          <p:grpSpPr>
            <a:xfrm>
              <a:off x="0" y="3705722"/>
              <a:ext cx="1774726" cy="400110"/>
              <a:chOff x="0" y="1675097"/>
              <a:chExt cx="1774726" cy="400110"/>
            </a:xfrm>
          </p:grpSpPr>
          <p:sp>
            <p:nvSpPr>
              <p:cNvPr id="27" name="矩形 26"/>
              <p:cNvSpPr/>
              <p:nvPr/>
            </p:nvSpPr>
            <p:spPr>
              <a:xfrm>
                <a:off x="0" y="1675097"/>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28" name="TextBox 82">
                <a:hlinkClick r:id="" action="ppaction://noaction"/>
              </p:cNvPr>
              <p:cNvSpPr txBox="1"/>
              <p:nvPr/>
            </p:nvSpPr>
            <p:spPr>
              <a:xfrm>
                <a:off x="419244" y="1675097"/>
                <a:ext cx="1355482" cy="400110"/>
              </a:xfrm>
              <a:prstGeom prst="rect">
                <a:avLst/>
              </a:prstGeom>
              <a:noFill/>
            </p:spPr>
            <p:txBody>
              <a:bodyPr wrap="square" rtlCol="0">
                <a:spAutoFit/>
              </a:bodyPr>
              <a:lstStyle/>
              <a:p>
                <a:pPr fontAlgn="auto">
                  <a:spcBef>
                    <a:spcPts val="0"/>
                  </a:spcBef>
                  <a:spcAft>
                    <a:spcPts val="0"/>
                  </a:spcAft>
                </a:pPr>
                <a:r>
                  <a:rPr lang="zh-CN" altLang="en-US" sz="2000" dirty="0">
                    <a:solidFill>
                      <a:prstClr val="black"/>
                    </a:solidFill>
                    <a:latin typeface="微软雅黑" panose="020B0503020204020204" pitchFamily="34" charset="-122"/>
                    <a:ea typeface="微软雅黑" panose="020B0503020204020204" pitchFamily="34" charset="-122"/>
                  </a:rPr>
                  <a:t>系统特点</a:t>
                </a:r>
              </a:p>
            </p:txBody>
          </p:sp>
        </p:grpSp>
        <p:grpSp>
          <p:nvGrpSpPr>
            <p:cNvPr id="14" name="组合 28"/>
            <p:cNvGrpSpPr/>
            <p:nvPr/>
          </p:nvGrpSpPr>
          <p:grpSpPr>
            <a:xfrm>
              <a:off x="0" y="4382597"/>
              <a:ext cx="1774726" cy="400110"/>
              <a:chOff x="0" y="1675097"/>
              <a:chExt cx="1774726" cy="400110"/>
            </a:xfrm>
          </p:grpSpPr>
          <p:sp>
            <p:nvSpPr>
              <p:cNvPr id="30" name="矩形 29"/>
              <p:cNvSpPr/>
              <p:nvPr/>
            </p:nvSpPr>
            <p:spPr>
              <a:xfrm>
                <a:off x="0" y="1675097"/>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31" name="TextBox 86">
                <a:hlinkClick r:id="" action="ppaction://noaction"/>
              </p:cNvPr>
              <p:cNvSpPr txBox="1"/>
              <p:nvPr/>
            </p:nvSpPr>
            <p:spPr>
              <a:xfrm>
                <a:off x="419244" y="1675097"/>
                <a:ext cx="1355482" cy="400110"/>
              </a:xfrm>
              <a:prstGeom prst="rect">
                <a:avLst/>
              </a:prstGeom>
              <a:noFill/>
            </p:spPr>
            <p:txBody>
              <a:bodyPr wrap="square" rtlCol="0">
                <a:spAutoFit/>
              </a:bodyPr>
              <a:lstStyle/>
              <a:p>
                <a:pPr fontAlgn="auto">
                  <a:spcBef>
                    <a:spcPts val="0"/>
                  </a:spcBef>
                  <a:spcAft>
                    <a:spcPts val="0"/>
                  </a:spcAft>
                </a:pPr>
                <a:r>
                  <a:rPr lang="zh-CN" altLang="en-US" sz="2000" dirty="0">
                    <a:solidFill>
                      <a:prstClr val="black"/>
                    </a:solidFill>
                    <a:latin typeface="微软雅黑" panose="020B0503020204020204" pitchFamily="34" charset="-122"/>
                    <a:ea typeface="微软雅黑" panose="020B0503020204020204" pitchFamily="34" charset="-122"/>
                  </a:rPr>
                  <a:t>应用发展</a:t>
                </a:r>
              </a:p>
            </p:txBody>
          </p:sp>
        </p:grpSp>
      </p:grpSp>
      <p:sp>
        <p:nvSpPr>
          <p:cNvPr id="32" name="TextBox 34"/>
          <p:cNvSpPr txBox="1"/>
          <p:nvPr userDrawn="1"/>
        </p:nvSpPr>
        <p:spPr>
          <a:xfrm>
            <a:off x="-250711" y="1931979"/>
            <a:ext cx="900120" cy="445135"/>
          </a:xfrm>
          <a:prstGeom prst="rect">
            <a:avLst/>
          </a:prstGeom>
          <a:noFill/>
        </p:spPr>
        <p:txBody>
          <a:bodyPr wrap="square" rtlCol="0">
            <a:spAutoFit/>
          </a:bodyPr>
          <a:lstStyle/>
          <a:p>
            <a:pPr algn="ctr" fontAlgn="auto">
              <a:spcBef>
                <a:spcPts val="0"/>
              </a:spcBef>
              <a:spcAft>
                <a:spcPts val="0"/>
              </a:spcAft>
            </a:pPr>
            <a:r>
              <a:rPr lang="en-US" altLang="zh-CN" sz="2300" b="1" dirty="0">
                <a:solidFill>
                  <a:prstClr val="white">
                    <a:lumMod val="95000"/>
                  </a:prstClr>
                </a:solidFill>
                <a:latin typeface="微软雅黑" panose="020B0503020204020204" pitchFamily="34" charset="-122"/>
                <a:ea typeface="微软雅黑" panose="020B0503020204020204" pitchFamily="34" charset="-122"/>
              </a:rPr>
              <a:t>01</a:t>
            </a:r>
          </a:p>
        </p:txBody>
      </p:sp>
      <p:sp>
        <p:nvSpPr>
          <p:cNvPr id="33" name="TextBox 73"/>
          <p:cNvSpPr txBox="1"/>
          <p:nvPr userDrawn="1"/>
        </p:nvSpPr>
        <p:spPr>
          <a:xfrm>
            <a:off x="-250711" y="2608856"/>
            <a:ext cx="900120" cy="445135"/>
          </a:xfrm>
          <a:prstGeom prst="rect">
            <a:avLst/>
          </a:prstGeom>
          <a:noFill/>
        </p:spPr>
        <p:txBody>
          <a:bodyPr wrap="square" rtlCol="0">
            <a:spAutoFit/>
          </a:bodyPr>
          <a:lstStyle/>
          <a:p>
            <a:pPr algn="ctr" fontAlgn="auto">
              <a:spcBef>
                <a:spcPts val="0"/>
              </a:spcBef>
              <a:spcAft>
                <a:spcPts val="0"/>
              </a:spcAft>
            </a:pPr>
            <a:r>
              <a:rPr lang="en-US" altLang="zh-CN" sz="2300" b="1" dirty="0">
                <a:solidFill>
                  <a:prstClr val="white">
                    <a:lumMod val="95000"/>
                  </a:prstClr>
                </a:solidFill>
                <a:latin typeface="微软雅黑" panose="020B0503020204020204" pitchFamily="34" charset="-122"/>
                <a:ea typeface="微软雅黑" panose="020B0503020204020204" pitchFamily="34" charset="-122"/>
              </a:rPr>
              <a:t>02</a:t>
            </a:r>
          </a:p>
        </p:txBody>
      </p:sp>
      <p:sp>
        <p:nvSpPr>
          <p:cNvPr id="35" name="TextBox 77"/>
          <p:cNvSpPr txBox="1"/>
          <p:nvPr userDrawn="1"/>
        </p:nvSpPr>
        <p:spPr>
          <a:xfrm>
            <a:off x="-250711" y="3285731"/>
            <a:ext cx="900120" cy="445135"/>
          </a:xfrm>
          <a:prstGeom prst="rect">
            <a:avLst/>
          </a:prstGeom>
          <a:noFill/>
        </p:spPr>
        <p:txBody>
          <a:bodyPr wrap="square" rtlCol="0">
            <a:spAutoFit/>
          </a:bodyPr>
          <a:lstStyle/>
          <a:p>
            <a:pPr algn="ctr" fontAlgn="auto">
              <a:spcBef>
                <a:spcPts val="0"/>
              </a:spcBef>
              <a:spcAft>
                <a:spcPts val="0"/>
              </a:spcAft>
            </a:pPr>
            <a:r>
              <a:rPr lang="en-US" altLang="zh-CN" sz="2300" b="1" dirty="0">
                <a:solidFill>
                  <a:prstClr val="white">
                    <a:lumMod val="95000"/>
                  </a:prstClr>
                </a:solidFill>
                <a:latin typeface="微软雅黑" panose="020B0503020204020204" pitchFamily="34" charset="-122"/>
                <a:ea typeface="微软雅黑" panose="020B0503020204020204" pitchFamily="34" charset="-122"/>
              </a:rPr>
              <a:t>03</a:t>
            </a:r>
          </a:p>
        </p:txBody>
      </p:sp>
      <p:sp>
        <p:nvSpPr>
          <p:cNvPr id="37" name="TextBox 81"/>
          <p:cNvSpPr txBox="1"/>
          <p:nvPr userDrawn="1"/>
        </p:nvSpPr>
        <p:spPr>
          <a:xfrm>
            <a:off x="-250711" y="3962605"/>
            <a:ext cx="900120" cy="445135"/>
          </a:xfrm>
          <a:prstGeom prst="rect">
            <a:avLst/>
          </a:prstGeom>
          <a:noFill/>
        </p:spPr>
        <p:txBody>
          <a:bodyPr wrap="square" rtlCol="0">
            <a:spAutoFit/>
          </a:bodyPr>
          <a:lstStyle/>
          <a:p>
            <a:pPr algn="ctr" fontAlgn="auto">
              <a:spcBef>
                <a:spcPts val="0"/>
              </a:spcBef>
              <a:spcAft>
                <a:spcPts val="0"/>
              </a:spcAft>
            </a:pPr>
            <a:r>
              <a:rPr lang="en-US" altLang="zh-CN" sz="2300" b="1" dirty="0">
                <a:solidFill>
                  <a:prstClr val="white">
                    <a:lumMod val="95000"/>
                  </a:prstClr>
                </a:solidFill>
                <a:latin typeface="微软雅黑" panose="020B0503020204020204" pitchFamily="34" charset="-122"/>
                <a:ea typeface="微软雅黑" panose="020B0503020204020204" pitchFamily="34" charset="-122"/>
              </a:rPr>
              <a:t>04</a:t>
            </a:r>
          </a:p>
        </p:txBody>
      </p:sp>
      <p:sp>
        <p:nvSpPr>
          <p:cNvPr id="38" name="TextBox 85"/>
          <p:cNvSpPr txBox="1"/>
          <p:nvPr userDrawn="1"/>
        </p:nvSpPr>
        <p:spPr>
          <a:xfrm>
            <a:off x="-250711" y="4639481"/>
            <a:ext cx="900120" cy="445135"/>
          </a:xfrm>
          <a:prstGeom prst="rect">
            <a:avLst/>
          </a:prstGeom>
          <a:noFill/>
        </p:spPr>
        <p:txBody>
          <a:bodyPr wrap="square" rtlCol="0">
            <a:spAutoFit/>
          </a:bodyPr>
          <a:lstStyle/>
          <a:p>
            <a:pPr algn="ctr" fontAlgn="auto">
              <a:spcBef>
                <a:spcPts val="0"/>
              </a:spcBef>
              <a:spcAft>
                <a:spcPts val="0"/>
              </a:spcAft>
            </a:pPr>
            <a:r>
              <a:rPr lang="en-US" altLang="zh-CN" sz="2300" b="1" dirty="0">
                <a:solidFill>
                  <a:prstClr val="white">
                    <a:lumMod val="95000"/>
                  </a:prstClr>
                </a:solidFill>
                <a:latin typeface="微软雅黑" panose="020B0503020204020204" pitchFamily="34" charset="-122"/>
                <a:ea typeface="微软雅黑" panose="020B0503020204020204" pitchFamily="34" charset="-122"/>
              </a:rPr>
              <a:t>05</a:t>
            </a:r>
          </a:p>
        </p:txBody>
      </p:sp>
      <p:sp>
        <p:nvSpPr>
          <p:cNvPr id="7" name="TextBox 35">
            <a:hlinkClick r:id="" action="ppaction://noaction"/>
          </p:cNvPr>
          <p:cNvSpPr txBox="1"/>
          <p:nvPr userDrawn="1"/>
        </p:nvSpPr>
        <p:spPr>
          <a:xfrm>
            <a:off x="410031" y="1978274"/>
            <a:ext cx="1355482" cy="400110"/>
          </a:xfrm>
          <a:prstGeom prst="rect">
            <a:avLst/>
          </a:prstGeom>
          <a:noFill/>
        </p:spPr>
        <p:txBody>
          <a:bodyPr wrap="square" rtlCol="0">
            <a:spAutoFit/>
          </a:bodyPr>
          <a:lstStyle/>
          <a:p>
            <a:pPr fontAlgn="auto">
              <a:spcBef>
                <a:spcPts val="0"/>
              </a:spcBef>
              <a:spcAft>
                <a:spcPts val="0"/>
              </a:spcAft>
            </a:pPr>
            <a:r>
              <a:rPr lang="zh-CN" altLang="en-US" sz="2000" dirty="0">
                <a:solidFill>
                  <a:prstClr val="black"/>
                </a:solidFill>
                <a:latin typeface="微软雅黑" panose="020B0503020204020204" pitchFamily="34" charset="-122"/>
                <a:ea typeface="微软雅黑" panose="020B0503020204020204" pitchFamily="34" charset="-122"/>
              </a:rPr>
              <a:t>研究对象</a:t>
            </a:r>
          </a:p>
        </p:txBody>
      </p:sp>
      <p:sp>
        <p:nvSpPr>
          <p:cNvPr id="11" name="TextBox 74">
            <a:hlinkClick r:id="" action="ppaction://noaction"/>
          </p:cNvPr>
          <p:cNvSpPr txBox="1"/>
          <p:nvPr userDrawn="1"/>
        </p:nvSpPr>
        <p:spPr>
          <a:xfrm>
            <a:off x="410031" y="2655149"/>
            <a:ext cx="1355482" cy="400110"/>
          </a:xfrm>
          <a:prstGeom prst="rect">
            <a:avLst/>
          </a:prstGeom>
          <a:noFill/>
        </p:spPr>
        <p:txBody>
          <a:bodyPr wrap="square" rtlCol="0">
            <a:spAutoFit/>
          </a:bodyPr>
          <a:lstStyle/>
          <a:p>
            <a:pPr fontAlgn="auto">
              <a:spcBef>
                <a:spcPts val="0"/>
              </a:spcBef>
              <a:spcAft>
                <a:spcPts val="0"/>
              </a:spcAft>
            </a:pPr>
            <a:r>
              <a:rPr lang="zh-CN" altLang="en-US" sz="2000" dirty="0">
                <a:solidFill>
                  <a:prstClr val="black"/>
                </a:solidFill>
                <a:latin typeface="微软雅黑" panose="020B0503020204020204" pitchFamily="34" charset="-122"/>
                <a:ea typeface="微软雅黑" panose="020B0503020204020204" pitchFamily="34" charset="-122"/>
              </a:rPr>
              <a:t>系统组成</a:t>
            </a:r>
          </a:p>
        </p:txBody>
      </p:sp>
      <p:sp>
        <p:nvSpPr>
          <p:cNvPr id="12" name="TextBox 78">
            <a:hlinkClick r:id="" action="ppaction://noaction"/>
          </p:cNvPr>
          <p:cNvSpPr txBox="1"/>
          <p:nvPr userDrawn="1"/>
        </p:nvSpPr>
        <p:spPr>
          <a:xfrm>
            <a:off x="410031" y="3332024"/>
            <a:ext cx="1355482" cy="400110"/>
          </a:xfrm>
          <a:prstGeom prst="rect">
            <a:avLst/>
          </a:prstGeom>
          <a:noFill/>
        </p:spPr>
        <p:txBody>
          <a:bodyPr wrap="square" rtlCol="0">
            <a:spAutoFit/>
          </a:bodyPr>
          <a:lstStyle/>
          <a:p>
            <a:pPr fontAlgn="auto">
              <a:spcBef>
                <a:spcPts val="0"/>
              </a:spcBef>
              <a:spcAft>
                <a:spcPts val="0"/>
              </a:spcAft>
            </a:pPr>
            <a:r>
              <a:rPr lang="zh-CN" altLang="en-US" sz="2000" dirty="0">
                <a:solidFill>
                  <a:prstClr val="white"/>
                </a:solidFill>
                <a:latin typeface="微软雅黑" panose="020B0503020204020204" pitchFamily="34" charset="-122"/>
                <a:ea typeface="微软雅黑" panose="020B0503020204020204" pitchFamily="34" charset="-122"/>
              </a:rPr>
              <a:t>工作原理</a:t>
            </a:r>
          </a:p>
        </p:txBody>
      </p:sp>
    </p:spTree>
    <p:extLst>
      <p:ext uri="{BB962C8B-B14F-4D97-AF65-F5344CB8AC3E}">
        <p14:creationId xmlns:p14="http://schemas.microsoft.com/office/powerpoint/2010/main" val="3343621293"/>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type="twoObj" preserve="1">
  <p:cSld name="4_两栏内容">
    <p:spTree>
      <p:nvGrpSpPr>
        <p:cNvPr id="1" name=""/>
        <p:cNvGrpSpPr/>
        <p:nvPr/>
      </p:nvGrpSpPr>
      <p:grpSpPr>
        <a:xfrm>
          <a:off x="0" y="0"/>
          <a:ext cx="0" cy="0"/>
          <a:chOff x="0" y="0"/>
          <a:chExt cx="0" cy="0"/>
        </a:xfrm>
      </p:grpSpPr>
      <p:grpSp>
        <p:nvGrpSpPr>
          <p:cNvPr id="10" name="组合 2"/>
          <p:cNvGrpSpPr/>
          <p:nvPr userDrawn="1"/>
        </p:nvGrpSpPr>
        <p:grpSpPr>
          <a:xfrm>
            <a:off x="-10581" y="-23812"/>
            <a:ext cx="12213374" cy="227012"/>
            <a:chOff x="-12" y="7780"/>
            <a:chExt cx="14426" cy="268"/>
          </a:xfrm>
        </p:grpSpPr>
        <p:sp>
          <p:nvSpPr>
            <p:cNvPr id="3" name="任意多边形 2"/>
            <p:cNvSpPr/>
            <p:nvPr/>
          </p:nvSpPr>
          <p:spPr>
            <a:xfrm>
              <a:off x="-12" y="7780"/>
              <a:ext cx="735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350" noProof="1">
                <a:solidFill>
                  <a:prstClr val="white"/>
                </a:solidFill>
              </a:endParaRPr>
            </a:p>
          </p:txBody>
        </p:sp>
        <p:sp>
          <p:nvSpPr>
            <p:cNvPr id="4" name="任意多边形 3"/>
            <p:cNvSpPr/>
            <p:nvPr/>
          </p:nvSpPr>
          <p:spPr>
            <a:xfrm rot="10800000">
              <a:off x="6830" y="7780"/>
              <a:ext cx="758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350" noProof="1">
                <a:solidFill>
                  <a:prstClr val="white"/>
                </a:solidFill>
              </a:endParaRPr>
            </a:p>
          </p:txBody>
        </p:sp>
      </p:grpSp>
      <p:sp>
        <p:nvSpPr>
          <p:cNvPr id="5" name="矩形 4"/>
          <p:cNvSpPr/>
          <p:nvPr userDrawn="1"/>
        </p:nvSpPr>
        <p:spPr>
          <a:xfrm>
            <a:off x="-10581" y="6496054"/>
            <a:ext cx="12209143" cy="366713"/>
          </a:xfrm>
          <a:prstGeom prst="rect">
            <a:avLst/>
          </a:pr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350" noProof="1">
              <a:solidFill>
                <a:prstClr val="white"/>
              </a:solidFill>
            </a:endParaRPr>
          </a:p>
        </p:txBody>
      </p:sp>
      <p:sp>
        <p:nvSpPr>
          <p:cNvPr id="6" name="任意多边形 5"/>
          <p:cNvSpPr/>
          <p:nvPr userDrawn="1"/>
        </p:nvSpPr>
        <p:spPr>
          <a:xfrm rot="10800000" flipH="1">
            <a:off x="-10581" y="6494467"/>
            <a:ext cx="5728922" cy="142875"/>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350" noProof="1">
              <a:solidFill>
                <a:prstClr val="white"/>
              </a:solidFill>
            </a:endParaRPr>
          </a:p>
        </p:txBody>
      </p:sp>
      <p:sp>
        <p:nvSpPr>
          <p:cNvPr id="2" name="矩形 1"/>
          <p:cNvSpPr/>
          <p:nvPr userDrawn="1"/>
        </p:nvSpPr>
        <p:spPr>
          <a:xfrm>
            <a:off x="2" y="930722"/>
            <a:ext cx="1702557" cy="5212922"/>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endParaRPr>
          </a:p>
        </p:txBody>
      </p:sp>
      <p:sp>
        <p:nvSpPr>
          <p:cNvPr id="8" name="矩形 7"/>
          <p:cNvSpPr/>
          <p:nvPr userDrawn="1"/>
        </p:nvSpPr>
        <p:spPr>
          <a:xfrm>
            <a:off x="1846736" y="928670"/>
            <a:ext cx="10343679" cy="5214974"/>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endParaRPr>
          </a:p>
        </p:txBody>
      </p:sp>
      <p:sp>
        <p:nvSpPr>
          <p:cNvPr id="40" name="矩形 39"/>
          <p:cNvSpPr/>
          <p:nvPr userDrawn="1"/>
        </p:nvSpPr>
        <p:spPr>
          <a:xfrm>
            <a:off x="454025" y="4008124"/>
            <a:ext cx="1140460" cy="377825"/>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grpSp>
        <p:nvGrpSpPr>
          <p:cNvPr id="12" name="组合 9"/>
          <p:cNvGrpSpPr/>
          <p:nvPr userDrawn="1"/>
        </p:nvGrpSpPr>
        <p:grpSpPr>
          <a:xfrm>
            <a:off x="-9211" y="1978274"/>
            <a:ext cx="1774726" cy="3107610"/>
            <a:chOff x="0" y="1675097"/>
            <a:chExt cx="1774726" cy="3107610"/>
          </a:xfrm>
        </p:grpSpPr>
        <p:sp>
          <p:nvSpPr>
            <p:cNvPr id="17" name="矩形 16"/>
            <p:cNvSpPr/>
            <p:nvPr/>
          </p:nvSpPr>
          <p:spPr>
            <a:xfrm>
              <a:off x="0" y="1675097"/>
              <a:ext cx="42037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21" name="矩形 20"/>
            <p:cNvSpPr/>
            <p:nvPr/>
          </p:nvSpPr>
          <p:spPr>
            <a:xfrm>
              <a:off x="0" y="2351972"/>
              <a:ext cx="42037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24" name="矩形 23"/>
            <p:cNvSpPr/>
            <p:nvPr/>
          </p:nvSpPr>
          <p:spPr>
            <a:xfrm>
              <a:off x="0" y="3028847"/>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27" name="矩形 26"/>
            <p:cNvSpPr/>
            <p:nvPr/>
          </p:nvSpPr>
          <p:spPr>
            <a:xfrm>
              <a:off x="0" y="3705722"/>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grpSp>
          <p:nvGrpSpPr>
            <p:cNvPr id="14" name="组合 28"/>
            <p:cNvGrpSpPr/>
            <p:nvPr/>
          </p:nvGrpSpPr>
          <p:grpSpPr>
            <a:xfrm>
              <a:off x="0" y="4382597"/>
              <a:ext cx="1774726" cy="400110"/>
              <a:chOff x="0" y="1675097"/>
              <a:chExt cx="1774726" cy="400110"/>
            </a:xfrm>
          </p:grpSpPr>
          <p:sp>
            <p:nvSpPr>
              <p:cNvPr id="30" name="矩形 29"/>
              <p:cNvSpPr/>
              <p:nvPr/>
            </p:nvSpPr>
            <p:spPr>
              <a:xfrm>
                <a:off x="0" y="1675097"/>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31" name="TextBox 86">
                <a:hlinkClick r:id="" action="ppaction://noaction"/>
              </p:cNvPr>
              <p:cNvSpPr txBox="1"/>
              <p:nvPr/>
            </p:nvSpPr>
            <p:spPr>
              <a:xfrm>
                <a:off x="419244" y="1675097"/>
                <a:ext cx="1355482" cy="400110"/>
              </a:xfrm>
              <a:prstGeom prst="rect">
                <a:avLst/>
              </a:prstGeom>
              <a:noFill/>
            </p:spPr>
            <p:txBody>
              <a:bodyPr wrap="square" rtlCol="0">
                <a:spAutoFit/>
              </a:bodyPr>
              <a:lstStyle/>
              <a:p>
                <a:pPr fontAlgn="auto">
                  <a:spcBef>
                    <a:spcPts val="0"/>
                  </a:spcBef>
                  <a:spcAft>
                    <a:spcPts val="0"/>
                  </a:spcAft>
                </a:pPr>
                <a:r>
                  <a:rPr lang="zh-CN" altLang="en-US" sz="2000" dirty="0">
                    <a:solidFill>
                      <a:prstClr val="black"/>
                    </a:solidFill>
                    <a:latin typeface="微软雅黑" panose="020B0503020204020204" pitchFamily="34" charset="-122"/>
                    <a:ea typeface="微软雅黑" panose="020B0503020204020204" pitchFamily="34" charset="-122"/>
                  </a:rPr>
                  <a:t>应用发展</a:t>
                </a:r>
              </a:p>
            </p:txBody>
          </p:sp>
        </p:grpSp>
      </p:grpSp>
      <p:sp>
        <p:nvSpPr>
          <p:cNvPr id="32" name="TextBox 34"/>
          <p:cNvSpPr txBox="1"/>
          <p:nvPr userDrawn="1"/>
        </p:nvSpPr>
        <p:spPr>
          <a:xfrm>
            <a:off x="-250711" y="1931979"/>
            <a:ext cx="900120" cy="445135"/>
          </a:xfrm>
          <a:prstGeom prst="rect">
            <a:avLst/>
          </a:prstGeom>
          <a:noFill/>
        </p:spPr>
        <p:txBody>
          <a:bodyPr wrap="square" rtlCol="0">
            <a:spAutoFit/>
          </a:bodyPr>
          <a:lstStyle/>
          <a:p>
            <a:pPr algn="ctr" fontAlgn="auto">
              <a:spcBef>
                <a:spcPts val="0"/>
              </a:spcBef>
              <a:spcAft>
                <a:spcPts val="0"/>
              </a:spcAft>
            </a:pPr>
            <a:r>
              <a:rPr lang="en-US" altLang="zh-CN" sz="2300" b="1" dirty="0">
                <a:solidFill>
                  <a:prstClr val="white">
                    <a:lumMod val="95000"/>
                  </a:prstClr>
                </a:solidFill>
                <a:latin typeface="微软雅黑" panose="020B0503020204020204" pitchFamily="34" charset="-122"/>
                <a:ea typeface="微软雅黑" panose="020B0503020204020204" pitchFamily="34" charset="-122"/>
              </a:rPr>
              <a:t>01</a:t>
            </a:r>
          </a:p>
        </p:txBody>
      </p:sp>
      <p:sp>
        <p:nvSpPr>
          <p:cNvPr id="33" name="TextBox 73"/>
          <p:cNvSpPr txBox="1"/>
          <p:nvPr userDrawn="1"/>
        </p:nvSpPr>
        <p:spPr>
          <a:xfrm>
            <a:off x="-250711" y="2608856"/>
            <a:ext cx="900120" cy="445135"/>
          </a:xfrm>
          <a:prstGeom prst="rect">
            <a:avLst/>
          </a:prstGeom>
          <a:noFill/>
        </p:spPr>
        <p:txBody>
          <a:bodyPr wrap="square" rtlCol="0">
            <a:spAutoFit/>
          </a:bodyPr>
          <a:lstStyle/>
          <a:p>
            <a:pPr algn="ctr" fontAlgn="auto">
              <a:spcBef>
                <a:spcPts val="0"/>
              </a:spcBef>
              <a:spcAft>
                <a:spcPts val="0"/>
              </a:spcAft>
            </a:pPr>
            <a:r>
              <a:rPr lang="en-US" altLang="zh-CN" sz="2300" b="1" dirty="0">
                <a:solidFill>
                  <a:prstClr val="white">
                    <a:lumMod val="95000"/>
                  </a:prstClr>
                </a:solidFill>
                <a:latin typeface="微软雅黑" panose="020B0503020204020204" pitchFamily="34" charset="-122"/>
                <a:ea typeface="微软雅黑" panose="020B0503020204020204" pitchFamily="34" charset="-122"/>
              </a:rPr>
              <a:t>02</a:t>
            </a:r>
          </a:p>
        </p:txBody>
      </p:sp>
      <p:sp>
        <p:nvSpPr>
          <p:cNvPr id="35" name="TextBox 77"/>
          <p:cNvSpPr txBox="1"/>
          <p:nvPr userDrawn="1"/>
        </p:nvSpPr>
        <p:spPr>
          <a:xfrm>
            <a:off x="-250711" y="3285731"/>
            <a:ext cx="900120" cy="445135"/>
          </a:xfrm>
          <a:prstGeom prst="rect">
            <a:avLst/>
          </a:prstGeom>
          <a:noFill/>
        </p:spPr>
        <p:txBody>
          <a:bodyPr wrap="square" rtlCol="0">
            <a:spAutoFit/>
          </a:bodyPr>
          <a:lstStyle/>
          <a:p>
            <a:pPr algn="ctr" fontAlgn="auto">
              <a:spcBef>
                <a:spcPts val="0"/>
              </a:spcBef>
              <a:spcAft>
                <a:spcPts val="0"/>
              </a:spcAft>
            </a:pPr>
            <a:r>
              <a:rPr lang="en-US" altLang="zh-CN" sz="2300" b="1" dirty="0">
                <a:solidFill>
                  <a:prstClr val="white">
                    <a:lumMod val="95000"/>
                  </a:prstClr>
                </a:solidFill>
                <a:latin typeface="微软雅黑" panose="020B0503020204020204" pitchFamily="34" charset="-122"/>
                <a:ea typeface="微软雅黑" panose="020B0503020204020204" pitchFamily="34" charset="-122"/>
              </a:rPr>
              <a:t>03</a:t>
            </a:r>
          </a:p>
        </p:txBody>
      </p:sp>
      <p:sp>
        <p:nvSpPr>
          <p:cNvPr id="37" name="TextBox 81"/>
          <p:cNvSpPr txBox="1"/>
          <p:nvPr userDrawn="1"/>
        </p:nvSpPr>
        <p:spPr>
          <a:xfrm>
            <a:off x="-250711" y="3962605"/>
            <a:ext cx="900120" cy="445135"/>
          </a:xfrm>
          <a:prstGeom prst="rect">
            <a:avLst/>
          </a:prstGeom>
          <a:noFill/>
        </p:spPr>
        <p:txBody>
          <a:bodyPr wrap="square" rtlCol="0">
            <a:spAutoFit/>
          </a:bodyPr>
          <a:lstStyle/>
          <a:p>
            <a:pPr algn="ctr" fontAlgn="auto">
              <a:spcBef>
                <a:spcPts val="0"/>
              </a:spcBef>
              <a:spcAft>
                <a:spcPts val="0"/>
              </a:spcAft>
            </a:pPr>
            <a:r>
              <a:rPr lang="en-US" altLang="zh-CN" sz="2300" b="1" dirty="0">
                <a:solidFill>
                  <a:prstClr val="white">
                    <a:lumMod val="95000"/>
                  </a:prstClr>
                </a:solidFill>
                <a:latin typeface="微软雅黑" panose="020B0503020204020204" pitchFamily="34" charset="-122"/>
                <a:ea typeface="微软雅黑" panose="020B0503020204020204" pitchFamily="34" charset="-122"/>
              </a:rPr>
              <a:t>04</a:t>
            </a:r>
          </a:p>
        </p:txBody>
      </p:sp>
      <p:sp>
        <p:nvSpPr>
          <p:cNvPr id="38" name="TextBox 85"/>
          <p:cNvSpPr txBox="1"/>
          <p:nvPr userDrawn="1"/>
        </p:nvSpPr>
        <p:spPr>
          <a:xfrm>
            <a:off x="-250711" y="4639481"/>
            <a:ext cx="900120" cy="445135"/>
          </a:xfrm>
          <a:prstGeom prst="rect">
            <a:avLst/>
          </a:prstGeom>
          <a:noFill/>
        </p:spPr>
        <p:txBody>
          <a:bodyPr wrap="square" rtlCol="0">
            <a:spAutoFit/>
          </a:bodyPr>
          <a:lstStyle/>
          <a:p>
            <a:pPr algn="ctr" fontAlgn="auto">
              <a:spcBef>
                <a:spcPts val="0"/>
              </a:spcBef>
              <a:spcAft>
                <a:spcPts val="0"/>
              </a:spcAft>
            </a:pPr>
            <a:r>
              <a:rPr lang="en-US" altLang="zh-CN" sz="2300" b="1" dirty="0">
                <a:solidFill>
                  <a:prstClr val="white">
                    <a:lumMod val="95000"/>
                  </a:prstClr>
                </a:solidFill>
                <a:latin typeface="微软雅黑" panose="020B0503020204020204" pitchFamily="34" charset="-122"/>
                <a:ea typeface="微软雅黑" panose="020B0503020204020204" pitchFamily="34" charset="-122"/>
              </a:rPr>
              <a:t>05</a:t>
            </a:r>
          </a:p>
        </p:txBody>
      </p:sp>
      <p:sp>
        <p:nvSpPr>
          <p:cNvPr id="7" name="TextBox 35">
            <a:hlinkClick r:id="" action="ppaction://noaction"/>
          </p:cNvPr>
          <p:cNvSpPr txBox="1"/>
          <p:nvPr userDrawn="1"/>
        </p:nvSpPr>
        <p:spPr>
          <a:xfrm>
            <a:off x="410031" y="1978274"/>
            <a:ext cx="1355482" cy="400110"/>
          </a:xfrm>
          <a:prstGeom prst="rect">
            <a:avLst/>
          </a:prstGeom>
          <a:noFill/>
        </p:spPr>
        <p:txBody>
          <a:bodyPr wrap="square" rtlCol="0">
            <a:spAutoFit/>
          </a:bodyPr>
          <a:lstStyle/>
          <a:p>
            <a:pPr fontAlgn="auto">
              <a:spcBef>
                <a:spcPts val="0"/>
              </a:spcBef>
              <a:spcAft>
                <a:spcPts val="0"/>
              </a:spcAft>
            </a:pPr>
            <a:r>
              <a:rPr lang="zh-CN" altLang="en-US" sz="2000" dirty="0">
                <a:solidFill>
                  <a:prstClr val="black"/>
                </a:solidFill>
                <a:latin typeface="微软雅黑" panose="020B0503020204020204" pitchFamily="34" charset="-122"/>
                <a:ea typeface="微软雅黑" panose="020B0503020204020204" pitchFamily="34" charset="-122"/>
              </a:rPr>
              <a:t>研究对象</a:t>
            </a:r>
          </a:p>
        </p:txBody>
      </p:sp>
      <p:sp>
        <p:nvSpPr>
          <p:cNvPr id="11" name="TextBox 74">
            <a:hlinkClick r:id="" action="ppaction://noaction"/>
          </p:cNvPr>
          <p:cNvSpPr txBox="1"/>
          <p:nvPr userDrawn="1"/>
        </p:nvSpPr>
        <p:spPr>
          <a:xfrm>
            <a:off x="410031" y="2655149"/>
            <a:ext cx="1355482" cy="400110"/>
          </a:xfrm>
          <a:prstGeom prst="rect">
            <a:avLst/>
          </a:prstGeom>
          <a:noFill/>
        </p:spPr>
        <p:txBody>
          <a:bodyPr wrap="square" rtlCol="0">
            <a:spAutoFit/>
          </a:bodyPr>
          <a:lstStyle/>
          <a:p>
            <a:pPr fontAlgn="auto">
              <a:spcBef>
                <a:spcPts val="0"/>
              </a:spcBef>
              <a:spcAft>
                <a:spcPts val="0"/>
              </a:spcAft>
            </a:pPr>
            <a:r>
              <a:rPr lang="zh-CN" altLang="en-US" sz="2000" dirty="0">
                <a:solidFill>
                  <a:prstClr val="black"/>
                </a:solidFill>
                <a:latin typeface="微软雅黑" panose="020B0503020204020204" pitchFamily="34" charset="-122"/>
                <a:ea typeface="微软雅黑" panose="020B0503020204020204" pitchFamily="34" charset="-122"/>
              </a:rPr>
              <a:t>系统组成</a:t>
            </a:r>
          </a:p>
        </p:txBody>
      </p:sp>
      <p:sp>
        <p:nvSpPr>
          <p:cNvPr id="9" name="TextBox 78">
            <a:hlinkClick r:id="" action="ppaction://noaction"/>
          </p:cNvPr>
          <p:cNvSpPr txBox="1"/>
          <p:nvPr userDrawn="1"/>
        </p:nvSpPr>
        <p:spPr>
          <a:xfrm>
            <a:off x="410031" y="3332024"/>
            <a:ext cx="1355482" cy="400110"/>
          </a:xfrm>
          <a:prstGeom prst="rect">
            <a:avLst/>
          </a:prstGeom>
          <a:noFill/>
        </p:spPr>
        <p:txBody>
          <a:bodyPr wrap="square" rtlCol="0">
            <a:spAutoFit/>
          </a:bodyPr>
          <a:lstStyle/>
          <a:p>
            <a:pPr fontAlgn="auto">
              <a:spcBef>
                <a:spcPts val="0"/>
              </a:spcBef>
              <a:spcAft>
                <a:spcPts val="0"/>
              </a:spcAft>
            </a:pPr>
            <a:r>
              <a:rPr lang="zh-CN" altLang="en-US" sz="2000" dirty="0">
                <a:solidFill>
                  <a:prstClr val="black"/>
                </a:solidFill>
                <a:latin typeface="微软雅黑" panose="020B0503020204020204" pitchFamily="34" charset="-122"/>
                <a:ea typeface="微软雅黑" panose="020B0503020204020204" pitchFamily="34" charset="-122"/>
              </a:rPr>
              <a:t>工作原理</a:t>
            </a:r>
          </a:p>
        </p:txBody>
      </p:sp>
      <p:sp>
        <p:nvSpPr>
          <p:cNvPr id="13" name="TextBox 82">
            <a:hlinkClick r:id="" action="ppaction://noaction"/>
          </p:cNvPr>
          <p:cNvSpPr txBox="1"/>
          <p:nvPr userDrawn="1"/>
        </p:nvSpPr>
        <p:spPr>
          <a:xfrm>
            <a:off x="410031" y="4008899"/>
            <a:ext cx="1355482" cy="400110"/>
          </a:xfrm>
          <a:prstGeom prst="rect">
            <a:avLst/>
          </a:prstGeom>
          <a:noFill/>
        </p:spPr>
        <p:txBody>
          <a:bodyPr wrap="square" rtlCol="0">
            <a:spAutoFit/>
          </a:bodyPr>
          <a:lstStyle/>
          <a:p>
            <a:pPr fontAlgn="auto">
              <a:spcBef>
                <a:spcPts val="0"/>
              </a:spcBef>
              <a:spcAft>
                <a:spcPts val="0"/>
              </a:spcAft>
            </a:pPr>
            <a:r>
              <a:rPr lang="zh-CN" altLang="en-US" sz="2000" dirty="0">
                <a:solidFill>
                  <a:prstClr val="white"/>
                </a:solidFill>
                <a:latin typeface="微软雅黑" panose="020B0503020204020204" pitchFamily="34" charset="-122"/>
                <a:ea typeface="微软雅黑" panose="020B0503020204020204" pitchFamily="34" charset="-122"/>
              </a:rPr>
              <a:t>系统特点</a:t>
            </a:r>
          </a:p>
        </p:txBody>
      </p:sp>
    </p:spTree>
    <p:extLst>
      <p:ext uri="{BB962C8B-B14F-4D97-AF65-F5344CB8AC3E}">
        <p14:creationId xmlns:p14="http://schemas.microsoft.com/office/powerpoint/2010/main" val="4026962671"/>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5_两栏内容">
    <p:spTree>
      <p:nvGrpSpPr>
        <p:cNvPr id="1" name=""/>
        <p:cNvGrpSpPr/>
        <p:nvPr/>
      </p:nvGrpSpPr>
      <p:grpSpPr>
        <a:xfrm>
          <a:off x="0" y="0"/>
          <a:ext cx="0" cy="0"/>
          <a:chOff x="0" y="0"/>
          <a:chExt cx="0" cy="0"/>
        </a:xfrm>
      </p:grpSpPr>
      <p:grpSp>
        <p:nvGrpSpPr>
          <p:cNvPr id="10" name="组合 2"/>
          <p:cNvGrpSpPr/>
          <p:nvPr userDrawn="1"/>
        </p:nvGrpSpPr>
        <p:grpSpPr>
          <a:xfrm>
            <a:off x="-10581" y="-23812"/>
            <a:ext cx="12213374" cy="227012"/>
            <a:chOff x="-12" y="7780"/>
            <a:chExt cx="14426" cy="268"/>
          </a:xfrm>
        </p:grpSpPr>
        <p:sp>
          <p:nvSpPr>
            <p:cNvPr id="3" name="任意多边形 2"/>
            <p:cNvSpPr/>
            <p:nvPr/>
          </p:nvSpPr>
          <p:spPr>
            <a:xfrm>
              <a:off x="-12" y="7780"/>
              <a:ext cx="735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350" noProof="1">
                <a:solidFill>
                  <a:prstClr val="white"/>
                </a:solidFill>
              </a:endParaRPr>
            </a:p>
          </p:txBody>
        </p:sp>
        <p:sp>
          <p:nvSpPr>
            <p:cNvPr id="4" name="任意多边形 3"/>
            <p:cNvSpPr/>
            <p:nvPr/>
          </p:nvSpPr>
          <p:spPr>
            <a:xfrm rot="10800000">
              <a:off x="6830" y="7780"/>
              <a:ext cx="758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350" noProof="1">
                <a:solidFill>
                  <a:prstClr val="white"/>
                </a:solidFill>
              </a:endParaRPr>
            </a:p>
          </p:txBody>
        </p:sp>
      </p:grpSp>
      <p:sp>
        <p:nvSpPr>
          <p:cNvPr id="5" name="矩形 4"/>
          <p:cNvSpPr/>
          <p:nvPr userDrawn="1"/>
        </p:nvSpPr>
        <p:spPr>
          <a:xfrm>
            <a:off x="-10581" y="6496054"/>
            <a:ext cx="12209143" cy="366713"/>
          </a:xfrm>
          <a:prstGeom prst="rect">
            <a:avLst/>
          </a:pr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350" noProof="1">
              <a:solidFill>
                <a:prstClr val="white"/>
              </a:solidFill>
            </a:endParaRPr>
          </a:p>
        </p:txBody>
      </p:sp>
      <p:sp>
        <p:nvSpPr>
          <p:cNvPr id="6" name="任意多边形 5"/>
          <p:cNvSpPr/>
          <p:nvPr userDrawn="1"/>
        </p:nvSpPr>
        <p:spPr>
          <a:xfrm rot="10800000" flipH="1">
            <a:off x="-10581" y="6494467"/>
            <a:ext cx="5728922" cy="142875"/>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350" noProof="1">
              <a:solidFill>
                <a:prstClr val="white"/>
              </a:solidFill>
            </a:endParaRPr>
          </a:p>
        </p:txBody>
      </p:sp>
      <p:sp>
        <p:nvSpPr>
          <p:cNvPr id="2" name="矩形 1"/>
          <p:cNvSpPr/>
          <p:nvPr userDrawn="1"/>
        </p:nvSpPr>
        <p:spPr>
          <a:xfrm>
            <a:off x="2" y="930722"/>
            <a:ext cx="1702557" cy="5212922"/>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endParaRPr>
          </a:p>
        </p:txBody>
      </p:sp>
      <p:sp>
        <p:nvSpPr>
          <p:cNvPr id="8" name="矩形 7"/>
          <p:cNvSpPr/>
          <p:nvPr userDrawn="1"/>
        </p:nvSpPr>
        <p:spPr>
          <a:xfrm>
            <a:off x="1846736" y="928670"/>
            <a:ext cx="10343679" cy="5214974"/>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endParaRPr>
          </a:p>
        </p:txBody>
      </p:sp>
      <p:sp>
        <p:nvSpPr>
          <p:cNvPr id="40" name="矩形 39"/>
          <p:cNvSpPr/>
          <p:nvPr userDrawn="1"/>
        </p:nvSpPr>
        <p:spPr>
          <a:xfrm>
            <a:off x="454025" y="4685665"/>
            <a:ext cx="114046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grpSp>
        <p:nvGrpSpPr>
          <p:cNvPr id="13" name="组合 9"/>
          <p:cNvGrpSpPr/>
          <p:nvPr userDrawn="1"/>
        </p:nvGrpSpPr>
        <p:grpSpPr>
          <a:xfrm>
            <a:off x="-9211" y="1978274"/>
            <a:ext cx="420370" cy="3084690"/>
            <a:chOff x="0" y="1675097"/>
            <a:chExt cx="420370" cy="3084690"/>
          </a:xfrm>
        </p:grpSpPr>
        <p:sp>
          <p:nvSpPr>
            <p:cNvPr id="17" name="矩形 16"/>
            <p:cNvSpPr/>
            <p:nvPr/>
          </p:nvSpPr>
          <p:spPr>
            <a:xfrm>
              <a:off x="0" y="1675097"/>
              <a:ext cx="42037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21" name="矩形 20"/>
            <p:cNvSpPr/>
            <p:nvPr/>
          </p:nvSpPr>
          <p:spPr>
            <a:xfrm>
              <a:off x="0" y="2351972"/>
              <a:ext cx="42037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24" name="矩形 23"/>
            <p:cNvSpPr/>
            <p:nvPr/>
          </p:nvSpPr>
          <p:spPr>
            <a:xfrm>
              <a:off x="0" y="3028847"/>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27" name="矩形 26"/>
            <p:cNvSpPr/>
            <p:nvPr/>
          </p:nvSpPr>
          <p:spPr>
            <a:xfrm>
              <a:off x="0" y="3705722"/>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30" name="矩形 29"/>
            <p:cNvSpPr/>
            <p:nvPr/>
          </p:nvSpPr>
          <p:spPr>
            <a:xfrm>
              <a:off x="0" y="4382597"/>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grpSp>
      <p:sp>
        <p:nvSpPr>
          <p:cNvPr id="32" name="TextBox 34"/>
          <p:cNvSpPr txBox="1"/>
          <p:nvPr userDrawn="1"/>
        </p:nvSpPr>
        <p:spPr>
          <a:xfrm>
            <a:off x="-250711" y="1931979"/>
            <a:ext cx="900120" cy="445135"/>
          </a:xfrm>
          <a:prstGeom prst="rect">
            <a:avLst/>
          </a:prstGeom>
          <a:noFill/>
        </p:spPr>
        <p:txBody>
          <a:bodyPr wrap="square" rtlCol="0">
            <a:spAutoFit/>
          </a:bodyPr>
          <a:lstStyle/>
          <a:p>
            <a:pPr algn="ctr" fontAlgn="auto">
              <a:spcBef>
                <a:spcPts val="0"/>
              </a:spcBef>
              <a:spcAft>
                <a:spcPts val="0"/>
              </a:spcAft>
            </a:pPr>
            <a:r>
              <a:rPr lang="en-US" altLang="zh-CN" sz="2300" b="1" dirty="0">
                <a:solidFill>
                  <a:prstClr val="white">
                    <a:lumMod val="95000"/>
                  </a:prstClr>
                </a:solidFill>
                <a:latin typeface="微软雅黑" panose="020B0503020204020204" pitchFamily="34" charset="-122"/>
                <a:ea typeface="微软雅黑" panose="020B0503020204020204" pitchFamily="34" charset="-122"/>
              </a:rPr>
              <a:t>01</a:t>
            </a:r>
          </a:p>
        </p:txBody>
      </p:sp>
      <p:sp>
        <p:nvSpPr>
          <p:cNvPr id="33" name="TextBox 73"/>
          <p:cNvSpPr txBox="1"/>
          <p:nvPr userDrawn="1"/>
        </p:nvSpPr>
        <p:spPr>
          <a:xfrm>
            <a:off x="-250711" y="2608856"/>
            <a:ext cx="900120" cy="445135"/>
          </a:xfrm>
          <a:prstGeom prst="rect">
            <a:avLst/>
          </a:prstGeom>
          <a:noFill/>
        </p:spPr>
        <p:txBody>
          <a:bodyPr wrap="square" rtlCol="0">
            <a:spAutoFit/>
          </a:bodyPr>
          <a:lstStyle/>
          <a:p>
            <a:pPr algn="ctr" fontAlgn="auto">
              <a:spcBef>
                <a:spcPts val="0"/>
              </a:spcBef>
              <a:spcAft>
                <a:spcPts val="0"/>
              </a:spcAft>
            </a:pPr>
            <a:r>
              <a:rPr lang="en-US" altLang="zh-CN" sz="2300" b="1" dirty="0">
                <a:solidFill>
                  <a:prstClr val="white">
                    <a:lumMod val="95000"/>
                  </a:prstClr>
                </a:solidFill>
                <a:latin typeface="微软雅黑" panose="020B0503020204020204" pitchFamily="34" charset="-122"/>
                <a:ea typeface="微软雅黑" panose="020B0503020204020204" pitchFamily="34" charset="-122"/>
              </a:rPr>
              <a:t>02</a:t>
            </a:r>
          </a:p>
        </p:txBody>
      </p:sp>
      <p:sp>
        <p:nvSpPr>
          <p:cNvPr id="35" name="TextBox 77"/>
          <p:cNvSpPr txBox="1"/>
          <p:nvPr userDrawn="1"/>
        </p:nvSpPr>
        <p:spPr>
          <a:xfrm>
            <a:off x="-250711" y="3285731"/>
            <a:ext cx="900120" cy="445135"/>
          </a:xfrm>
          <a:prstGeom prst="rect">
            <a:avLst/>
          </a:prstGeom>
          <a:noFill/>
        </p:spPr>
        <p:txBody>
          <a:bodyPr wrap="square" rtlCol="0">
            <a:spAutoFit/>
          </a:bodyPr>
          <a:lstStyle/>
          <a:p>
            <a:pPr algn="ctr" fontAlgn="auto">
              <a:spcBef>
                <a:spcPts val="0"/>
              </a:spcBef>
              <a:spcAft>
                <a:spcPts val="0"/>
              </a:spcAft>
            </a:pPr>
            <a:r>
              <a:rPr lang="en-US" altLang="zh-CN" sz="2300" b="1" dirty="0">
                <a:solidFill>
                  <a:prstClr val="white">
                    <a:lumMod val="95000"/>
                  </a:prstClr>
                </a:solidFill>
                <a:latin typeface="微软雅黑" panose="020B0503020204020204" pitchFamily="34" charset="-122"/>
                <a:ea typeface="微软雅黑" panose="020B0503020204020204" pitchFamily="34" charset="-122"/>
              </a:rPr>
              <a:t>03</a:t>
            </a:r>
          </a:p>
        </p:txBody>
      </p:sp>
      <p:sp>
        <p:nvSpPr>
          <p:cNvPr id="37" name="TextBox 81"/>
          <p:cNvSpPr txBox="1"/>
          <p:nvPr userDrawn="1"/>
        </p:nvSpPr>
        <p:spPr>
          <a:xfrm>
            <a:off x="-250711" y="3962605"/>
            <a:ext cx="900120" cy="445135"/>
          </a:xfrm>
          <a:prstGeom prst="rect">
            <a:avLst/>
          </a:prstGeom>
          <a:noFill/>
        </p:spPr>
        <p:txBody>
          <a:bodyPr wrap="square" rtlCol="0">
            <a:spAutoFit/>
          </a:bodyPr>
          <a:lstStyle/>
          <a:p>
            <a:pPr algn="ctr" fontAlgn="auto">
              <a:spcBef>
                <a:spcPts val="0"/>
              </a:spcBef>
              <a:spcAft>
                <a:spcPts val="0"/>
              </a:spcAft>
            </a:pPr>
            <a:r>
              <a:rPr lang="en-US" altLang="zh-CN" sz="2300" b="1" dirty="0">
                <a:solidFill>
                  <a:prstClr val="white">
                    <a:lumMod val="95000"/>
                  </a:prstClr>
                </a:solidFill>
                <a:latin typeface="微软雅黑" panose="020B0503020204020204" pitchFamily="34" charset="-122"/>
                <a:ea typeface="微软雅黑" panose="020B0503020204020204" pitchFamily="34" charset="-122"/>
              </a:rPr>
              <a:t>04</a:t>
            </a:r>
          </a:p>
        </p:txBody>
      </p:sp>
      <p:sp>
        <p:nvSpPr>
          <p:cNvPr id="38" name="TextBox 85"/>
          <p:cNvSpPr txBox="1"/>
          <p:nvPr userDrawn="1"/>
        </p:nvSpPr>
        <p:spPr>
          <a:xfrm>
            <a:off x="-250711" y="4639481"/>
            <a:ext cx="900120" cy="445135"/>
          </a:xfrm>
          <a:prstGeom prst="rect">
            <a:avLst/>
          </a:prstGeom>
          <a:noFill/>
        </p:spPr>
        <p:txBody>
          <a:bodyPr wrap="square" rtlCol="0">
            <a:spAutoFit/>
          </a:bodyPr>
          <a:lstStyle/>
          <a:p>
            <a:pPr algn="ctr" fontAlgn="auto">
              <a:spcBef>
                <a:spcPts val="0"/>
              </a:spcBef>
              <a:spcAft>
                <a:spcPts val="0"/>
              </a:spcAft>
            </a:pPr>
            <a:r>
              <a:rPr lang="en-US" altLang="zh-CN" sz="2300" b="1" dirty="0">
                <a:solidFill>
                  <a:prstClr val="white">
                    <a:lumMod val="95000"/>
                  </a:prstClr>
                </a:solidFill>
                <a:latin typeface="微软雅黑" panose="020B0503020204020204" pitchFamily="34" charset="-122"/>
                <a:ea typeface="微软雅黑" panose="020B0503020204020204" pitchFamily="34" charset="-122"/>
              </a:rPr>
              <a:t>05</a:t>
            </a:r>
          </a:p>
        </p:txBody>
      </p:sp>
      <p:sp>
        <p:nvSpPr>
          <p:cNvPr id="7" name="TextBox 35">
            <a:hlinkClick r:id="" action="ppaction://noaction"/>
          </p:cNvPr>
          <p:cNvSpPr txBox="1"/>
          <p:nvPr userDrawn="1"/>
        </p:nvSpPr>
        <p:spPr>
          <a:xfrm>
            <a:off x="410031" y="1978274"/>
            <a:ext cx="1355482" cy="400110"/>
          </a:xfrm>
          <a:prstGeom prst="rect">
            <a:avLst/>
          </a:prstGeom>
          <a:noFill/>
        </p:spPr>
        <p:txBody>
          <a:bodyPr wrap="square" rtlCol="0">
            <a:spAutoFit/>
          </a:bodyPr>
          <a:lstStyle/>
          <a:p>
            <a:pPr fontAlgn="auto">
              <a:spcBef>
                <a:spcPts val="0"/>
              </a:spcBef>
              <a:spcAft>
                <a:spcPts val="0"/>
              </a:spcAft>
            </a:pPr>
            <a:r>
              <a:rPr lang="zh-CN" altLang="en-US" sz="2000" dirty="0">
                <a:solidFill>
                  <a:prstClr val="black"/>
                </a:solidFill>
                <a:latin typeface="微软雅黑" panose="020B0503020204020204" pitchFamily="34" charset="-122"/>
                <a:ea typeface="微软雅黑" panose="020B0503020204020204" pitchFamily="34" charset="-122"/>
              </a:rPr>
              <a:t>研究对象</a:t>
            </a:r>
          </a:p>
        </p:txBody>
      </p:sp>
      <p:sp>
        <p:nvSpPr>
          <p:cNvPr id="11" name="TextBox 74">
            <a:hlinkClick r:id="" action="ppaction://noaction"/>
          </p:cNvPr>
          <p:cNvSpPr txBox="1"/>
          <p:nvPr userDrawn="1"/>
        </p:nvSpPr>
        <p:spPr>
          <a:xfrm>
            <a:off x="410031" y="2655149"/>
            <a:ext cx="1355482" cy="400110"/>
          </a:xfrm>
          <a:prstGeom prst="rect">
            <a:avLst/>
          </a:prstGeom>
          <a:noFill/>
        </p:spPr>
        <p:txBody>
          <a:bodyPr wrap="square" rtlCol="0">
            <a:spAutoFit/>
          </a:bodyPr>
          <a:lstStyle/>
          <a:p>
            <a:pPr fontAlgn="auto">
              <a:spcBef>
                <a:spcPts val="0"/>
              </a:spcBef>
              <a:spcAft>
                <a:spcPts val="0"/>
              </a:spcAft>
            </a:pPr>
            <a:r>
              <a:rPr lang="zh-CN" altLang="en-US" sz="2000" dirty="0">
                <a:solidFill>
                  <a:prstClr val="black"/>
                </a:solidFill>
                <a:latin typeface="微软雅黑" panose="020B0503020204020204" pitchFamily="34" charset="-122"/>
                <a:ea typeface="微软雅黑" panose="020B0503020204020204" pitchFamily="34" charset="-122"/>
              </a:rPr>
              <a:t>系统组成</a:t>
            </a:r>
          </a:p>
        </p:txBody>
      </p:sp>
      <p:sp>
        <p:nvSpPr>
          <p:cNvPr id="9" name="TextBox 78">
            <a:hlinkClick r:id="" action="ppaction://noaction"/>
          </p:cNvPr>
          <p:cNvSpPr txBox="1"/>
          <p:nvPr userDrawn="1"/>
        </p:nvSpPr>
        <p:spPr>
          <a:xfrm>
            <a:off x="410031" y="3332024"/>
            <a:ext cx="1355482" cy="400110"/>
          </a:xfrm>
          <a:prstGeom prst="rect">
            <a:avLst/>
          </a:prstGeom>
          <a:noFill/>
        </p:spPr>
        <p:txBody>
          <a:bodyPr wrap="square" rtlCol="0">
            <a:spAutoFit/>
          </a:bodyPr>
          <a:lstStyle/>
          <a:p>
            <a:pPr fontAlgn="auto">
              <a:spcBef>
                <a:spcPts val="0"/>
              </a:spcBef>
              <a:spcAft>
                <a:spcPts val="0"/>
              </a:spcAft>
            </a:pPr>
            <a:r>
              <a:rPr lang="zh-CN" altLang="en-US" sz="2000" dirty="0">
                <a:solidFill>
                  <a:prstClr val="black"/>
                </a:solidFill>
                <a:latin typeface="微软雅黑" panose="020B0503020204020204" pitchFamily="34" charset="-122"/>
                <a:ea typeface="微软雅黑" panose="020B0503020204020204" pitchFamily="34" charset="-122"/>
              </a:rPr>
              <a:t>工作原理</a:t>
            </a:r>
          </a:p>
        </p:txBody>
      </p:sp>
      <p:sp>
        <p:nvSpPr>
          <p:cNvPr id="12" name="TextBox 82">
            <a:hlinkClick r:id="" action="ppaction://noaction"/>
          </p:cNvPr>
          <p:cNvSpPr txBox="1"/>
          <p:nvPr userDrawn="1"/>
        </p:nvSpPr>
        <p:spPr>
          <a:xfrm>
            <a:off x="410031" y="4008899"/>
            <a:ext cx="1355482" cy="400110"/>
          </a:xfrm>
          <a:prstGeom prst="rect">
            <a:avLst/>
          </a:prstGeom>
          <a:noFill/>
        </p:spPr>
        <p:txBody>
          <a:bodyPr wrap="square" rtlCol="0">
            <a:spAutoFit/>
          </a:bodyPr>
          <a:lstStyle/>
          <a:p>
            <a:pPr fontAlgn="auto">
              <a:spcBef>
                <a:spcPts val="0"/>
              </a:spcBef>
              <a:spcAft>
                <a:spcPts val="0"/>
              </a:spcAft>
            </a:pPr>
            <a:r>
              <a:rPr lang="zh-CN" altLang="en-US" sz="2000" dirty="0">
                <a:solidFill>
                  <a:prstClr val="black"/>
                </a:solidFill>
                <a:latin typeface="微软雅黑" panose="020B0503020204020204" pitchFamily="34" charset="-122"/>
                <a:ea typeface="微软雅黑" panose="020B0503020204020204" pitchFamily="34" charset="-122"/>
              </a:rPr>
              <a:t>系统特点</a:t>
            </a:r>
          </a:p>
        </p:txBody>
      </p:sp>
      <p:sp>
        <p:nvSpPr>
          <p:cNvPr id="14" name="TextBox 86">
            <a:hlinkClick r:id="" action="ppaction://noaction"/>
          </p:cNvPr>
          <p:cNvSpPr txBox="1"/>
          <p:nvPr userDrawn="1"/>
        </p:nvSpPr>
        <p:spPr>
          <a:xfrm>
            <a:off x="410031" y="4685774"/>
            <a:ext cx="1355482" cy="400110"/>
          </a:xfrm>
          <a:prstGeom prst="rect">
            <a:avLst/>
          </a:prstGeom>
          <a:noFill/>
        </p:spPr>
        <p:txBody>
          <a:bodyPr wrap="square" rtlCol="0">
            <a:spAutoFit/>
          </a:bodyPr>
          <a:lstStyle/>
          <a:p>
            <a:pPr fontAlgn="auto">
              <a:spcBef>
                <a:spcPts val="0"/>
              </a:spcBef>
              <a:spcAft>
                <a:spcPts val="0"/>
              </a:spcAft>
            </a:pPr>
            <a:r>
              <a:rPr lang="zh-CN" altLang="en-US" sz="2000" dirty="0">
                <a:solidFill>
                  <a:prstClr val="white"/>
                </a:solidFill>
                <a:latin typeface="微软雅黑" panose="020B0503020204020204" pitchFamily="34" charset="-122"/>
                <a:ea typeface="微软雅黑" panose="020B0503020204020204" pitchFamily="34" charset="-122"/>
              </a:rPr>
              <a:t>应用发展</a:t>
            </a:r>
          </a:p>
        </p:txBody>
      </p:sp>
    </p:spTree>
    <p:extLst>
      <p:ext uri="{BB962C8B-B14F-4D97-AF65-F5344CB8AC3E}">
        <p14:creationId xmlns:p14="http://schemas.microsoft.com/office/powerpoint/2010/main" val="1713571238"/>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1_标题幻灯片">
    <p:bg>
      <p:bgPr>
        <a:noFill/>
        <a:effectLst/>
      </p:bgPr>
    </p:bg>
    <p:spTree>
      <p:nvGrpSpPr>
        <p:cNvPr id="1" name=""/>
        <p:cNvGrpSpPr/>
        <p:nvPr/>
      </p:nvGrpSpPr>
      <p:grpSpPr>
        <a:xfrm>
          <a:off x="0" y="0"/>
          <a:ext cx="0" cy="0"/>
          <a:chOff x="0" y="0"/>
          <a:chExt cx="0" cy="0"/>
        </a:xfrm>
      </p:grpSpPr>
      <p:sp>
        <p:nvSpPr>
          <p:cNvPr id="4" name="矩形​​ 5"/>
          <p:cNvSpPr>
            <a:spLocks noChangeArrowheads="1"/>
          </p:cNvSpPr>
          <p:nvPr userDrawn="1"/>
        </p:nvSpPr>
        <p:spPr bwMode="auto">
          <a:xfrm>
            <a:off x="1" y="875210"/>
            <a:ext cx="12190412" cy="5650133"/>
          </a:xfrm>
          <a:prstGeom prst="rect">
            <a:avLst/>
          </a:prstGeom>
          <a:solidFill>
            <a:srgbClr val="005969"/>
          </a:solidFill>
          <a:ln w="9525" cmpd="sng">
            <a:noFill/>
            <a:miter lim="800000"/>
          </a:ln>
        </p:spPr>
        <p:txBody>
          <a:bodyPr lIns="287889" tIns="45702" rIns="91405" bIns="45702" anchor="b"/>
          <a:lstStyle/>
          <a:p>
            <a:endParaRPr lang="zh-CN" altLang="zh-CN" sz="2800" dirty="0">
              <a:ln>
                <a:solidFill>
                  <a:srgbClr val="92D050"/>
                </a:solidFill>
              </a:ln>
              <a:solidFill>
                <a:srgbClr val="92D050"/>
              </a:solidFill>
              <a:latin typeface="微软雅黑" panose="020B0503020204020204" pitchFamily="34" charset="-122"/>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5120304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300"/>
                                        <p:tgtEl>
                                          <p:spTgt spid="4"/>
                                        </p:tgtEl>
                                      </p:cBhvr>
                                    </p:animEffect>
                                  </p:childTnLst>
                                </p:cTn>
                              </p:par>
                              <p:par>
                                <p:cTn id="8" presetID="2" presetClass="entr" presetSubtype="9" fill="hold" grpId="1" nodeType="withEffect">
                                  <p:stCondLst>
                                    <p:cond delay="0"/>
                                  </p:stCondLst>
                                  <p:childTnLst>
                                    <p:set>
                                      <p:cBhvr>
                                        <p:cTn id="9" dur="1" fill="hold">
                                          <p:stCondLst>
                                            <p:cond delay="0"/>
                                          </p:stCondLst>
                                        </p:cTn>
                                        <p:tgtEl>
                                          <p:spTgt spid="4"/>
                                        </p:tgtEl>
                                        <p:attrNameLst>
                                          <p:attrName>style.visibility</p:attrName>
                                        </p:attrNameLst>
                                      </p:cBhvr>
                                      <p:to>
                                        <p:strVal val="visible"/>
                                      </p:to>
                                    </p:set>
                                    <p:anim calcmode="lin" valueType="num">
                                      <p:cBhvr additive="base">
                                        <p:cTn id="10" dur="1000" fill="hold"/>
                                        <p:tgtEl>
                                          <p:spTgt spid="4"/>
                                        </p:tgtEl>
                                        <p:attrNameLst>
                                          <p:attrName>ppt_x</p:attrName>
                                        </p:attrNameLst>
                                      </p:cBhvr>
                                      <p:tavLst>
                                        <p:tav tm="0">
                                          <p:val>
                                            <p:strVal val="0-#ppt_w/2"/>
                                          </p:val>
                                        </p:tav>
                                        <p:tav tm="100000">
                                          <p:val>
                                            <p:strVal val="#ppt_x"/>
                                          </p:val>
                                        </p:tav>
                                      </p:tavLst>
                                    </p:anim>
                                    <p:anim calcmode="lin" valueType="num">
                                      <p:cBhvr additive="base">
                                        <p:cTn id="11" dur="1000" fill="hold"/>
                                        <p:tgtEl>
                                          <p:spTgt spid="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4" grpId="1" bldLvl="0" animBg="1"/>
    </p:bld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659" y="365291"/>
            <a:ext cx="10513957" cy="1326164"/>
          </a:xfrm>
        </p:spPr>
        <p:txBody>
          <a:bodyPr/>
          <a:lstStyle/>
          <a:p>
            <a:pPr fontAlgn="base"/>
            <a:r>
              <a:rPr lang="zh-CN" altLang="en-US" strike="noStrike" noProof="1"/>
              <a:t>单击此处编辑母版标题样式</a:t>
            </a:r>
          </a:p>
        </p:txBody>
      </p:sp>
      <p:sp>
        <p:nvSpPr>
          <p:cNvPr id="3" name="文本占位符 2"/>
          <p:cNvSpPr>
            <a:spLocks noGrp="1"/>
          </p:cNvSpPr>
          <p:nvPr>
            <p:ph type="body" idx="1"/>
          </p:nvPr>
        </p:nvSpPr>
        <p:spPr>
          <a:xfrm>
            <a:off x="1186595" y="1779247"/>
            <a:ext cx="4872813" cy="824285"/>
          </a:xfrm>
        </p:spPr>
        <p:txBody>
          <a:bodyPr anchor="ctr" anchorCtr="0"/>
          <a:lstStyle>
            <a:lvl1pPr marL="0" indent="0">
              <a:buNone/>
              <a:defRPr sz="2100"/>
            </a:lvl1pPr>
            <a:lvl2pPr marL="342866" indent="0">
              <a:buNone/>
              <a:defRPr sz="1800"/>
            </a:lvl2pPr>
            <a:lvl3pPr marL="685731" indent="0">
              <a:buNone/>
              <a:defRPr sz="1500"/>
            </a:lvl3pPr>
            <a:lvl4pPr marL="1028597" indent="0">
              <a:buNone/>
              <a:defRPr sz="1350"/>
            </a:lvl4pPr>
            <a:lvl5pPr marL="1371463" indent="0">
              <a:buNone/>
              <a:defRPr sz="1350"/>
            </a:lvl5pPr>
            <a:lvl6pPr marL="1714329" indent="0">
              <a:buNone/>
              <a:defRPr sz="1350"/>
            </a:lvl6pPr>
            <a:lvl7pPr marL="2058464" indent="0">
              <a:buNone/>
              <a:defRPr sz="1350"/>
            </a:lvl7pPr>
            <a:lvl8pPr marL="2401330" indent="0">
              <a:buNone/>
              <a:defRPr sz="1350"/>
            </a:lvl8pPr>
            <a:lvl9pPr marL="2744830" indent="0">
              <a:buNone/>
              <a:defRPr sz="1350"/>
            </a:lvl9pPr>
          </a:lstStyle>
          <a:p>
            <a:pPr lvl="0" fontAlgn="base"/>
            <a:r>
              <a:rPr lang="zh-CN" altLang="en-US" strike="noStrike" noProof="1"/>
              <a:t>单击此处编辑母版文本样式</a:t>
            </a:r>
          </a:p>
        </p:txBody>
      </p:sp>
      <p:sp>
        <p:nvSpPr>
          <p:cNvPr id="4" name="内容占位符 3"/>
          <p:cNvSpPr>
            <a:spLocks noGrp="1"/>
          </p:cNvSpPr>
          <p:nvPr>
            <p:ph sz="half" idx="2"/>
          </p:nvPr>
        </p:nvSpPr>
        <p:spPr>
          <a:xfrm>
            <a:off x="1186595" y="2666593"/>
            <a:ext cx="4872813" cy="3525881"/>
          </a:xfrm>
        </p:spPr>
        <p:txBody>
          <a:body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5" name="文本占位符 4"/>
          <p:cNvSpPr>
            <a:spLocks noGrp="1"/>
          </p:cNvSpPr>
          <p:nvPr>
            <p:ph type="body" sz="quarter" idx="3"/>
          </p:nvPr>
        </p:nvSpPr>
        <p:spPr>
          <a:xfrm>
            <a:off x="6255961" y="1779247"/>
            <a:ext cx="4896811" cy="824285"/>
          </a:xfrm>
        </p:spPr>
        <p:txBody>
          <a:bodyPr anchor="ctr" anchorCtr="0"/>
          <a:lstStyle>
            <a:lvl1pPr marL="0" indent="0">
              <a:buNone/>
              <a:defRPr sz="2100"/>
            </a:lvl1pPr>
            <a:lvl2pPr marL="342866" indent="0">
              <a:buNone/>
              <a:defRPr sz="1800"/>
            </a:lvl2pPr>
            <a:lvl3pPr marL="685731" indent="0">
              <a:buNone/>
              <a:defRPr sz="1500"/>
            </a:lvl3pPr>
            <a:lvl4pPr marL="1028597" indent="0">
              <a:buNone/>
              <a:defRPr sz="1350"/>
            </a:lvl4pPr>
            <a:lvl5pPr marL="1371463" indent="0">
              <a:buNone/>
              <a:defRPr sz="1350"/>
            </a:lvl5pPr>
            <a:lvl6pPr marL="1714329" indent="0">
              <a:buNone/>
              <a:defRPr sz="1350"/>
            </a:lvl6pPr>
            <a:lvl7pPr marL="2058464" indent="0">
              <a:buNone/>
              <a:defRPr sz="1350"/>
            </a:lvl7pPr>
            <a:lvl8pPr marL="2401330" indent="0">
              <a:buNone/>
              <a:defRPr sz="1350"/>
            </a:lvl8pPr>
            <a:lvl9pPr marL="2744830" indent="0">
              <a:buNone/>
              <a:defRPr sz="1350"/>
            </a:lvl9pPr>
          </a:lstStyle>
          <a:p>
            <a:pPr lvl="0" fontAlgn="base"/>
            <a:r>
              <a:rPr lang="zh-CN" altLang="en-US" strike="noStrike" noProof="1"/>
              <a:t>单击此处编辑母版文本样式</a:t>
            </a:r>
          </a:p>
        </p:txBody>
      </p:sp>
      <p:sp>
        <p:nvSpPr>
          <p:cNvPr id="6" name="内容占位符 5"/>
          <p:cNvSpPr>
            <a:spLocks noGrp="1"/>
          </p:cNvSpPr>
          <p:nvPr>
            <p:ph sz="quarter" idx="4"/>
          </p:nvPr>
        </p:nvSpPr>
        <p:spPr>
          <a:xfrm>
            <a:off x="6255961" y="2666593"/>
            <a:ext cx="4896811" cy="3525881"/>
          </a:xfrm>
        </p:spPr>
        <p:txBody>
          <a:body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7" name="日期占位符 6"/>
          <p:cNvSpPr>
            <a:spLocks noGrp="1"/>
          </p:cNvSpPr>
          <p:nvPr>
            <p:ph type="dt" sz="half" idx="12"/>
          </p:nvPr>
        </p:nvSpPr>
        <p:spPr>
          <a:xfrm>
            <a:off x="838071" y="6361113"/>
            <a:ext cx="2742771" cy="363538"/>
          </a:xfrm>
        </p:spPr>
        <p:txBody>
          <a:bodyPr/>
          <a:lstStyle>
            <a:lvl1pPr fontAlgn="auto">
              <a:defRPr noProof="1">
                <a:latin typeface="+mn-lt"/>
                <a:ea typeface="+mn-ea"/>
              </a:defRPr>
            </a:lvl1pPr>
          </a:lstStyle>
          <a:p>
            <a:pPr>
              <a:defRPr/>
            </a:pPr>
            <a:endParaRPr lang="zh-CN" altLang="en-US">
              <a:solidFill>
                <a:prstClr val="black"/>
              </a:solidFill>
            </a:endParaRPr>
          </a:p>
        </p:txBody>
      </p:sp>
      <p:sp>
        <p:nvSpPr>
          <p:cNvPr id="8" name="页脚占位符 7"/>
          <p:cNvSpPr>
            <a:spLocks noGrp="1"/>
          </p:cNvSpPr>
          <p:nvPr>
            <p:ph type="ftr" sz="quarter" idx="13"/>
          </p:nvPr>
        </p:nvSpPr>
        <p:spPr>
          <a:xfrm>
            <a:off x="4037971" y="6361113"/>
            <a:ext cx="4114157" cy="363538"/>
          </a:xfrm>
        </p:spPr>
        <p:txBody>
          <a:bodyPr/>
          <a:lstStyle>
            <a:lvl1pPr fontAlgn="auto">
              <a:defRPr noProof="1"/>
            </a:lvl1pPr>
          </a:lstStyle>
          <a:p>
            <a:pPr>
              <a:defRPr/>
            </a:pPr>
            <a:endParaRPr lang="zh-CN" altLang="en-US">
              <a:solidFill>
                <a:prstClr val="black"/>
              </a:solidFill>
            </a:endParaRPr>
          </a:p>
        </p:txBody>
      </p:sp>
      <p:sp>
        <p:nvSpPr>
          <p:cNvPr id="9" name="灯片编号占位符 8"/>
          <p:cNvSpPr>
            <a:spLocks noGrp="1"/>
          </p:cNvSpPr>
          <p:nvPr>
            <p:ph type="sldNum" sz="quarter" idx="14"/>
          </p:nvPr>
        </p:nvSpPr>
        <p:spPr>
          <a:xfrm>
            <a:off x="8609255" y="6361113"/>
            <a:ext cx="2742771" cy="363538"/>
          </a:xfrm>
        </p:spPr>
        <p:txBody>
          <a:bodyPr vert="horz" wrap="square" lIns="91440" tIns="45720" rIns="91440" bIns="45720" numCol="1" anchor="t" anchorCtr="0" compatLnSpc="1"/>
          <a:lstStyle/>
          <a:p>
            <a:pPr>
              <a:spcBef>
                <a:spcPts val="0"/>
              </a:spcBef>
              <a:spcAft>
                <a:spcPts val="0"/>
              </a:spcAft>
            </a:pPr>
            <a:fld id="{9A0DB2DC-4C9A-4742-B13C-FB6460FD3503}" type="slidenum">
              <a:rPr lang="zh-CN" altLang="en-US" noProof="1" smtClean="0">
                <a:solidFill>
                  <a:prstClr val="black"/>
                </a:solidFill>
              </a:rPr>
              <a:pPr>
                <a:spcBef>
                  <a:spcPts val="0"/>
                </a:spcBef>
                <a:spcAft>
                  <a:spcPts val="0"/>
                </a:spcAft>
              </a:pPr>
              <a:t>‹#›</a:t>
            </a:fld>
            <a:endParaRPr lang="zh-CN" altLang="en-US" noProof="1">
              <a:solidFill>
                <a:prstClr val="black"/>
              </a:solidFill>
              <a:latin typeface="Calibri"/>
            </a:endParaRPr>
          </a:p>
        </p:txBody>
      </p:sp>
    </p:spTree>
    <p:extLst>
      <p:ext uri="{BB962C8B-B14F-4D97-AF65-F5344CB8AC3E}">
        <p14:creationId xmlns:p14="http://schemas.microsoft.com/office/powerpoint/2010/main" val="2436811736"/>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069" y="365291"/>
            <a:ext cx="10513957" cy="1326164"/>
          </a:xfrm>
        </p:spPr>
        <p:txBody>
          <a:bodyPr/>
          <a:lstStyle/>
          <a:p>
            <a:pPr fontAlgn="base"/>
            <a:r>
              <a:rPr lang="zh-CN" altLang="en-US" strike="noStrike" noProof="1"/>
              <a:t>单击此处编辑母版标题样式</a:t>
            </a:r>
          </a:p>
        </p:txBody>
      </p:sp>
      <p:sp>
        <p:nvSpPr>
          <p:cNvPr id="3" name="日期占位符 2"/>
          <p:cNvSpPr>
            <a:spLocks noGrp="1"/>
          </p:cNvSpPr>
          <p:nvPr>
            <p:ph type="dt" sz="half" idx="2"/>
          </p:nvPr>
        </p:nvSpPr>
        <p:spPr>
          <a:xfrm>
            <a:off x="838071" y="6361113"/>
            <a:ext cx="2742771" cy="363538"/>
          </a:xfrm>
        </p:spPr>
        <p:txBody>
          <a:bodyPr/>
          <a:lstStyle>
            <a:lvl1pPr fontAlgn="auto">
              <a:defRPr noProof="1">
                <a:latin typeface="+mn-lt"/>
                <a:ea typeface="+mn-ea"/>
              </a:defRPr>
            </a:lvl1pPr>
          </a:lstStyle>
          <a:p>
            <a:pPr>
              <a:defRPr/>
            </a:pPr>
            <a:endParaRPr lang="zh-CN" altLang="en-US">
              <a:solidFill>
                <a:prstClr val="black"/>
              </a:solidFill>
            </a:endParaRPr>
          </a:p>
        </p:txBody>
      </p:sp>
      <p:sp>
        <p:nvSpPr>
          <p:cNvPr id="4" name="页脚占位符 3"/>
          <p:cNvSpPr>
            <a:spLocks noGrp="1"/>
          </p:cNvSpPr>
          <p:nvPr>
            <p:ph type="ftr" sz="quarter" idx="3"/>
          </p:nvPr>
        </p:nvSpPr>
        <p:spPr>
          <a:xfrm>
            <a:off x="4037971" y="6361113"/>
            <a:ext cx="4114157" cy="363538"/>
          </a:xfrm>
        </p:spPr>
        <p:txBody>
          <a:bodyPr/>
          <a:lstStyle>
            <a:lvl1pPr fontAlgn="auto">
              <a:defRPr noProof="1"/>
            </a:lvl1pPr>
          </a:lstStyle>
          <a:p>
            <a:pPr>
              <a:defRPr/>
            </a:pPr>
            <a:endParaRPr lang="zh-CN" altLang="en-US">
              <a:solidFill>
                <a:prstClr val="black"/>
              </a:solidFill>
            </a:endParaRPr>
          </a:p>
        </p:txBody>
      </p:sp>
      <p:sp>
        <p:nvSpPr>
          <p:cNvPr id="5" name="灯片编号占位符 4"/>
          <p:cNvSpPr>
            <a:spLocks noGrp="1"/>
          </p:cNvSpPr>
          <p:nvPr>
            <p:ph type="sldNum" sz="quarter" idx="4"/>
          </p:nvPr>
        </p:nvSpPr>
        <p:spPr>
          <a:xfrm>
            <a:off x="8609255" y="6361113"/>
            <a:ext cx="2742771" cy="363538"/>
          </a:xfrm>
        </p:spPr>
        <p:txBody>
          <a:bodyPr vert="horz" wrap="square" lIns="91440" tIns="45720" rIns="91440" bIns="45720" numCol="1" anchor="t" anchorCtr="0" compatLnSpc="1"/>
          <a:lstStyle/>
          <a:p>
            <a:pPr>
              <a:spcBef>
                <a:spcPts val="0"/>
              </a:spcBef>
              <a:spcAft>
                <a:spcPts val="0"/>
              </a:spcAft>
            </a:pPr>
            <a:fld id="{9A0DB2DC-4C9A-4742-B13C-FB6460FD3503}" type="slidenum">
              <a:rPr lang="zh-CN" altLang="en-US" noProof="1" smtClean="0">
                <a:solidFill>
                  <a:prstClr val="black"/>
                </a:solidFill>
              </a:rPr>
              <a:pPr>
                <a:spcBef>
                  <a:spcPts val="0"/>
                </a:spcBef>
                <a:spcAft>
                  <a:spcPts val="0"/>
                </a:spcAft>
              </a:pPr>
              <a:t>‹#›</a:t>
            </a:fld>
            <a:endParaRPr lang="zh-CN" altLang="en-US" noProof="1">
              <a:solidFill>
                <a:prstClr val="black"/>
              </a:solidFill>
              <a:latin typeface="Calibri"/>
            </a:endParaRPr>
          </a:p>
        </p:txBody>
      </p:sp>
    </p:spTree>
    <p:extLst>
      <p:ext uri="{BB962C8B-B14F-4D97-AF65-F5344CB8AC3E}">
        <p14:creationId xmlns:p14="http://schemas.microsoft.com/office/powerpoint/2010/main" val="29109365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grpSp>
        <p:nvGrpSpPr>
          <p:cNvPr id="2" name="组合 2"/>
          <p:cNvGrpSpPr/>
          <p:nvPr userDrawn="1"/>
        </p:nvGrpSpPr>
        <p:grpSpPr>
          <a:xfrm>
            <a:off x="-10581" y="-23812"/>
            <a:ext cx="12213374" cy="227012"/>
            <a:chOff x="-12" y="7780"/>
            <a:chExt cx="14426" cy="268"/>
          </a:xfrm>
        </p:grpSpPr>
        <p:sp>
          <p:nvSpPr>
            <p:cNvPr id="3" name="任意多边形 2"/>
            <p:cNvSpPr/>
            <p:nvPr/>
          </p:nvSpPr>
          <p:spPr>
            <a:xfrm>
              <a:off x="-12" y="7780"/>
              <a:ext cx="735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350" noProof="1">
                <a:solidFill>
                  <a:prstClr val="white"/>
                </a:solidFill>
              </a:endParaRPr>
            </a:p>
          </p:txBody>
        </p:sp>
        <p:sp>
          <p:nvSpPr>
            <p:cNvPr id="4" name="任意多边形 3"/>
            <p:cNvSpPr/>
            <p:nvPr/>
          </p:nvSpPr>
          <p:spPr>
            <a:xfrm rot="10800000">
              <a:off x="6830" y="7780"/>
              <a:ext cx="758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350" noProof="1">
                <a:solidFill>
                  <a:prstClr val="white"/>
                </a:solidFill>
              </a:endParaRPr>
            </a:p>
          </p:txBody>
        </p:sp>
      </p:grpSp>
      <p:sp>
        <p:nvSpPr>
          <p:cNvPr id="5" name="矩形 4"/>
          <p:cNvSpPr/>
          <p:nvPr userDrawn="1"/>
        </p:nvSpPr>
        <p:spPr>
          <a:xfrm>
            <a:off x="-10581" y="6496054"/>
            <a:ext cx="12209143" cy="366713"/>
          </a:xfrm>
          <a:prstGeom prst="rect">
            <a:avLst/>
          </a:pr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350" noProof="1">
              <a:solidFill>
                <a:prstClr val="white"/>
              </a:solidFill>
            </a:endParaRPr>
          </a:p>
        </p:txBody>
      </p:sp>
      <p:sp>
        <p:nvSpPr>
          <p:cNvPr id="6" name="任意多边形 5"/>
          <p:cNvSpPr/>
          <p:nvPr userDrawn="1"/>
        </p:nvSpPr>
        <p:spPr>
          <a:xfrm rot="10800000" flipH="1">
            <a:off x="-10581" y="6494467"/>
            <a:ext cx="5728922" cy="142875"/>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350" noProof="1">
              <a:solidFill>
                <a:prstClr val="white"/>
              </a:solidFill>
            </a:endParaRPr>
          </a:p>
        </p:txBody>
      </p:sp>
      <p:sp>
        <p:nvSpPr>
          <p:cNvPr id="8" name="矩形 7"/>
          <p:cNvSpPr/>
          <p:nvPr userDrawn="1"/>
        </p:nvSpPr>
        <p:spPr>
          <a:xfrm>
            <a:off x="0" y="928670"/>
            <a:ext cx="12190415" cy="5214974"/>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endParaRPr>
          </a:p>
        </p:txBody>
      </p:sp>
    </p:spTree>
    <p:extLst>
      <p:ext uri="{BB962C8B-B14F-4D97-AF65-F5344CB8AC3E}">
        <p14:creationId xmlns:p14="http://schemas.microsoft.com/office/powerpoint/2010/main" val="2063945713"/>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2"/>
          </p:nvPr>
        </p:nvSpPr>
        <p:spPr>
          <a:xfrm>
            <a:off x="838071" y="6361113"/>
            <a:ext cx="2742771" cy="363538"/>
          </a:xfrm>
        </p:spPr>
        <p:txBody>
          <a:bodyPr/>
          <a:lstStyle>
            <a:lvl1pPr fontAlgn="auto">
              <a:defRPr noProof="1">
                <a:latin typeface="+mn-lt"/>
                <a:ea typeface="+mn-ea"/>
              </a:defRPr>
            </a:lvl1pPr>
          </a:lstStyle>
          <a:p>
            <a:pPr>
              <a:defRPr/>
            </a:pPr>
            <a:endParaRPr lang="zh-CN" altLang="en-US">
              <a:solidFill>
                <a:prstClr val="black"/>
              </a:solidFill>
            </a:endParaRPr>
          </a:p>
        </p:txBody>
      </p:sp>
      <p:sp>
        <p:nvSpPr>
          <p:cNvPr id="3" name="页脚占位符 2"/>
          <p:cNvSpPr>
            <a:spLocks noGrp="1"/>
          </p:cNvSpPr>
          <p:nvPr>
            <p:ph type="ftr" sz="quarter" idx="3"/>
          </p:nvPr>
        </p:nvSpPr>
        <p:spPr>
          <a:xfrm>
            <a:off x="4037971" y="6361113"/>
            <a:ext cx="4114157" cy="363538"/>
          </a:xfrm>
        </p:spPr>
        <p:txBody>
          <a:bodyPr/>
          <a:lstStyle>
            <a:lvl1pPr fontAlgn="auto">
              <a:defRPr noProof="1"/>
            </a:lvl1pPr>
          </a:lstStyle>
          <a:p>
            <a:pPr>
              <a:defRPr/>
            </a:pPr>
            <a:endParaRPr lang="zh-CN" altLang="en-US">
              <a:solidFill>
                <a:prstClr val="black"/>
              </a:solidFill>
            </a:endParaRPr>
          </a:p>
        </p:txBody>
      </p:sp>
      <p:sp>
        <p:nvSpPr>
          <p:cNvPr id="4" name="灯片编号占位符 3"/>
          <p:cNvSpPr>
            <a:spLocks noGrp="1"/>
          </p:cNvSpPr>
          <p:nvPr>
            <p:ph type="sldNum" sz="quarter" idx="4"/>
          </p:nvPr>
        </p:nvSpPr>
        <p:spPr>
          <a:xfrm>
            <a:off x="8609255" y="6361113"/>
            <a:ext cx="2742771" cy="363538"/>
          </a:xfrm>
        </p:spPr>
        <p:txBody>
          <a:bodyPr vert="horz" wrap="square" lIns="91440" tIns="45720" rIns="91440" bIns="45720" numCol="1" anchor="t" anchorCtr="0" compatLnSpc="1"/>
          <a:lstStyle/>
          <a:p>
            <a:pPr>
              <a:spcBef>
                <a:spcPts val="0"/>
              </a:spcBef>
              <a:spcAft>
                <a:spcPts val="0"/>
              </a:spcAft>
            </a:pPr>
            <a:fld id="{9A0DB2DC-4C9A-4742-B13C-FB6460FD3503}" type="slidenum">
              <a:rPr lang="zh-CN" altLang="en-US" noProof="1" smtClean="0">
                <a:solidFill>
                  <a:prstClr val="black"/>
                </a:solidFill>
              </a:rPr>
              <a:pPr>
                <a:spcBef>
                  <a:spcPts val="0"/>
                </a:spcBef>
                <a:spcAft>
                  <a:spcPts val="0"/>
                </a:spcAft>
              </a:pPr>
              <a:t>‹#›</a:t>
            </a:fld>
            <a:endParaRPr lang="zh-CN" altLang="en-US" noProof="1">
              <a:solidFill>
                <a:prstClr val="black"/>
              </a:solidFill>
              <a:latin typeface="Calibri"/>
            </a:endParaRPr>
          </a:p>
        </p:txBody>
      </p:sp>
    </p:spTree>
    <p:extLst>
      <p:ext uri="{BB962C8B-B14F-4D97-AF65-F5344CB8AC3E}">
        <p14:creationId xmlns:p14="http://schemas.microsoft.com/office/powerpoint/2010/main" val="3411497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657" y="457411"/>
            <a:ext cx="4164698" cy="1600925"/>
          </a:xfrm>
        </p:spPr>
        <p:txBody>
          <a:bodyPr anchor="b"/>
          <a:lstStyle>
            <a:lvl1pPr>
              <a:defRPr sz="2400"/>
            </a:lvl1pPr>
          </a:lstStyle>
          <a:p>
            <a:pPr fontAlgn="base"/>
            <a:r>
              <a:rPr lang="zh-CN" altLang="en-US" strike="noStrike" noProof="1"/>
              <a:t>单击此处编辑母版标题样式</a:t>
            </a:r>
          </a:p>
        </p:txBody>
      </p:sp>
      <p:sp>
        <p:nvSpPr>
          <p:cNvPr id="3" name="图片占位符 2"/>
          <p:cNvSpPr>
            <a:spLocks noGrp="1"/>
          </p:cNvSpPr>
          <p:nvPr>
            <p:ph type="pic" idx="1"/>
          </p:nvPr>
        </p:nvSpPr>
        <p:spPr>
          <a:xfrm>
            <a:off x="5182380" y="457410"/>
            <a:ext cx="6171236" cy="5406300"/>
          </a:xfrm>
        </p:spPr>
        <p:txBody>
          <a:bodyPr/>
          <a:lstStyle>
            <a:lvl1pPr marL="0" indent="0">
              <a:buNone/>
              <a:defRPr sz="2400"/>
            </a:lvl1pPr>
            <a:lvl2pPr marL="342866" indent="0">
              <a:buNone/>
              <a:defRPr sz="2100"/>
            </a:lvl2pPr>
            <a:lvl3pPr marL="685731" indent="0">
              <a:buNone/>
              <a:defRPr sz="1800"/>
            </a:lvl3pPr>
            <a:lvl4pPr marL="1028597" indent="0">
              <a:buNone/>
              <a:defRPr sz="1500"/>
            </a:lvl4pPr>
            <a:lvl5pPr marL="1371463" indent="0">
              <a:buNone/>
              <a:defRPr sz="1500"/>
            </a:lvl5pPr>
            <a:lvl6pPr marL="1714329" indent="0">
              <a:buNone/>
              <a:defRPr sz="1500"/>
            </a:lvl6pPr>
            <a:lvl7pPr marL="2058464" indent="0">
              <a:buNone/>
              <a:defRPr sz="1500"/>
            </a:lvl7pPr>
            <a:lvl8pPr marL="2401330" indent="0">
              <a:buNone/>
              <a:defRPr sz="1500"/>
            </a:lvl8pPr>
            <a:lvl9pPr marL="2744830" indent="0">
              <a:buNone/>
              <a:defRPr sz="1500"/>
            </a:lvl9pPr>
          </a:lstStyle>
          <a:p>
            <a:pPr marL="0" marR="0" lvl="0" indent="0" algn="l" defTabSz="685731" rtl="0" eaLnBrk="1" fontAlgn="base" latinLnBrk="0" hangingPunct="1">
              <a:lnSpc>
                <a:spcPct val="90000"/>
              </a:lnSpc>
              <a:spcBef>
                <a:spcPts val="750"/>
              </a:spcBef>
              <a:spcAft>
                <a:spcPct val="0"/>
              </a:spcAft>
              <a:buClrTx/>
              <a:buSzTx/>
              <a:buFont typeface="Arial" panose="020B0604020202020204" pitchFamily="34" charset="0"/>
              <a:buNone/>
              <a:defRPr/>
            </a:pPr>
            <a:endParaRPr kumimoji="0" lang="zh-CN" altLang="en-US" sz="2400" b="0" i="0" u="none" strike="noStrike" kern="1200" cap="none" spc="0" normalizeH="0" baseline="0" noProof="1">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839657" y="2058335"/>
            <a:ext cx="4164698" cy="3813316"/>
          </a:xfrm>
        </p:spPr>
        <p:txBody>
          <a:bodyPr/>
          <a:lstStyle>
            <a:lvl1pPr marL="0" indent="0">
              <a:buNone/>
              <a:defRPr sz="1500"/>
            </a:lvl1pPr>
            <a:lvl2pPr marL="342866" indent="0">
              <a:buNone/>
              <a:defRPr sz="1350"/>
            </a:lvl2pPr>
            <a:lvl3pPr marL="685731" indent="0">
              <a:buNone/>
              <a:defRPr sz="1200"/>
            </a:lvl3pPr>
            <a:lvl4pPr marL="1028597" indent="0">
              <a:buNone/>
              <a:defRPr sz="1050"/>
            </a:lvl4pPr>
            <a:lvl5pPr marL="1371463" indent="0">
              <a:buNone/>
              <a:defRPr sz="1050"/>
            </a:lvl5pPr>
            <a:lvl6pPr marL="1714329" indent="0">
              <a:buNone/>
              <a:defRPr sz="1050"/>
            </a:lvl6pPr>
            <a:lvl7pPr marL="2058464" indent="0">
              <a:buNone/>
              <a:defRPr sz="1050"/>
            </a:lvl7pPr>
            <a:lvl8pPr marL="2401330" indent="0">
              <a:buNone/>
              <a:defRPr sz="1050"/>
            </a:lvl8pPr>
            <a:lvl9pPr marL="2744830" indent="0">
              <a:buNone/>
              <a:defRPr sz="1050"/>
            </a:lvl9pPr>
          </a:lstStyle>
          <a:p>
            <a:pPr lvl="0" fontAlgn="base"/>
            <a:r>
              <a:rPr lang="zh-CN" altLang="en-US" strike="noStrike" noProof="1"/>
              <a:t>单击此处编辑母版文本样式</a:t>
            </a:r>
          </a:p>
        </p:txBody>
      </p:sp>
      <p:sp>
        <p:nvSpPr>
          <p:cNvPr id="5" name="日期占位符 4"/>
          <p:cNvSpPr>
            <a:spLocks noGrp="1"/>
          </p:cNvSpPr>
          <p:nvPr>
            <p:ph type="dt" sz="half" idx="12"/>
          </p:nvPr>
        </p:nvSpPr>
        <p:spPr>
          <a:xfrm>
            <a:off x="838071" y="6361113"/>
            <a:ext cx="2742771" cy="363538"/>
          </a:xfrm>
        </p:spPr>
        <p:txBody>
          <a:bodyPr/>
          <a:lstStyle>
            <a:lvl1pPr fontAlgn="auto">
              <a:defRPr noProof="1">
                <a:latin typeface="+mn-lt"/>
                <a:ea typeface="+mn-ea"/>
              </a:defRPr>
            </a:lvl1pPr>
          </a:lstStyle>
          <a:p>
            <a:pPr>
              <a:defRPr/>
            </a:pPr>
            <a:endParaRPr lang="zh-CN" altLang="en-US">
              <a:solidFill>
                <a:prstClr val="black"/>
              </a:solidFill>
            </a:endParaRPr>
          </a:p>
        </p:txBody>
      </p:sp>
      <p:sp>
        <p:nvSpPr>
          <p:cNvPr id="6" name="页脚占位符 5"/>
          <p:cNvSpPr>
            <a:spLocks noGrp="1"/>
          </p:cNvSpPr>
          <p:nvPr>
            <p:ph type="ftr" sz="quarter" idx="3"/>
          </p:nvPr>
        </p:nvSpPr>
        <p:spPr>
          <a:xfrm>
            <a:off x="4037971" y="6361113"/>
            <a:ext cx="4114157" cy="363538"/>
          </a:xfrm>
        </p:spPr>
        <p:txBody>
          <a:bodyPr/>
          <a:lstStyle>
            <a:lvl1pPr fontAlgn="auto">
              <a:defRPr noProof="1"/>
            </a:lvl1pPr>
          </a:lstStyle>
          <a:p>
            <a:pPr>
              <a:defRPr/>
            </a:pPr>
            <a:endParaRPr lang="zh-CN" altLang="en-US">
              <a:solidFill>
                <a:prstClr val="black"/>
              </a:solidFill>
            </a:endParaRPr>
          </a:p>
        </p:txBody>
      </p:sp>
      <p:sp>
        <p:nvSpPr>
          <p:cNvPr id="7" name="灯片编号占位符 6"/>
          <p:cNvSpPr>
            <a:spLocks noGrp="1"/>
          </p:cNvSpPr>
          <p:nvPr>
            <p:ph type="sldNum" sz="quarter" idx="4"/>
          </p:nvPr>
        </p:nvSpPr>
        <p:spPr>
          <a:xfrm>
            <a:off x="8609255" y="6361113"/>
            <a:ext cx="2742771" cy="363538"/>
          </a:xfrm>
        </p:spPr>
        <p:txBody>
          <a:bodyPr vert="horz" wrap="square" lIns="91440" tIns="45720" rIns="91440" bIns="45720" numCol="1" anchor="t" anchorCtr="0" compatLnSpc="1"/>
          <a:lstStyle/>
          <a:p>
            <a:pPr>
              <a:spcBef>
                <a:spcPts val="0"/>
              </a:spcBef>
              <a:spcAft>
                <a:spcPts val="0"/>
              </a:spcAft>
            </a:pPr>
            <a:fld id="{9A0DB2DC-4C9A-4742-B13C-FB6460FD3503}" type="slidenum">
              <a:rPr lang="zh-CN" altLang="en-US" noProof="1" smtClean="0">
                <a:solidFill>
                  <a:prstClr val="black"/>
                </a:solidFill>
              </a:rPr>
              <a:pPr>
                <a:spcBef>
                  <a:spcPts val="0"/>
                </a:spcBef>
                <a:spcAft>
                  <a:spcPts val="0"/>
                </a:spcAft>
              </a:pPr>
              <a:t>‹#›</a:t>
            </a:fld>
            <a:endParaRPr lang="zh-CN" altLang="en-US" noProof="1">
              <a:solidFill>
                <a:prstClr val="black"/>
              </a:solidFill>
              <a:latin typeface="Calibri"/>
            </a:endParaRPr>
          </a:p>
        </p:txBody>
      </p:sp>
    </p:spTree>
    <p:extLst>
      <p:ext uri="{BB962C8B-B14F-4D97-AF65-F5344CB8AC3E}">
        <p14:creationId xmlns:p14="http://schemas.microsoft.com/office/powerpoint/2010/main" val="27967534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3540" y="365291"/>
            <a:ext cx="2628489" cy="5814472"/>
          </a:xfrm>
        </p:spPr>
        <p:txBody>
          <a:bodyPr vert="eaVert"/>
          <a:lstStyle/>
          <a:p>
            <a:pPr fontAlgn="base"/>
            <a:r>
              <a:rPr lang="zh-CN" altLang="en-US" strike="noStrike" noProof="1"/>
              <a:t>单击此处编辑母版标题样式</a:t>
            </a:r>
          </a:p>
        </p:txBody>
      </p:sp>
      <p:sp>
        <p:nvSpPr>
          <p:cNvPr id="3" name="竖排文字占位符 2"/>
          <p:cNvSpPr>
            <a:spLocks noGrp="1"/>
          </p:cNvSpPr>
          <p:nvPr>
            <p:ph type="body" orient="vert" idx="1"/>
          </p:nvPr>
        </p:nvSpPr>
        <p:spPr>
          <a:xfrm>
            <a:off x="838075" y="365291"/>
            <a:ext cx="7733092" cy="5814472"/>
          </a:xfrm>
        </p:spPr>
        <p:txBody>
          <a:bodyPr vert="eaVert"/>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4" name="日期占位符 3"/>
          <p:cNvSpPr>
            <a:spLocks noGrp="1"/>
          </p:cNvSpPr>
          <p:nvPr>
            <p:ph type="dt" sz="half" idx="2"/>
          </p:nvPr>
        </p:nvSpPr>
        <p:spPr>
          <a:xfrm>
            <a:off x="838071" y="6361113"/>
            <a:ext cx="2742771" cy="363538"/>
          </a:xfrm>
        </p:spPr>
        <p:txBody>
          <a:bodyPr/>
          <a:lstStyle>
            <a:lvl1pPr fontAlgn="auto">
              <a:defRPr noProof="1">
                <a:latin typeface="+mn-lt"/>
                <a:ea typeface="+mn-ea"/>
              </a:defRPr>
            </a:lvl1pPr>
          </a:lstStyle>
          <a:p>
            <a:pPr>
              <a:defRPr/>
            </a:pPr>
            <a:endParaRPr lang="zh-CN" altLang="en-US">
              <a:solidFill>
                <a:prstClr val="black"/>
              </a:solidFill>
            </a:endParaRPr>
          </a:p>
        </p:txBody>
      </p:sp>
      <p:sp>
        <p:nvSpPr>
          <p:cNvPr id="5" name="页脚占位符 4"/>
          <p:cNvSpPr>
            <a:spLocks noGrp="1"/>
          </p:cNvSpPr>
          <p:nvPr>
            <p:ph type="ftr" sz="quarter" idx="3"/>
          </p:nvPr>
        </p:nvSpPr>
        <p:spPr>
          <a:xfrm>
            <a:off x="4037971" y="6361113"/>
            <a:ext cx="4114157" cy="363538"/>
          </a:xfrm>
        </p:spPr>
        <p:txBody>
          <a:bodyPr/>
          <a:lstStyle>
            <a:lvl1pPr fontAlgn="auto">
              <a:defRPr noProof="1"/>
            </a:lvl1pPr>
          </a:lstStyle>
          <a:p>
            <a:pPr>
              <a:defRPr/>
            </a:pPr>
            <a:endParaRPr lang="zh-CN" altLang="en-US">
              <a:solidFill>
                <a:prstClr val="black"/>
              </a:solidFill>
            </a:endParaRPr>
          </a:p>
        </p:txBody>
      </p:sp>
      <p:sp>
        <p:nvSpPr>
          <p:cNvPr id="6" name="灯片编号占位符 5"/>
          <p:cNvSpPr>
            <a:spLocks noGrp="1"/>
          </p:cNvSpPr>
          <p:nvPr>
            <p:ph type="sldNum" sz="quarter" idx="4"/>
          </p:nvPr>
        </p:nvSpPr>
        <p:spPr>
          <a:xfrm>
            <a:off x="8609255" y="6361113"/>
            <a:ext cx="2742771" cy="363538"/>
          </a:xfrm>
        </p:spPr>
        <p:txBody>
          <a:bodyPr vert="horz" wrap="square" lIns="91440" tIns="45720" rIns="91440" bIns="45720" numCol="1" anchor="t" anchorCtr="0" compatLnSpc="1"/>
          <a:lstStyle/>
          <a:p>
            <a:pPr>
              <a:spcBef>
                <a:spcPts val="0"/>
              </a:spcBef>
              <a:spcAft>
                <a:spcPts val="0"/>
              </a:spcAft>
            </a:pPr>
            <a:fld id="{9A0DB2DC-4C9A-4742-B13C-FB6460FD3503}" type="slidenum">
              <a:rPr lang="zh-CN" altLang="en-US" noProof="1" smtClean="0">
                <a:solidFill>
                  <a:prstClr val="black"/>
                </a:solidFill>
              </a:rPr>
              <a:pPr>
                <a:spcBef>
                  <a:spcPts val="0"/>
                </a:spcBef>
                <a:spcAft>
                  <a:spcPts val="0"/>
                </a:spcAft>
              </a:pPr>
              <a:t>‹#›</a:t>
            </a:fld>
            <a:endParaRPr lang="zh-CN" altLang="en-US" noProof="1">
              <a:solidFill>
                <a:prstClr val="black"/>
              </a:solidFill>
              <a:latin typeface="Calibri"/>
            </a:endParaRPr>
          </a:p>
        </p:txBody>
      </p:sp>
    </p:spTree>
    <p:extLst>
      <p:ext uri="{BB962C8B-B14F-4D97-AF65-F5344CB8AC3E}">
        <p14:creationId xmlns:p14="http://schemas.microsoft.com/office/powerpoint/2010/main" val="255772490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069" y="365291"/>
            <a:ext cx="10513957" cy="5814472"/>
          </a:xfrm>
        </p:spPr>
        <p:txBody>
          <a:body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3" name="日期占位符 2"/>
          <p:cNvSpPr>
            <a:spLocks noGrp="1"/>
          </p:cNvSpPr>
          <p:nvPr>
            <p:ph type="dt" sz="half" idx="2"/>
          </p:nvPr>
        </p:nvSpPr>
        <p:spPr>
          <a:xfrm>
            <a:off x="838071" y="6361113"/>
            <a:ext cx="2742771" cy="363538"/>
          </a:xfrm>
        </p:spPr>
        <p:txBody>
          <a:bodyPr/>
          <a:lstStyle>
            <a:lvl1pPr fontAlgn="auto">
              <a:defRPr noProof="1">
                <a:latin typeface="+mn-lt"/>
                <a:ea typeface="+mn-ea"/>
              </a:defRPr>
            </a:lvl1pPr>
          </a:lstStyle>
          <a:p>
            <a:pPr>
              <a:defRPr/>
            </a:pPr>
            <a:endParaRPr lang="zh-CN" altLang="en-US">
              <a:solidFill>
                <a:prstClr val="black"/>
              </a:solidFill>
            </a:endParaRPr>
          </a:p>
        </p:txBody>
      </p:sp>
      <p:sp>
        <p:nvSpPr>
          <p:cNvPr id="4" name="页脚占位符 3"/>
          <p:cNvSpPr>
            <a:spLocks noGrp="1"/>
          </p:cNvSpPr>
          <p:nvPr>
            <p:ph type="ftr" sz="quarter" idx="3"/>
          </p:nvPr>
        </p:nvSpPr>
        <p:spPr>
          <a:xfrm>
            <a:off x="4037971" y="6361113"/>
            <a:ext cx="4114157" cy="363538"/>
          </a:xfrm>
        </p:spPr>
        <p:txBody>
          <a:bodyPr/>
          <a:lstStyle>
            <a:lvl1pPr fontAlgn="auto">
              <a:defRPr noProof="1"/>
            </a:lvl1pPr>
          </a:lstStyle>
          <a:p>
            <a:pPr>
              <a:defRPr/>
            </a:pPr>
            <a:endParaRPr lang="zh-CN" altLang="en-US">
              <a:solidFill>
                <a:prstClr val="black"/>
              </a:solidFill>
            </a:endParaRPr>
          </a:p>
        </p:txBody>
      </p:sp>
      <p:sp>
        <p:nvSpPr>
          <p:cNvPr id="5" name="灯片编号占位符 4"/>
          <p:cNvSpPr>
            <a:spLocks noGrp="1"/>
          </p:cNvSpPr>
          <p:nvPr>
            <p:ph type="sldNum" sz="quarter" idx="4"/>
          </p:nvPr>
        </p:nvSpPr>
        <p:spPr>
          <a:xfrm>
            <a:off x="8609255" y="6361113"/>
            <a:ext cx="2742771" cy="363538"/>
          </a:xfrm>
        </p:spPr>
        <p:txBody>
          <a:bodyPr vert="horz" wrap="square" lIns="91440" tIns="45720" rIns="91440" bIns="45720" numCol="1" anchor="t" anchorCtr="0" compatLnSpc="1"/>
          <a:lstStyle/>
          <a:p>
            <a:pPr>
              <a:spcBef>
                <a:spcPts val="0"/>
              </a:spcBef>
              <a:spcAft>
                <a:spcPts val="0"/>
              </a:spcAft>
            </a:pPr>
            <a:fld id="{9A0DB2DC-4C9A-4742-B13C-FB6460FD3503}" type="slidenum">
              <a:rPr lang="zh-CN" altLang="en-US" noProof="1" smtClean="0">
                <a:solidFill>
                  <a:prstClr val="black"/>
                </a:solidFill>
              </a:rPr>
              <a:pPr>
                <a:spcBef>
                  <a:spcPts val="0"/>
                </a:spcBef>
                <a:spcAft>
                  <a:spcPts val="0"/>
                </a:spcAft>
              </a:pPr>
              <a:t>‹#›</a:t>
            </a:fld>
            <a:endParaRPr lang="zh-CN" altLang="en-US" noProof="1">
              <a:solidFill>
                <a:prstClr val="black"/>
              </a:solidFill>
              <a:latin typeface="Calibri"/>
            </a:endParaRPr>
          </a:p>
        </p:txBody>
      </p:sp>
    </p:spTree>
    <p:extLst>
      <p:ext uri="{BB962C8B-B14F-4D97-AF65-F5344CB8AC3E}">
        <p14:creationId xmlns:p14="http://schemas.microsoft.com/office/powerpoint/2010/main" val="138206107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_仅标题">
    <p:spTree>
      <p:nvGrpSpPr>
        <p:cNvPr id="1" name=""/>
        <p:cNvGrpSpPr/>
        <p:nvPr/>
      </p:nvGrpSpPr>
      <p:grpSpPr>
        <a:xfrm>
          <a:off x="0" y="0"/>
          <a:ext cx="0" cy="0"/>
          <a:chOff x="0" y="0"/>
          <a:chExt cx="0" cy="0"/>
        </a:xfrm>
      </p:grpSpPr>
      <p:sp>
        <p:nvSpPr>
          <p:cNvPr id="2" name="Title 1"/>
          <p:cNvSpPr>
            <a:spLocks noGrp="1"/>
          </p:cNvSpPr>
          <p:nvPr>
            <p:ph type="title"/>
          </p:nvPr>
        </p:nvSpPr>
        <p:spPr>
          <a:xfrm>
            <a:off x="2386321" y="2816787"/>
            <a:ext cx="7085493" cy="1636680"/>
          </a:xfrm>
        </p:spPr>
        <p:txBody>
          <a:bodyPr>
            <a:noAutofit/>
          </a:bodyPr>
          <a:lstStyle>
            <a:lvl1pPr algn="ctr">
              <a:defRPr sz="4500">
                <a:solidFill>
                  <a:schemeClr val="bg1"/>
                </a:solidFill>
              </a:defRPr>
            </a:lvl1pPr>
          </a:lstStyle>
          <a:p>
            <a:pPr fontAlgn="base"/>
            <a:r>
              <a:rPr lang="zh-CN" altLang="en-US" strike="noStrike" noProof="1"/>
              <a:t>单击此处编辑母版标题样式</a:t>
            </a:r>
            <a:endParaRPr lang="en-US" strike="noStrike" noProof="1"/>
          </a:p>
        </p:txBody>
      </p:sp>
      <p:sp>
        <p:nvSpPr>
          <p:cNvPr id="10" name="文本占位符 9"/>
          <p:cNvSpPr>
            <a:spLocks noGrp="1"/>
          </p:cNvSpPr>
          <p:nvPr>
            <p:ph type="body" sz="quarter" idx="13"/>
          </p:nvPr>
        </p:nvSpPr>
        <p:spPr>
          <a:xfrm>
            <a:off x="7398710" y="1279731"/>
            <a:ext cx="1930098" cy="1751343"/>
          </a:xfrm>
        </p:spPr>
        <p:txBody>
          <a:bodyPr anchor="ctr" anchorCtr="0">
            <a:normAutofit/>
          </a:bodyPr>
          <a:lstStyle>
            <a:lvl1pPr marL="0" indent="0" algn="ctr">
              <a:buNone/>
              <a:defRPr sz="2700">
                <a:solidFill>
                  <a:schemeClr val="bg1"/>
                </a:solidFill>
              </a:defRPr>
            </a:lvl1pPr>
          </a:lstStyle>
          <a:p>
            <a:pPr lvl="0" fontAlgn="base"/>
            <a:r>
              <a:rPr lang="zh-CN" altLang="en-US" strike="noStrike" noProof="1"/>
              <a:t>单击此处编辑母版文本样式</a:t>
            </a:r>
          </a:p>
        </p:txBody>
      </p:sp>
      <p:sp>
        <p:nvSpPr>
          <p:cNvPr id="3" name="Date Placeholder 2"/>
          <p:cNvSpPr>
            <a:spLocks noGrp="1"/>
          </p:cNvSpPr>
          <p:nvPr>
            <p:ph type="dt" sz="half" idx="2"/>
          </p:nvPr>
        </p:nvSpPr>
        <p:spPr>
          <a:xfrm>
            <a:off x="838071" y="6356354"/>
            <a:ext cx="2742771" cy="366713"/>
          </a:xfrm>
        </p:spPr>
        <p:txBody>
          <a:bodyPr/>
          <a:lstStyle>
            <a:lvl1pPr>
              <a:defRPr noProof="1">
                <a:latin typeface="Calibri" panose="020F0502020204030204" pitchFamily="34" charset="0"/>
                <a:cs typeface="+mn-ea"/>
              </a:defRPr>
            </a:lvl1pPr>
          </a:lstStyle>
          <a:p>
            <a:pPr>
              <a:defRPr/>
            </a:pPr>
            <a:endParaRPr lang="zh-CN" altLang="en-US">
              <a:solidFill>
                <a:prstClr val="black"/>
              </a:solidFill>
            </a:endParaRPr>
          </a:p>
        </p:txBody>
      </p:sp>
      <p:sp>
        <p:nvSpPr>
          <p:cNvPr id="4" name="Footer Placeholder 3"/>
          <p:cNvSpPr>
            <a:spLocks noGrp="1"/>
          </p:cNvSpPr>
          <p:nvPr>
            <p:ph type="ftr" sz="quarter" idx="3"/>
          </p:nvPr>
        </p:nvSpPr>
        <p:spPr>
          <a:xfrm>
            <a:off x="4037971" y="6356354"/>
            <a:ext cx="4114157" cy="366713"/>
          </a:xfrm>
        </p:spPr>
        <p:txBody>
          <a:bodyPr/>
          <a:lstStyle>
            <a:lvl1pPr>
              <a:defRPr noProof="1"/>
            </a:lvl1pPr>
          </a:lstStyle>
          <a:p>
            <a:pPr>
              <a:defRPr/>
            </a:pPr>
            <a:endParaRPr lang="zh-CN" altLang="en-US">
              <a:solidFill>
                <a:prstClr val="black"/>
              </a:solidFill>
            </a:endParaRPr>
          </a:p>
        </p:txBody>
      </p:sp>
      <p:sp>
        <p:nvSpPr>
          <p:cNvPr id="5" name="Slide Number Placeholder 4"/>
          <p:cNvSpPr>
            <a:spLocks noGrp="1"/>
          </p:cNvSpPr>
          <p:nvPr>
            <p:ph type="sldNum" sz="quarter" idx="4"/>
          </p:nvPr>
        </p:nvSpPr>
        <p:spPr>
          <a:xfrm>
            <a:off x="8609255" y="6356354"/>
            <a:ext cx="2742771" cy="366713"/>
          </a:xfrm>
        </p:spPr>
        <p:txBody>
          <a:bodyPr vert="horz" wrap="square" lIns="91440" tIns="45720" rIns="91440" bIns="45720" numCol="1" anchor="t" anchorCtr="0" compatLnSpc="1"/>
          <a:lstStyle/>
          <a:p>
            <a:pPr>
              <a:spcBef>
                <a:spcPts val="0"/>
              </a:spcBef>
              <a:spcAft>
                <a:spcPts val="0"/>
              </a:spcAft>
            </a:pPr>
            <a:fld id="{9A0DB2DC-4C9A-4742-B13C-FB6460FD3503}" type="slidenum">
              <a:rPr lang="zh-CN" altLang="en-US" noProof="1" smtClean="0">
                <a:solidFill>
                  <a:prstClr val="black"/>
                </a:solidFill>
              </a:rPr>
              <a:pPr>
                <a:spcBef>
                  <a:spcPts val="0"/>
                </a:spcBef>
                <a:spcAft>
                  <a:spcPts val="0"/>
                </a:spcAft>
              </a:pPr>
              <a:t>‹#›</a:t>
            </a:fld>
            <a:endParaRPr lang="zh-CN" altLang="en-US" noProof="1">
              <a:solidFill>
                <a:prstClr val="black"/>
              </a:solidFill>
              <a:latin typeface="Calibri"/>
            </a:endParaRPr>
          </a:p>
        </p:txBody>
      </p:sp>
    </p:spTree>
    <p:extLst>
      <p:ext uri="{BB962C8B-B14F-4D97-AF65-F5344CB8AC3E}">
        <p14:creationId xmlns:p14="http://schemas.microsoft.com/office/powerpoint/2010/main" val="199831140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rgbClr val="F2F2F2"/>
        </a:solidFill>
        <a:effectLst/>
      </p:bgPr>
    </p:bg>
    <p:spTree>
      <p:nvGrpSpPr>
        <p:cNvPr id="1" name=""/>
        <p:cNvGrpSpPr/>
        <p:nvPr/>
      </p:nvGrpSpPr>
      <p:grpSpPr>
        <a:xfrm>
          <a:off x="0" y="0"/>
          <a:ext cx="0" cy="0"/>
          <a:chOff x="0" y="0"/>
          <a:chExt cx="0" cy="0"/>
        </a:xfrm>
      </p:grpSpPr>
      <p:sp>
        <p:nvSpPr>
          <p:cNvPr id="3" name="矩形 9"/>
          <p:cNvSpPr>
            <a:spLocks noChangeArrowheads="1"/>
          </p:cNvSpPr>
          <p:nvPr userDrawn="1"/>
        </p:nvSpPr>
        <p:spPr bwMode="auto">
          <a:xfrm>
            <a:off x="0" y="1885953"/>
            <a:ext cx="12190096" cy="2287905"/>
          </a:xfrm>
          <a:prstGeom prst="rect">
            <a:avLst/>
          </a:prstGeom>
          <a:solidFill>
            <a:srgbClr val="005969"/>
          </a:solidFill>
          <a:ln w="9525">
            <a:noFill/>
            <a:miter lim="800000"/>
          </a:ln>
        </p:spPr>
        <p:txBody>
          <a:bodyPr lIns="121904" tIns="60952" rIns="121904" bIns="60952"/>
          <a:lstStyle/>
          <a:p>
            <a:pPr>
              <a:defRPr/>
            </a:pPr>
            <a:endParaRPr lang="zh-CN" altLang="en-US" dirty="0">
              <a:solidFill>
                <a:prstClr val="black"/>
              </a:solidFill>
              <a:latin typeface="微软雅黑" panose="020B0503020204020204" pitchFamily="34" charset="-122"/>
            </a:endParaRPr>
          </a:p>
        </p:txBody>
      </p:sp>
      <p:cxnSp>
        <p:nvCxnSpPr>
          <p:cNvPr id="4" name="直接连接符 3"/>
          <p:cNvCxnSpPr/>
          <p:nvPr userDrawn="1"/>
        </p:nvCxnSpPr>
        <p:spPr>
          <a:xfrm>
            <a:off x="0" y="4311015"/>
            <a:ext cx="12190096" cy="0"/>
          </a:xfrm>
          <a:prstGeom prst="line">
            <a:avLst/>
          </a:prstGeom>
          <a:ln w="28575" cmpd="sng">
            <a:solidFill>
              <a:schemeClr val="accent1">
                <a:shade val="50000"/>
              </a:schemeClr>
            </a:solidFill>
            <a:prstDash val="solid"/>
          </a:ln>
        </p:spPr>
        <p:style>
          <a:lnRef idx="1">
            <a:schemeClr val="accent1"/>
          </a:lnRef>
          <a:fillRef idx="0">
            <a:schemeClr val="accent1"/>
          </a:fillRef>
          <a:effectRef idx="0">
            <a:schemeClr val="accent1"/>
          </a:effectRef>
          <a:fontRef idx="minor">
            <a:schemeClr val="tx1"/>
          </a:fontRef>
        </p:style>
      </p:cxnSp>
      <p:grpSp>
        <p:nvGrpSpPr>
          <p:cNvPr id="2" name="组合 1"/>
          <p:cNvGrpSpPr/>
          <p:nvPr userDrawn="1"/>
        </p:nvGrpSpPr>
        <p:grpSpPr>
          <a:xfrm>
            <a:off x="0" y="4779010"/>
            <a:ext cx="12190096" cy="194311"/>
            <a:chOff x="0" y="7526"/>
            <a:chExt cx="6802" cy="306"/>
          </a:xfrm>
        </p:grpSpPr>
        <p:cxnSp>
          <p:nvCxnSpPr>
            <p:cNvPr id="8" name="直接连接符 7"/>
            <p:cNvCxnSpPr/>
            <p:nvPr userDrawn="1"/>
          </p:nvCxnSpPr>
          <p:spPr>
            <a:xfrm>
              <a:off x="0" y="7526"/>
              <a:ext cx="6802" cy="27"/>
            </a:xfrm>
            <a:prstGeom prst="line">
              <a:avLst/>
            </a:prstGeom>
            <a:ln w="3175">
              <a:solidFill>
                <a:srgbClr val="CC881C"/>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userDrawn="1"/>
          </p:nvCxnSpPr>
          <p:spPr>
            <a:xfrm>
              <a:off x="0" y="7666"/>
              <a:ext cx="6802" cy="27"/>
            </a:xfrm>
            <a:prstGeom prst="line">
              <a:avLst/>
            </a:prstGeom>
            <a:ln w="3175">
              <a:solidFill>
                <a:srgbClr val="855FFF"/>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userDrawn="1"/>
          </p:nvCxnSpPr>
          <p:spPr>
            <a:xfrm>
              <a:off x="0" y="7806"/>
              <a:ext cx="6802" cy="27"/>
            </a:xfrm>
            <a:prstGeom prst="line">
              <a:avLst/>
            </a:prstGeom>
            <a:ln w="3175">
              <a:solidFill>
                <a:srgbClr val="005969"/>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491318213"/>
      </p:ext>
    </p:extLst>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rgbClr val="F2F2F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8839296"/>
      </p:ext>
    </p:extLst>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grpSp>
        <p:nvGrpSpPr>
          <p:cNvPr id="2" name="组合 2"/>
          <p:cNvGrpSpPr/>
          <p:nvPr userDrawn="1"/>
        </p:nvGrpSpPr>
        <p:grpSpPr>
          <a:xfrm>
            <a:off x="-10581" y="-23811"/>
            <a:ext cx="12213374" cy="227012"/>
            <a:chOff x="-12" y="7780"/>
            <a:chExt cx="14426" cy="268"/>
          </a:xfrm>
        </p:grpSpPr>
        <p:sp>
          <p:nvSpPr>
            <p:cNvPr id="3" name="任意多边形 2"/>
            <p:cNvSpPr/>
            <p:nvPr/>
          </p:nvSpPr>
          <p:spPr>
            <a:xfrm>
              <a:off x="-12" y="7780"/>
              <a:ext cx="735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351" noProof="1">
                <a:solidFill>
                  <a:prstClr val="white"/>
                </a:solidFill>
              </a:endParaRPr>
            </a:p>
          </p:txBody>
        </p:sp>
        <p:sp>
          <p:nvSpPr>
            <p:cNvPr id="4" name="任意多边形 3"/>
            <p:cNvSpPr/>
            <p:nvPr/>
          </p:nvSpPr>
          <p:spPr>
            <a:xfrm rot="10800000">
              <a:off x="6830" y="7780"/>
              <a:ext cx="758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351" noProof="1">
                <a:solidFill>
                  <a:prstClr val="white"/>
                </a:solidFill>
              </a:endParaRPr>
            </a:p>
          </p:txBody>
        </p:sp>
      </p:grpSp>
      <p:sp>
        <p:nvSpPr>
          <p:cNvPr id="5" name="矩形 4"/>
          <p:cNvSpPr/>
          <p:nvPr userDrawn="1"/>
        </p:nvSpPr>
        <p:spPr>
          <a:xfrm>
            <a:off x="-10581" y="6496054"/>
            <a:ext cx="12209143" cy="366713"/>
          </a:xfrm>
          <a:prstGeom prst="rect">
            <a:avLst/>
          </a:pr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351" noProof="1">
              <a:solidFill>
                <a:prstClr val="white"/>
              </a:solidFill>
            </a:endParaRPr>
          </a:p>
        </p:txBody>
      </p:sp>
      <p:sp>
        <p:nvSpPr>
          <p:cNvPr id="6" name="任意多边形 5"/>
          <p:cNvSpPr/>
          <p:nvPr userDrawn="1"/>
        </p:nvSpPr>
        <p:spPr>
          <a:xfrm rot="10800000" flipH="1">
            <a:off x="-10581" y="6494467"/>
            <a:ext cx="5728922" cy="142875"/>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351" noProof="1">
              <a:solidFill>
                <a:prstClr val="white"/>
              </a:solidFill>
            </a:endParaRPr>
          </a:p>
        </p:txBody>
      </p:sp>
      <p:sp>
        <p:nvSpPr>
          <p:cNvPr id="8" name="矩形 7"/>
          <p:cNvSpPr/>
          <p:nvPr userDrawn="1"/>
        </p:nvSpPr>
        <p:spPr>
          <a:xfrm>
            <a:off x="0" y="928670"/>
            <a:ext cx="12190416" cy="5214975"/>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endParaRPr>
          </a:p>
        </p:txBody>
      </p:sp>
    </p:spTree>
    <p:extLst>
      <p:ext uri="{BB962C8B-B14F-4D97-AF65-F5344CB8AC3E}">
        <p14:creationId xmlns:p14="http://schemas.microsoft.com/office/powerpoint/2010/main" val="3614273837"/>
      </p:ext>
    </p:extLst>
  </p:cSld>
  <p:clrMapOvr>
    <a:masterClrMapping/>
  </p:clrMapOvr>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1_标题和内容">
    <p:bg>
      <p:bgPr>
        <a:solidFill>
          <a:srgbClr val="F2F2F2"/>
        </a:solidFill>
        <a:effectLst/>
      </p:bgPr>
    </p:bg>
    <p:spTree>
      <p:nvGrpSpPr>
        <p:cNvPr id="1" name=""/>
        <p:cNvGrpSpPr/>
        <p:nvPr/>
      </p:nvGrpSpPr>
      <p:grpSpPr>
        <a:xfrm>
          <a:off x="0" y="0"/>
          <a:ext cx="0" cy="0"/>
          <a:chOff x="0" y="0"/>
          <a:chExt cx="0" cy="0"/>
        </a:xfrm>
      </p:grpSpPr>
      <p:grpSp>
        <p:nvGrpSpPr>
          <p:cNvPr id="2" name="组合 11"/>
          <p:cNvGrpSpPr/>
          <p:nvPr userDrawn="1"/>
        </p:nvGrpSpPr>
        <p:grpSpPr>
          <a:xfrm>
            <a:off x="1684604" y="2312990"/>
            <a:ext cx="8820888" cy="2232025"/>
            <a:chOff x="1408" y="2483"/>
            <a:chExt cx="10419" cy="2634"/>
          </a:xfrm>
        </p:grpSpPr>
        <p:grpSp>
          <p:nvGrpSpPr>
            <p:cNvPr id="3" name="组合 4"/>
            <p:cNvGrpSpPr/>
            <p:nvPr userDrawn="1"/>
          </p:nvGrpSpPr>
          <p:grpSpPr>
            <a:xfrm>
              <a:off x="2571" y="3125"/>
              <a:ext cx="9257" cy="1850"/>
              <a:chOff x="2017564" y="2801257"/>
              <a:chExt cx="5878207" cy="1175657"/>
            </a:xfrm>
          </p:grpSpPr>
          <p:sp>
            <p:nvSpPr>
              <p:cNvPr id="7" name="矩形 3"/>
              <p:cNvSpPr/>
              <p:nvPr/>
            </p:nvSpPr>
            <p:spPr>
              <a:xfrm>
                <a:off x="2017176" y="2860180"/>
                <a:ext cx="390488" cy="1116450"/>
              </a:xfrm>
              <a:custGeom>
                <a:avLst/>
                <a:gdLst>
                  <a:gd name="connsiteX0" fmla="*/ 0 w 235132"/>
                  <a:gd name="connsiteY0" fmla="*/ 0 h 496389"/>
                  <a:gd name="connsiteX1" fmla="*/ 235132 w 235132"/>
                  <a:gd name="connsiteY1" fmla="*/ 0 h 496389"/>
                  <a:gd name="connsiteX2" fmla="*/ 235132 w 235132"/>
                  <a:gd name="connsiteY2" fmla="*/ 496389 h 496389"/>
                  <a:gd name="connsiteX3" fmla="*/ 0 w 235132"/>
                  <a:gd name="connsiteY3" fmla="*/ 496389 h 496389"/>
                  <a:gd name="connsiteX4" fmla="*/ 0 w 235132"/>
                  <a:gd name="connsiteY4" fmla="*/ 0 h 496389"/>
                  <a:gd name="connsiteX0-1" fmla="*/ 0 w 243840"/>
                  <a:gd name="connsiteY0-2" fmla="*/ 0 h 566058"/>
                  <a:gd name="connsiteX1-3" fmla="*/ 235132 w 243840"/>
                  <a:gd name="connsiteY1-4" fmla="*/ 0 h 566058"/>
                  <a:gd name="connsiteX2-5" fmla="*/ 243840 w 243840"/>
                  <a:gd name="connsiteY2-6" fmla="*/ 566058 h 566058"/>
                  <a:gd name="connsiteX3-7" fmla="*/ 0 w 243840"/>
                  <a:gd name="connsiteY3-8" fmla="*/ 496389 h 566058"/>
                  <a:gd name="connsiteX4-9" fmla="*/ 0 w 243840"/>
                  <a:gd name="connsiteY4-10" fmla="*/ 0 h 566058"/>
                  <a:gd name="connsiteX0-11" fmla="*/ 0 w 235132"/>
                  <a:gd name="connsiteY0-12" fmla="*/ 0 h 637965"/>
                  <a:gd name="connsiteX1-13" fmla="*/ 235132 w 235132"/>
                  <a:gd name="connsiteY1-14" fmla="*/ 0 h 637965"/>
                  <a:gd name="connsiteX2-15" fmla="*/ 235131 w 235132"/>
                  <a:gd name="connsiteY2-16" fmla="*/ 637965 h 637965"/>
                  <a:gd name="connsiteX3-17" fmla="*/ 0 w 235132"/>
                  <a:gd name="connsiteY3-18" fmla="*/ 496389 h 637965"/>
                  <a:gd name="connsiteX4-19" fmla="*/ 0 w 235132"/>
                  <a:gd name="connsiteY4-20" fmla="*/ 0 h 637965"/>
                </a:gdLst>
                <a:ahLst/>
                <a:cxnLst>
                  <a:cxn ang="0">
                    <a:pos x="connsiteX0-11" y="connsiteY0-12"/>
                  </a:cxn>
                  <a:cxn ang="0">
                    <a:pos x="connsiteX1-13" y="connsiteY1-14"/>
                  </a:cxn>
                  <a:cxn ang="0">
                    <a:pos x="connsiteX2-15" y="connsiteY2-16"/>
                  </a:cxn>
                  <a:cxn ang="0">
                    <a:pos x="connsiteX3-17" y="connsiteY3-18"/>
                  </a:cxn>
                  <a:cxn ang="0">
                    <a:pos x="connsiteX4-19" y="connsiteY4-20"/>
                  </a:cxn>
                </a:cxnLst>
                <a:rect l="l" t="t" r="r" b="b"/>
                <a:pathLst>
                  <a:path w="235132" h="637965">
                    <a:moveTo>
                      <a:pt x="0" y="0"/>
                    </a:moveTo>
                    <a:lnTo>
                      <a:pt x="235132" y="0"/>
                    </a:lnTo>
                    <a:cubicBezTo>
                      <a:pt x="235132" y="212655"/>
                      <a:pt x="235131" y="425310"/>
                      <a:pt x="235131" y="637965"/>
                    </a:cubicBezTo>
                    <a:lnTo>
                      <a:pt x="0" y="496389"/>
                    </a:lnTo>
                    <a:lnTo>
                      <a:pt x="0"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fontAlgn="auto">
                  <a:spcBef>
                    <a:spcPts val="0"/>
                  </a:spcBef>
                  <a:spcAft>
                    <a:spcPts val="0"/>
                  </a:spcAft>
                  <a:defRPr/>
                </a:pPr>
                <a:endParaRPr lang="zh-CN" altLang="en-US" sz="1400" noProof="1">
                  <a:solidFill>
                    <a:prstClr val="white"/>
                  </a:solidFill>
                  <a:latin typeface="微软雅黑" panose="020B0503020204020204" pitchFamily="34" charset="-122"/>
                  <a:ea typeface="黑体" panose="02010609060101010101" pitchFamily="2" charset="-122"/>
                </a:endParaRPr>
              </a:p>
            </p:txBody>
          </p:sp>
          <p:sp>
            <p:nvSpPr>
              <p:cNvPr id="8" name="矩形 7"/>
              <p:cNvSpPr/>
              <p:nvPr/>
            </p:nvSpPr>
            <p:spPr>
              <a:xfrm>
                <a:off x="2017176" y="2801419"/>
                <a:ext cx="5877960" cy="857586"/>
              </a:xfrm>
              <a:prstGeom prst="rect">
                <a:avLst/>
              </a:pr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0" tIns="0" rIns="108000" bIns="0" anchor="ctr">
                <a:normAutofit/>
              </a:bodyPr>
              <a:lstStyle/>
              <a:p>
                <a:pPr fontAlgn="auto">
                  <a:defRPr/>
                </a:pPr>
                <a:endParaRPr lang="zh-CN" altLang="en-US" sz="1600" noProof="1">
                  <a:solidFill>
                    <a:srgbClr val="FFFFFF"/>
                  </a:solidFill>
                  <a:latin typeface="微软雅黑" panose="020B0503020204020204" pitchFamily="34" charset="-122"/>
                  <a:ea typeface="黑体" panose="02010609060101010101" pitchFamily="2" charset="-122"/>
                </a:endParaRPr>
              </a:p>
            </p:txBody>
          </p:sp>
        </p:grpSp>
        <p:grpSp>
          <p:nvGrpSpPr>
            <p:cNvPr id="4" name="组合 10"/>
            <p:cNvGrpSpPr/>
            <p:nvPr userDrawn="1"/>
          </p:nvGrpSpPr>
          <p:grpSpPr>
            <a:xfrm>
              <a:off x="1408" y="2483"/>
              <a:ext cx="2742" cy="2634"/>
              <a:chOff x="326" y="718"/>
              <a:chExt cx="5896" cy="5662"/>
            </a:xfrm>
          </p:grpSpPr>
          <p:sp>
            <p:nvSpPr>
              <p:cNvPr id="5" name="椭圆 4"/>
              <p:cNvSpPr/>
              <p:nvPr/>
            </p:nvSpPr>
            <p:spPr>
              <a:xfrm>
                <a:off x="326" y="718"/>
                <a:ext cx="5660" cy="5662"/>
              </a:xfrm>
              <a:prstGeom prst="ellipse">
                <a:avLst/>
              </a:prstGeom>
              <a:noFill/>
              <a:ln>
                <a:solidFill>
                  <a:srgbClr val="00596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noProof="1">
                  <a:solidFill>
                    <a:prstClr val="white"/>
                  </a:solidFill>
                </a:endParaRPr>
              </a:p>
            </p:txBody>
          </p:sp>
          <p:sp>
            <p:nvSpPr>
              <p:cNvPr id="6" name="椭圆 5"/>
              <p:cNvSpPr/>
              <p:nvPr/>
            </p:nvSpPr>
            <p:spPr>
              <a:xfrm>
                <a:off x="681" y="799"/>
                <a:ext cx="5542" cy="5538"/>
              </a:xfrm>
              <a:prstGeom prst="ellipse">
                <a:avLst/>
              </a:pr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fontAlgn="auto">
                  <a:spcBef>
                    <a:spcPts val="0"/>
                  </a:spcBef>
                  <a:spcAft>
                    <a:spcPts val="0"/>
                  </a:spcAft>
                  <a:defRPr/>
                </a:pPr>
                <a:endParaRPr lang="zh-CN" altLang="en-US" sz="5399" noProof="1">
                  <a:solidFill>
                    <a:prstClr val="white"/>
                  </a:solidFill>
                  <a:latin typeface="微软雅黑" panose="020B0503020204020204" pitchFamily="34" charset="-122"/>
                  <a:ea typeface="黑体" panose="02010609060101010101" pitchFamily="2" charset="-122"/>
                  <a:cs typeface="Verdana" panose="020B0604030504040204" pitchFamily="34" charset="0"/>
                </a:endParaRPr>
              </a:p>
            </p:txBody>
          </p:sp>
        </p:grpSp>
      </p:grpSp>
    </p:spTree>
    <p:extLst>
      <p:ext uri="{BB962C8B-B14F-4D97-AF65-F5344CB8AC3E}">
        <p14:creationId xmlns:p14="http://schemas.microsoft.com/office/powerpoint/2010/main" val="1266721888"/>
      </p:ext>
    </p:extLst>
  </p:cSld>
  <p:clrMapOvr>
    <a:masterClrMapping/>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reserve="1">
  <p:cSld name="1_两栏内容">
    <p:spTree>
      <p:nvGrpSpPr>
        <p:cNvPr id="1" name=""/>
        <p:cNvGrpSpPr/>
        <p:nvPr/>
      </p:nvGrpSpPr>
      <p:grpSpPr>
        <a:xfrm>
          <a:off x="0" y="0"/>
          <a:ext cx="0" cy="0"/>
          <a:chOff x="0" y="0"/>
          <a:chExt cx="0" cy="0"/>
        </a:xfrm>
      </p:grpSpPr>
      <p:sp>
        <p:nvSpPr>
          <p:cNvPr id="2" name="矩形 1"/>
          <p:cNvSpPr/>
          <p:nvPr userDrawn="1"/>
        </p:nvSpPr>
        <p:spPr>
          <a:xfrm>
            <a:off x="2" y="930721"/>
            <a:ext cx="5361877" cy="5212923"/>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endParaRPr>
          </a:p>
        </p:txBody>
      </p:sp>
      <p:sp>
        <p:nvSpPr>
          <p:cNvPr id="8" name="矩形 7"/>
          <p:cNvSpPr/>
          <p:nvPr userDrawn="1"/>
        </p:nvSpPr>
        <p:spPr>
          <a:xfrm>
            <a:off x="6228540" y="928670"/>
            <a:ext cx="5961875" cy="5214975"/>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endParaRPr>
          </a:p>
        </p:txBody>
      </p:sp>
      <p:grpSp>
        <p:nvGrpSpPr>
          <p:cNvPr id="34" name="组合 2"/>
          <p:cNvGrpSpPr/>
          <p:nvPr userDrawn="1"/>
        </p:nvGrpSpPr>
        <p:grpSpPr>
          <a:xfrm>
            <a:off x="-10581" y="-23811"/>
            <a:ext cx="12213374" cy="227012"/>
            <a:chOff x="-12" y="7780"/>
            <a:chExt cx="14426" cy="268"/>
          </a:xfrm>
        </p:grpSpPr>
        <p:sp>
          <p:nvSpPr>
            <p:cNvPr id="36" name="任意多边形 35"/>
            <p:cNvSpPr/>
            <p:nvPr/>
          </p:nvSpPr>
          <p:spPr>
            <a:xfrm>
              <a:off x="-12" y="7780"/>
              <a:ext cx="735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351" noProof="1">
                <a:solidFill>
                  <a:prstClr val="white"/>
                </a:solidFill>
              </a:endParaRPr>
            </a:p>
          </p:txBody>
        </p:sp>
        <p:sp>
          <p:nvSpPr>
            <p:cNvPr id="39" name="任意多边形 38"/>
            <p:cNvSpPr/>
            <p:nvPr/>
          </p:nvSpPr>
          <p:spPr>
            <a:xfrm rot="10800000">
              <a:off x="6830" y="7780"/>
              <a:ext cx="758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351" noProof="1">
                <a:solidFill>
                  <a:prstClr val="white"/>
                </a:solidFill>
              </a:endParaRPr>
            </a:p>
          </p:txBody>
        </p:sp>
      </p:grpSp>
      <p:sp>
        <p:nvSpPr>
          <p:cNvPr id="41" name="矩形 40"/>
          <p:cNvSpPr/>
          <p:nvPr userDrawn="1"/>
        </p:nvSpPr>
        <p:spPr>
          <a:xfrm>
            <a:off x="-10581" y="6496054"/>
            <a:ext cx="12209143" cy="366713"/>
          </a:xfrm>
          <a:prstGeom prst="rect">
            <a:avLst/>
          </a:pr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351" noProof="1">
              <a:solidFill>
                <a:prstClr val="white"/>
              </a:solidFill>
            </a:endParaRPr>
          </a:p>
        </p:txBody>
      </p:sp>
      <p:sp>
        <p:nvSpPr>
          <p:cNvPr id="42" name="任意多边形 41"/>
          <p:cNvSpPr/>
          <p:nvPr userDrawn="1"/>
        </p:nvSpPr>
        <p:spPr>
          <a:xfrm rot="10800000" flipH="1">
            <a:off x="-10581" y="6494467"/>
            <a:ext cx="5728922" cy="142875"/>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351" noProof="1">
              <a:solidFill>
                <a:prstClr val="white"/>
              </a:solidFill>
            </a:endParaRPr>
          </a:p>
        </p:txBody>
      </p:sp>
    </p:spTree>
    <p:extLst>
      <p:ext uri="{BB962C8B-B14F-4D97-AF65-F5344CB8AC3E}">
        <p14:creationId xmlns:p14="http://schemas.microsoft.com/office/powerpoint/2010/main" val="42139376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1_标题和内容">
    <p:bg>
      <p:bgPr>
        <a:solidFill>
          <a:srgbClr val="F2F2F2"/>
        </a:solidFill>
        <a:effectLst/>
      </p:bgPr>
    </p:bg>
    <p:spTree>
      <p:nvGrpSpPr>
        <p:cNvPr id="1" name=""/>
        <p:cNvGrpSpPr/>
        <p:nvPr/>
      </p:nvGrpSpPr>
      <p:grpSpPr>
        <a:xfrm>
          <a:off x="0" y="0"/>
          <a:ext cx="0" cy="0"/>
          <a:chOff x="0" y="0"/>
          <a:chExt cx="0" cy="0"/>
        </a:xfrm>
      </p:grpSpPr>
      <p:grpSp>
        <p:nvGrpSpPr>
          <p:cNvPr id="2" name="组合 11"/>
          <p:cNvGrpSpPr/>
          <p:nvPr userDrawn="1"/>
        </p:nvGrpSpPr>
        <p:grpSpPr>
          <a:xfrm>
            <a:off x="1684603" y="2312990"/>
            <a:ext cx="8820888" cy="2232025"/>
            <a:chOff x="1408" y="2483"/>
            <a:chExt cx="10419" cy="2634"/>
          </a:xfrm>
        </p:grpSpPr>
        <p:grpSp>
          <p:nvGrpSpPr>
            <p:cNvPr id="3" name="组合 4"/>
            <p:cNvGrpSpPr/>
            <p:nvPr userDrawn="1"/>
          </p:nvGrpSpPr>
          <p:grpSpPr>
            <a:xfrm>
              <a:off x="2571" y="3125"/>
              <a:ext cx="9257" cy="1850"/>
              <a:chOff x="2017564" y="2801257"/>
              <a:chExt cx="5878207" cy="1175657"/>
            </a:xfrm>
          </p:grpSpPr>
          <p:sp>
            <p:nvSpPr>
              <p:cNvPr id="7" name="矩形 3"/>
              <p:cNvSpPr/>
              <p:nvPr/>
            </p:nvSpPr>
            <p:spPr>
              <a:xfrm>
                <a:off x="2017176" y="2860180"/>
                <a:ext cx="390488" cy="1116450"/>
              </a:xfrm>
              <a:custGeom>
                <a:avLst/>
                <a:gdLst>
                  <a:gd name="connsiteX0" fmla="*/ 0 w 235132"/>
                  <a:gd name="connsiteY0" fmla="*/ 0 h 496389"/>
                  <a:gd name="connsiteX1" fmla="*/ 235132 w 235132"/>
                  <a:gd name="connsiteY1" fmla="*/ 0 h 496389"/>
                  <a:gd name="connsiteX2" fmla="*/ 235132 w 235132"/>
                  <a:gd name="connsiteY2" fmla="*/ 496389 h 496389"/>
                  <a:gd name="connsiteX3" fmla="*/ 0 w 235132"/>
                  <a:gd name="connsiteY3" fmla="*/ 496389 h 496389"/>
                  <a:gd name="connsiteX4" fmla="*/ 0 w 235132"/>
                  <a:gd name="connsiteY4" fmla="*/ 0 h 496389"/>
                  <a:gd name="connsiteX0-1" fmla="*/ 0 w 243840"/>
                  <a:gd name="connsiteY0-2" fmla="*/ 0 h 566058"/>
                  <a:gd name="connsiteX1-3" fmla="*/ 235132 w 243840"/>
                  <a:gd name="connsiteY1-4" fmla="*/ 0 h 566058"/>
                  <a:gd name="connsiteX2-5" fmla="*/ 243840 w 243840"/>
                  <a:gd name="connsiteY2-6" fmla="*/ 566058 h 566058"/>
                  <a:gd name="connsiteX3-7" fmla="*/ 0 w 243840"/>
                  <a:gd name="connsiteY3-8" fmla="*/ 496389 h 566058"/>
                  <a:gd name="connsiteX4-9" fmla="*/ 0 w 243840"/>
                  <a:gd name="connsiteY4-10" fmla="*/ 0 h 566058"/>
                  <a:gd name="connsiteX0-11" fmla="*/ 0 w 235132"/>
                  <a:gd name="connsiteY0-12" fmla="*/ 0 h 637965"/>
                  <a:gd name="connsiteX1-13" fmla="*/ 235132 w 235132"/>
                  <a:gd name="connsiteY1-14" fmla="*/ 0 h 637965"/>
                  <a:gd name="connsiteX2-15" fmla="*/ 235131 w 235132"/>
                  <a:gd name="connsiteY2-16" fmla="*/ 637965 h 637965"/>
                  <a:gd name="connsiteX3-17" fmla="*/ 0 w 235132"/>
                  <a:gd name="connsiteY3-18" fmla="*/ 496389 h 637965"/>
                  <a:gd name="connsiteX4-19" fmla="*/ 0 w 235132"/>
                  <a:gd name="connsiteY4-20" fmla="*/ 0 h 637965"/>
                </a:gdLst>
                <a:ahLst/>
                <a:cxnLst>
                  <a:cxn ang="0">
                    <a:pos x="connsiteX0-11" y="connsiteY0-12"/>
                  </a:cxn>
                  <a:cxn ang="0">
                    <a:pos x="connsiteX1-13" y="connsiteY1-14"/>
                  </a:cxn>
                  <a:cxn ang="0">
                    <a:pos x="connsiteX2-15" y="connsiteY2-16"/>
                  </a:cxn>
                  <a:cxn ang="0">
                    <a:pos x="connsiteX3-17" y="connsiteY3-18"/>
                  </a:cxn>
                  <a:cxn ang="0">
                    <a:pos x="connsiteX4-19" y="connsiteY4-20"/>
                  </a:cxn>
                </a:cxnLst>
                <a:rect l="l" t="t" r="r" b="b"/>
                <a:pathLst>
                  <a:path w="235132" h="637965">
                    <a:moveTo>
                      <a:pt x="0" y="0"/>
                    </a:moveTo>
                    <a:lnTo>
                      <a:pt x="235132" y="0"/>
                    </a:lnTo>
                    <a:cubicBezTo>
                      <a:pt x="235132" y="212655"/>
                      <a:pt x="235131" y="425310"/>
                      <a:pt x="235131" y="637965"/>
                    </a:cubicBezTo>
                    <a:lnTo>
                      <a:pt x="0" y="496389"/>
                    </a:lnTo>
                    <a:lnTo>
                      <a:pt x="0"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fontAlgn="auto">
                  <a:spcBef>
                    <a:spcPts val="0"/>
                  </a:spcBef>
                  <a:spcAft>
                    <a:spcPts val="0"/>
                  </a:spcAft>
                  <a:defRPr/>
                </a:pPr>
                <a:endParaRPr lang="zh-CN" altLang="en-US" sz="1400" noProof="1">
                  <a:solidFill>
                    <a:prstClr val="white"/>
                  </a:solidFill>
                  <a:latin typeface="Arial" panose="020B0604020202020204" pitchFamily="34" charset="0"/>
                  <a:ea typeface="黑体" panose="02010609060101010101" pitchFamily="2" charset="-122"/>
                </a:endParaRPr>
              </a:p>
            </p:txBody>
          </p:sp>
          <p:sp>
            <p:nvSpPr>
              <p:cNvPr id="8" name="矩形 7"/>
              <p:cNvSpPr/>
              <p:nvPr/>
            </p:nvSpPr>
            <p:spPr>
              <a:xfrm>
                <a:off x="2017176" y="2801419"/>
                <a:ext cx="5877960" cy="857586"/>
              </a:xfrm>
              <a:prstGeom prst="rect">
                <a:avLst/>
              </a:pr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0" tIns="0" rIns="108000" bIns="0" anchor="ctr">
                <a:normAutofit/>
              </a:bodyPr>
              <a:lstStyle/>
              <a:p>
                <a:pPr fontAlgn="auto">
                  <a:defRPr/>
                </a:pPr>
                <a:endParaRPr lang="zh-CN" altLang="en-US" sz="1600" noProof="1">
                  <a:solidFill>
                    <a:srgbClr val="FFFFFF"/>
                  </a:solidFill>
                  <a:latin typeface="Arial" panose="020B0604020202020204" pitchFamily="34" charset="0"/>
                  <a:ea typeface="黑体" panose="02010609060101010101" pitchFamily="2" charset="-122"/>
                </a:endParaRPr>
              </a:p>
            </p:txBody>
          </p:sp>
        </p:grpSp>
        <p:grpSp>
          <p:nvGrpSpPr>
            <p:cNvPr id="4" name="组合 10"/>
            <p:cNvGrpSpPr/>
            <p:nvPr userDrawn="1"/>
          </p:nvGrpSpPr>
          <p:grpSpPr>
            <a:xfrm>
              <a:off x="1408" y="2483"/>
              <a:ext cx="2742" cy="2634"/>
              <a:chOff x="326" y="718"/>
              <a:chExt cx="5896" cy="5662"/>
            </a:xfrm>
          </p:grpSpPr>
          <p:sp>
            <p:nvSpPr>
              <p:cNvPr id="5" name="椭圆 4"/>
              <p:cNvSpPr/>
              <p:nvPr/>
            </p:nvSpPr>
            <p:spPr>
              <a:xfrm>
                <a:off x="326" y="718"/>
                <a:ext cx="5660" cy="5662"/>
              </a:xfrm>
              <a:prstGeom prst="ellipse">
                <a:avLst/>
              </a:prstGeom>
              <a:noFill/>
              <a:ln>
                <a:solidFill>
                  <a:srgbClr val="00596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noProof="1">
                  <a:solidFill>
                    <a:prstClr val="white"/>
                  </a:solidFill>
                </a:endParaRPr>
              </a:p>
            </p:txBody>
          </p:sp>
          <p:sp>
            <p:nvSpPr>
              <p:cNvPr id="6" name="椭圆 5"/>
              <p:cNvSpPr/>
              <p:nvPr/>
            </p:nvSpPr>
            <p:spPr>
              <a:xfrm>
                <a:off x="681" y="799"/>
                <a:ext cx="5542" cy="5538"/>
              </a:xfrm>
              <a:prstGeom prst="ellipse">
                <a:avLst/>
              </a:pr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fontAlgn="auto">
                  <a:spcBef>
                    <a:spcPts val="0"/>
                  </a:spcBef>
                  <a:spcAft>
                    <a:spcPts val="0"/>
                  </a:spcAft>
                  <a:defRPr/>
                </a:pPr>
                <a:endParaRPr lang="zh-CN" altLang="en-US" sz="5399" noProof="1">
                  <a:solidFill>
                    <a:prstClr val="white"/>
                  </a:solidFill>
                  <a:latin typeface="Arial" panose="020B0604020202020204" pitchFamily="34" charset="0"/>
                  <a:ea typeface="黑体" panose="02010609060101010101" pitchFamily="2" charset="-122"/>
                  <a:cs typeface="Verdana" panose="020B0604030504040204" pitchFamily="34" charset="0"/>
                </a:endParaRPr>
              </a:p>
            </p:txBody>
          </p:sp>
        </p:grpSp>
      </p:grpSp>
    </p:spTree>
    <p:extLst>
      <p:ext uri="{BB962C8B-B14F-4D97-AF65-F5344CB8AC3E}">
        <p14:creationId xmlns:p14="http://schemas.microsoft.com/office/powerpoint/2010/main" val="2011619170"/>
      </p:ext>
    </p:extLst>
  </p:cSld>
  <p:clrMapOvr>
    <a:masterClrMapping/>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2_两栏内容">
    <p:spTree>
      <p:nvGrpSpPr>
        <p:cNvPr id="1" name=""/>
        <p:cNvGrpSpPr/>
        <p:nvPr/>
      </p:nvGrpSpPr>
      <p:grpSpPr>
        <a:xfrm>
          <a:off x="0" y="0"/>
          <a:ext cx="0" cy="0"/>
          <a:chOff x="0" y="0"/>
          <a:chExt cx="0" cy="0"/>
        </a:xfrm>
      </p:grpSpPr>
      <p:grpSp>
        <p:nvGrpSpPr>
          <p:cNvPr id="10" name="组合 2"/>
          <p:cNvGrpSpPr/>
          <p:nvPr userDrawn="1"/>
        </p:nvGrpSpPr>
        <p:grpSpPr>
          <a:xfrm>
            <a:off x="-10581" y="-23811"/>
            <a:ext cx="12213374" cy="227012"/>
            <a:chOff x="-12" y="7780"/>
            <a:chExt cx="14426" cy="268"/>
          </a:xfrm>
        </p:grpSpPr>
        <p:sp>
          <p:nvSpPr>
            <p:cNvPr id="3" name="任意多边形 2"/>
            <p:cNvSpPr/>
            <p:nvPr/>
          </p:nvSpPr>
          <p:spPr>
            <a:xfrm>
              <a:off x="-12" y="7780"/>
              <a:ext cx="735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351" noProof="1">
                <a:solidFill>
                  <a:prstClr val="white"/>
                </a:solidFill>
              </a:endParaRPr>
            </a:p>
          </p:txBody>
        </p:sp>
        <p:sp>
          <p:nvSpPr>
            <p:cNvPr id="4" name="任意多边形 3"/>
            <p:cNvSpPr/>
            <p:nvPr/>
          </p:nvSpPr>
          <p:spPr>
            <a:xfrm rot="10800000">
              <a:off x="6830" y="7780"/>
              <a:ext cx="758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351" noProof="1">
                <a:solidFill>
                  <a:prstClr val="white"/>
                </a:solidFill>
              </a:endParaRPr>
            </a:p>
          </p:txBody>
        </p:sp>
      </p:grpSp>
      <p:sp>
        <p:nvSpPr>
          <p:cNvPr id="5" name="矩形 4"/>
          <p:cNvSpPr/>
          <p:nvPr userDrawn="1"/>
        </p:nvSpPr>
        <p:spPr>
          <a:xfrm>
            <a:off x="-10581" y="6496054"/>
            <a:ext cx="12209143" cy="366713"/>
          </a:xfrm>
          <a:prstGeom prst="rect">
            <a:avLst/>
          </a:pr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351" noProof="1">
              <a:solidFill>
                <a:prstClr val="white"/>
              </a:solidFill>
            </a:endParaRPr>
          </a:p>
        </p:txBody>
      </p:sp>
      <p:sp>
        <p:nvSpPr>
          <p:cNvPr id="6" name="任意多边形 5"/>
          <p:cNvSpPr/>
          <p:nvPr userDrawn="1"/>
        </p:nvSpPr>
        <p:spPr>
          <a:xfrm rot="10800000" flipH="1">
            <a:off x="-10581" y="6494467"/>
            <a:ext cx="5728922" cy="142875"/>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351" noProof="1">
              <a:solidFill>
                <a:prstClr val="white"/>
              </a:solidFill>
            </a:endParaRPr>
          </a:p>
        </p:txBody>
      </p:sp>
      <p:sp>
        <p:nvSpPr>
          <p:cNvPr id="2" name="矩形 1"/>
          <p:cNvSpPr/>
          <p:nvPr userDrawn="1"/>
        </p:nvSpPr>
        <p:spPr>
          <a:xfrm>
            <a:off x="1" y="930721"/>
            <a:ext cx="1702557" cy="5212923"/>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endParaRPr>
          </a:p>
        </p:txBody>
      </p:sp>
      <p:sp>
        <p:nvSpPr>
          <p:cNvPr id="8" name="矩形 7"/>
          <p:cNvSpPr/>
          <p:nvPr userDrawn="1"/>
        </p:nvSpPr>
        <p:spPr>
          <a:xfrm>
            <a:off x="1846736" y="928670"/>
            <a:ext cx="10343680" cy="5214975"/>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endParaRPr>
          </a:p>
        </p:txBody>
      </p:sp>
      <p:sp>
        <p:nvSpPr>
          <p:cNvPr id="40" name="矩形 39"/>
          <p:cNvSpPr/>
          <p:nvPr userDrawn="1"/>
        </p:nvSpPr>
        <p:spPr>
          <a:xfrm>
            <a:off x="454025" y="2655570"/>
            <a:ext cx="1140460" cy="377191"/>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grpSp>
        <p:nvGrpSpPr>
          <p:cNvPr id="11" name="组合 9"/>
          <p:cNvGrpSpPr/>
          <p:nvPr userDrawn="1"/>
        </p:nvGrpSpPr>
        <p:grpSpPr>
          <a:xfrm>
            <a:off x="-9211" y="1978274"/>
            <a:ext cx="1774726" cy="3107611"/>
            <a:chOff x="0" y="1675097"/>
            <a:chExt cx="1774726" cy="3107610"/>
          </a:xfrm>
        </p:grpSpPr>
        <p:sp>
          <p:nvSpPr>
            <p:cNvPr id="17" name="矩形 16"/>
            <p:cNvSpPr/>
            <p:nvPr/>
          </p:nvSpPr>
          <p:spPr>
            <a:xfrm>
              <a:off x="0" y="1675097"/>
              <a:ext cx="42037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21" name="矩形 20"/>
            <p:cNvSpPr/>
            <p:nvPr/>
          </p:nvSpPr>
          <p:spPr>
            <a:xfrm>
              <a:off x="0" y="2351972"/>
              <a:ext cx="42037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grpSp>
          <p:nvGrpSpPr>
            <p:cNvPr id="12" name="组合 22"/>
            <p:cNvGrpSpPr/>
            <p:nvPr/>
          </p:nvGrpSpPr>
          <p:grpSpPr>
            <a:xfrm>
              <a:off x="0" y="3028847"/>
              <a:ext cx="1774726" cy="400110"/>
              <a:chOff x="0" y="1675097"/>
              <a:chExt cx="1774726" cy="400110"/>
            </a:xfrm>
          </p:grpSpPr>
          <p:sp>
            <p:nvSpPr>
              <p:cNvPr id="24" name="矩形 23"/>
              <p:cNvSpPr/>
              <p:nvPr/>
            </p:nvSpPr>
            <p:spPr>
              <a:xfrm>
                <a:off x="0" y="1675097"/>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25" name="TextBox 78">
                <a:hlinkClick r:id="" action="ppaction://noaction"/>
              </p:cNvPr>
              <p:cNvSpPr txBox="1"/>
              <p:nvPr/>
            </p:nvSpPr>
            <p:spPr>
              <a:xfrm>
                <a:off x="419244" y="1675097"/>
                <a:ext cx="1355482" cy="400110"/>
              </a:xfrm>
              <a:prstGeom prst="rect">
                <a:avLst/>
              </a:prstGeom>
              <a:noFill/>
            </p:spPr>
            <p:txBody>
              <a:bodyPr wrap="square" rtlCol="0">
                <a:spAutoFit/>
              </a:bodyPr>
              <a:lstStyle/>
              <a:p>
                <a:pPr fontAlgn="auto">
                  <a:spcBef>
                    <a:spcPts val="0"/>
                  </a:spcBef>
                  <a:spcAft>
                    <a:spcPts val="0"/>
                  </a:spcAft>
                </a:pPr>
                <a:r>
                  <a:rPr lang="zh-CN" altLang="en-US" sz="2000" dirty="0">
                    <a:solidFill>
                      <a:prstClr val="black"/>
                    </a:solidFill>
                    <a:latin typeface="微软雅黑" panose="020B0503020204020204" pitchFamily="34" charset="-122"/>
                    <a:ea typeface="微软雅黑" panose="020B0503020204020204" pitchFamily="34" charset="-122"/>
                  </a:rPr>
                  <a:t>工作原理</a:t>
                </a:r>
              </a:p>
            </p:txBody>
          </p:sp>
        </p:grpSp>
        <p:grpSp>
          <p:nvGrpSpPr>
            <p:cNvPr id="13" name="组合 25"/>
            <p:cNvGrpSpPr/>
            <p:nvPr/>
          </p:nvGrpSpPr>
          <p:grpSpPr>
            <a:xfrm>
              <a:off x="0" y="3705722"/>
              <a:ext cx="1774726" cy="400110"/>
              <a:chOff x="0" y="1675097"/>
              <a:chExt cx="1774726" cy="400110"/>
            </a:xfrm>
          </p:grpSpPr>
          <p:sp>
            <p:nvSpPr>
              <p:cNvPr id="27" name="矩形 26"/>
              <p:cNvSpPr/>
              <p:nvPr/>
            </p:nvSpPr>
            <p:spPr>
              <a:xfrm>
                <a:off x="0" y="1675097"/>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28" name="TextBox 82">
                <a:hlinkClick r:id="" action="ppaction://noaction"/>
              </p:cNvPr>
              <p:cNvSpPr txBox="1"/>
              <p:nvPr/>
            </p:nvSpPr>
            <p:spPr>
              <a:xfrm>
                <a:off x="419244" y="1675097"/>
                <a:ext cx="1355482" cy="400110"/>
              </a:xfrm>
              <a:prstGeom prst="rect">
                <a:avLst/>
              </a:prstGeom>
              <a:noFill/>
            </p:spPr>
            <p:txBody>
              <a:bodyPr wrap="square" rtlCol="0">
                <a:spAutoFit/>
              </a:bodyPr>
              <a:lstStyle/>
              <a:p>
                <a:pPr fontAlgn="auto">
                  <a:spcBef>
                    <a:spcPts val="0"/>
                  </a:spcBef>
                  <a:spcAft>
                    <a:spcPts val="0"/>
                  </a:spcAft>
                </a:pPr>
                <a:r>
                  <a:rPr lang="zh-CN" altLang="en-US" sz="2000" dirty="0">
                    <a:solidFill>
                      <a:prstClr val="black"/>
                    </a:solidFill>
                    <a:latin typeface="微软雅黑" panose="020B0503020204020204" pitchFamily="34" charset="-122"/>
                    <a:ea typeface="微软雅黑" panose="020B0503020204020204" pitchFamily="34" charset="-122"/>
                  </a:rPr>
                  <a:t>系统特点</a:t>
                </a:r>
              </a:p>
            </p:txBody>
          </p:sp>
        </p:grpSp>
        <p:grpSp>
          <p:nvGrpSpPr>
            <p:cNvPr id="14" name="组合 28"/>
            <p:cNvGrpSpPr/>
            <p:nvPr/>
          </p:nvGrpSpPr>
          <p:grpSpPr>
            <a:xfrm>
              <a:off x="0" y="4382597"/>
              <a:ext cx="1774726" cy="400110"/>
              <a:chOff x="0" y="1675097"/>
              <a:chExt cx="1774726" cy="400110"/>
            </a:xfrm>
          </p:grpSpPr>
          <p:sp>
            <p:nvSpPr>
              <p:cNvPr id="30" name="矩形 29"/>
              <p:cNvSpPr/>
              <p:nvPr/>
            </p:nvSpPr>
            <p:spPr>
              <a:xfrm>
                <a:off x="0" y="1675097"/>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31" name="TextBox 86">
                <a:hlinkClick r:id="" action="ppaction://noaction"/>
              </p:cNvPr>
              <p:cNvSpPr txBox="1"/>
              <p:nvPr/>
            </p:nvSpPr>
            <p:spPr>
              <a:xfrm>
                <a:off x="419244" y="1675097"/>
                <a:ext cx="1355482" cy="400110"/>
              </a:xfrm>
              <a:prstGeom prst="rect">
                <a:avLst/>
              </a:prstGeom>
              <a:noFill/>
            </p:spPr>
            <p:txBody>
              <a:bodyPr wrap="square" rtlCol="0">
                <a:spAutoFit/>
              </a:bodyPr>
              <a:lstStyle/>
              <a:p>
                <a:pPr fontAlgn="auto">
                  <a:spcBef>
                    <a:spcPts val="0"/>
                  </a:spcBef>
                  <a:spcAft>
                    <a:spcPts val="0"/>
                  </a:spcAft>
                </a:pPr>
                <a:r>
                  <a:rPr lang="zh-CN" altLang="en-US" sz="2000" dirty="0">
                    <a:solidFill>
                      <a:prstClr val="black"/>
                    </a:solidFill>
                    <a:latin typeface="微软雅黑" panose="020B0503020204020204" pitchFamily="34" charset="-122"/>
                    <a:ea typeface="微软雅黑" panose="020B0503020204020204" pitchFamily="34" charset="-122"/>
                  </a:rPr>
                  <a:t>应用发展</a:t>
                </a:r>
              </a:p>
            </p:txBody>
          </p:sp>
        </p:grpSp>
      </p:grpSp>
      <p:sp>
        <p:nvSpPr>
          <p:cNvPr id="32" name="TextBox 34"/>
          <p:cNvSpPr txBox="1"/>
          <p:nvPr userDrawn="1"/>
        </p:nvSpPr>
        <p:spPr>
          <a:xfrm>
            <a:off x="-250711" y="1931977"/>
            <a:ext cx="900120" cy="446276"/>
          </a:xfrm>
          <a:prstGeom prst="rect">
            <a:avLst/>
          </a:prstGeom>
          <a:noFill/>
        </p:spPr>
        <p:txBody>
          <a:bodyPr wrap="square" rtlCol="0">
            <a:spAutoFit/>
          </a:bodyPr>
          <a:lstStyle/>
          <a:p>
            <a:pPr algn="ctr" fontAlgn="auto">
              <a:spcBef>
                <a:spcPts val="0"/>
              </a:spcBef>
              <a:spcAft>
                <a:spcPts val="0"/>
              </a:spcAft>
            </a:pPr>
            <a:r>
              <a:rPr lang="en-US" altLang="zh-CN" sz="2300" b="1" dirty="0">
                <a:solidFill>
                  <a:prstClr val="white">
                    <a:lumMod val="95000"/>
                  </a:prstClr>
                </a:solidFill>
                <a:latin typeface="微软雅黑" panose="020B0503020204020204" pitchFamily="34" charset="-122"/>
                <a:ea typeface="微软雅黑" panose="020B0503020204020204" pitchFamily="34" charset="-122"/>
              </a:rPr>
              <a:t>01</a:t>
            </a:r>
          </a:p>
        </p:txBody>
      </p:sp>
      <p:sp>
        <p:nvSpPr>
          <p:cNvPr id="33" name="TextBox 73"/>
          <p:cNvSpPr txBox="1"/>
          <p:nvPr userDrawn="1"/>
        </p:nvSpPr>
        <p:spPr>
          <a:xfrm>
            <a:off x="-250711" y="2608855"/>
            <a:ext cx="900120" cy="446276"/>
          </a:xfrm>
          <a:prstGeom prst="rect">
            <a:avLst/>
          </a:prstGeom>
          <a:noFill/>
        </p:spPr>
        <p:txBody>
          <a:bodyPr wrap="square" rtlCol="0">
            <a:spAutoFit/>
          </a:bodyPr>
          <a:lstStyle/>
          <a:p>
            <a:pPr algn="ctr" fontAlgn="auto">
              <a:spcBef>
                <a:spcPts val="0"/>
              </a:spcBef>
              <a:spcAft>
                <a:spcPts val="0"/>
              </a:spcAft>
            </a:pPr>
            <a:r>
              <a:rPr lang="en-US" altLang="zh-CN" sz="2300" b="1" dirty="0">
                <a:solidFill>
                  <a:prstClr val="white">
                    <a:lumMod val="95000"/>
                  </a:prstClr>
                </a:solidFill>
                <a:latin typeface="微软雅黑" panose="020B0503020204020204" pitchFamily="34" charset="-122"/>
                <a:ea typeface="微软雅黑" panose="020B0503020204020204" pitchFamily="34" charset="-122"/>
              </a:rPr>
              <a:t>02</a:t>
            </a:r>
          </a:p>
        </p:txBody>
      </p:sp>
      <p:sp>
        <p:nvSpPr>
          <p:cNvPr id="35" name="TextBox 77"/>
          <p:cNvSpPr txBox="1"/>
          <p:nvPr userDrawn="1"/>
        </p:nvSpPr>
        <p:spPr>
          <a:xfrm>
            <a:off x="-250711" y="3285729"/>
            <a:ext cx="900120" cy="446276"/>
          </a:xfrm>
          <a:prstGeom prst="rect">
            <a:avLst/>
          </a:prstGeom>
          <a:noFill/>
        </p:spPr>
        <p:txBody>
          <a:bodyPr wrap="square" rtlCol="0">
            <a:spAutoFit/>
          </a:bodyPr>
          <a:lstStyle/>
          <a:p>
            <a:pPr algn="ctr" fontAlgn="auto">
              <a:spcBef>
                <a:spcPts val="0"/>
              </a:spcBef>
              <a:spcAft>
                <a:spcPts val="0"/>
              </a:spcAft>
            </a:pPr>
            <a:r>
              <a:rPr lang="en-US" altLang="zh-CN" sz="2300" b="1" dirty="0">
                <a:solidFill>
                  <a:prstClr val="white">
                    <a:lumMod val="95000"/>
                  </a:prstClr>
                </a:solidFill>
                <a:latin typeface="微软雅黑" panose="020B0503020204020204" pitchFamily="34" charset="-122"/>
                <a:ea typeface="微软雅黑" panose="020B0503020204020204" pitchFamily="34" charset="-122"/>
              </a:rPr>
              <a:t>03</a:t>
            </a:r>
          </a:p>
        </p:txBody>
      </p:sp>
      <p:sp>
        <p:nvSpPr>
          <p:cNvPr id="37" name="TextBox 81"/>
          <p:cNvSpPr txBox="1"/>
          <p:nvPr userDrawn="1"/>
        </p:nvSpPr>
        <p:spPr>
          <a:xfrm>
            <a:off x="-250711" y="3962605"/>
            <a:ext cx="900120" cy="446276"/>
          </a:xfrm>
          <a:prstGeom prst="rect">
            <a:avLst/>
          </a:prstGeom>
          <a:noFill/>
        </p:spPr>
        <p:txBody>
          <a:bodyPr wrap="square" rtlCol="0">
            <a:spAutoFit/>
          </a:bodyPr>
          <a:lstStyle/>
          <a:p>
            <a:pPr algn="ctr" fontAlgn="auto">
              <a:spcBef>
                <a:spcPts val="0"/>
              </a:spcBef>
              <a:spcAft>
                <a:spcPts val="0"/>
              </a:spcAft>
            </a:pPr>
            <a:r>
              <a:rPr lang="en-US" altLang="zh-CN" sz="2300" b="1" dirty="0">
                <a:solidFill>
                  <a:prstClr val="white">
                    <a:lumMod val="95000"/>
                  </a:prstClr>
                </a:solidFill>
                <a:latin typeface="微软雅黑" panose="020B0503020204020204" pitchFamily="34" charset="-122"/>
                <a:ea typeface="微软雅黑" panose="020B0503020204020204" pitchFamily="34" charset="-122"/>
              </a:rPr>
              <a:t>04</a:t>
            </a:r>
          </a:p>
        </p:txBody>
      </p:sp>
      <p:sp>
        <p:nvSpPr>
          <p:cNvPr id="38" name="TextBox 85"/>
          <p:cNvSpPr txBox="1"/>
          <p:nvPr userDrawn="1"/>
        </p:nvSpPr>
        <p:spPr>
          <a:xfrm>
            <a:off x="-250711" y="4639480"/>
            <a:ext cx="900120" cy="446276"/>
          </a:xfrm>
          <a:prstGeom prst="rect">
            <a:avLst/>
          </a:prstGeom>
          <a:noFill/>
        </p:spPr>
        <p:txBody>
          <a:bodyPr wrap="square" rtlCol="0">
            <a:spAutoFit/>
          </a:bodyPr>
          <a:lstStyle/>
          <a:p>
            <a:pPr algn="ctr" fontAlgn="auto">
              <a:spcBef>
                <a:spcPts val="0"/>
              </a:spcBef>
              <a:spcAft>
                <a:spcPts val="0"/>
              </a:spcAft>
            </a:pPr>
            <a:r>
              <a:rPr lang="en-US" altLang="zh-CN" sz="2300" b="1" dirty="0">
                <a:solidFill>
                  <a:prstClr val="white">
                    <a:lumMod val="95000"/>
                  </a:prstClr>
                </a:solidFill>
                <a:latin typeface="微软雅黑" panose="020B0503020204020204" pitchFamily="34" charset="-122"/>
                <a:ea typeface="微软雅黑" panose="020B0503020204020204" pitchFamily="34" charset="-122"/>
              </a:rPr>
              <a:t>05</a:t>
            </a:r>
          </a:p>
        </p:txBody>
      </p:sp>
      <p:sp>
        <p:nvSpPr>
          <p:cNvPr id="7" name="TextBox 35">
            <a:hlinkClick r:id="" action="ppaction://noaction"/>
          </p:cNvPr>
          <p:cNvSpPr txBox="1"/>
          <p:nvPr userDrawn="1"/>
        </p:nvSpPr>
        <p:spPr>
          <a:xfrm>
            <a:off x="410032" y="1978275"/>
            <a:ext cx="1355482" cy="400110"/>
          </a:xfrm>
          <a:prstGeom prst="rect">
            <a:avLst/>
          </a:prstGeom>
          <a:noFill/>
        </p:spPr>
        <p:txBody>
          <a:bodyPr wrap="square" rtlCol="0">
            <a:spAutoFit/>
          </a:bodyPr>
          <a:lstStyle/>
          <a:p>
            <a:pPr fontAlgn="auto">
              <a:spcBef>
                <a:spcPts val="0"/>
              </a:spcBef>
              <a:spcAft>
                <a:spcPts val="0"/>
              </a:spcAft>
            </a:pPr>
            <a:r>
              <a:rPr lang="zh-CN" altLang="en-US" sz="2000" dirty="0">
                <a:solidFill>
                  <a:prstClr val="black"/>
                </a:solidFill>
                <a:latin typeface="微软雅黑" panose="020B0503020204020204" pitchFamily="34" charset="-122"/>
                <a:ea typeface="微软雅黑" panose="020B0503020204020204" pitchFamily="34" charset="-122"/>
              </a:rPr>
              <a:t>研究对象</a:t>
            </a:r>
          </a:p>
        </p:txBody>
      </p:sp>
      <p:sp>
        <p:nvSpPr>
          <p:cNvPr id="9" name="TextBox 74">
            <a:hlinkClick r:id="" action="ppaction://noaction"/>
          </p:cNvPr>
          <p:cNvSpPr txBox="1"/>
          <p:nvPr userDrawn="1"/>
        </p:nvSpPr>
        <p:spPr>
          <a:xfrm>
            <a:off x="410032" y="2655149"/>
            <a:ext cx="1355482" cy="400110"/>
          </a:xfrm>
          <a:prstGeom prst="rect">
            <a:avLst/>
          </a:prstGeom>
          <a:noFill/>
        </p:spPr>
        <p:txBody>
          <a:bodyPr wrap="square" rtlCol="0">
            <a:spAutoFit/>
          </a:bodyPr>
          <a:lstStyle/>
          <a:p>
            <a:pPr fontAlgn="auto">
              <a:spcBef>
                <a:spcPts val="0"/>
              </a:spcBef>
              <a:spcAft>
                <a:spcPts val="0"/>
              </a:spcAft>
            </a:pPr>
            <a:r>
              <a:rPr lang="zh-CN" altLang="en-US" sz="2000" dirty="0">
                <a:solidFill>
                  <a:prstClr val="white"/>
                </a:solidFill>
                <a:latin typeface="微软雅黑" panose="020B0503020204020204" pitchFamily="34" charset="-122"/>
                <a:ea typeface="微软雅黑" panose="020B0503020204020204" pitchFamily="34" charset="-122"/>
              </a:rPr>
              <a:t>系统组成</a:t>
            </a:r>
          </a:p>
        </p:txBody>
      </p:sp>
    </p:spTree>
    <p:extLst>
      <p:ext uri="{BB962C8B-B14F-4D97-AF65-F5344CB8AC3E}">
        <p14:creationId xmlns:p14="http://schemas.microsoft.com/office/powerpoint/2010/main" val="2718451067"/>
      </p:ext>
    </p:extLst>
  </p:cSld>
  <p:clrMapOvr>
    <a:masterClrMapping/>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type="twoObj" preserve="1">
  <p:cSld name="3_两栏内容">
    <p:spTree>
      <p:nvGrpSpPr>
        <p:cNvPr id="1" name=""/>
        <p:cNvGrpSpPr/>
        <p:nvPr/>
      </p:nvGrpSpPr>
      <p:grpSpPr>
        <a:xfrm>
          <a:off x="0" y="0"/>
          <a:ext cx="0" cy="0"/>
          <a:chOff x="0" y="0"/>
          <a:chExt cx="0" cy="0"/>
        </a:xfrm>
      </p:grpSpPr>
      <p:grpSp>
        <p:nvGrpSpPr>
          <p:cNvPr id="9" name="组合 2"/>
          <p:cNvGrpSpPr/>
          <p:nvPr userDrawn="1"/>
        </p:nvGrpSpPr>
        <p:grpSpPr>
          <a:xfrm>
            <a:off x="-10581" y="-23811"/>
            <a:ext cx="12213374" cy="227012"/>
            <a:chOff x="-12" y="7780"/>
            <a:chExt cx="14426" cy="268"/>
          </a:xfrm>
        </p:grpSpPr>
        <p:sp>
          <p:nvSpPr>
            <p:cNvPr id="3" name="任意多边形 2"/>
            <p:cNvSpPr/>
            <p:nvPr/>
          </p:nvSpPr>
          <p:spPr>
            <a:xfrm>
              <a:off x="-12" y="7780"/>
              <a:ext cx="735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351" noProof="1">
                <a:solidFill>
                  <a:prstClr val="white"/>
                </a:solidFill>
              </a:endParaRPr>
            </a:p>
          </p:txBody>
        </p:sp>
        <p:sp>
          <p:nvSpPr>
            <p:cNvPr id="4" name="任意多边形 3"/>
            <p:cNvSpPr/>
            <p:nvPr/>
          </p:nvSpPr>
          <p:spPr>
            <a:xfrm rot="10800000">
              <a:off x="6830" y="7780"/>
              <a:ext cx="758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351" noProof="1">
                <a:solidFill>
                  <a:prstClr val="white"/>
                </a:solidFill>
              </a:endParaRPr>
            </a:p>
          </p:txBody>
        </p:sp>
      </p:grpSp>
      <p:sp>
        <p:nvSpPr>
          <p:cNvPr id="5" name="矩形 4"/>
          <p:cNvSpPr/>
          <p:nvPr userDrawn="1"/>
        </p:nvSpPr>
        <p:spPr>
          <a:xfrm>
            <a:off x="-10581" y="6496054"/>
            <a:ext cx="12209143" cy="366713"/>
          </a:xfrm>
          <a:prstGeom prst="rect">
            <a:avLst/>
          </a:pr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351" noProof="1">
              <a:solidFill>
                <a:prstClr val="white"/>
              </a:solidFill>
            </a:endParaRPr>
          </a:p>
        </p:txBody>
      </p:sp>
      <p:sp>
        <p:nvSpPr>
          <p:cNvPr id="6" name="任意多边形 5"/>
          <p:cNvSpPr/>
          <p:nvPr userDrawn="1"/>
        </p:nvSpPr>
        <p:spPr>
          <a:xfrm rot="10800000" flipH="1">
            <a:off x="-10581" y="6494467"/>
            <a:ext cx="5728922" cy="142875"/>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351" noProof="1">
              <a:solidFill>
                <a:prstClr val="white"/>
              </a:solidFill>
            </a:endParaRPr>
          </a:p>
        </p:txBody>
      </p:sp>
      <p:sp>
        <p:nvSpPr>
          <p:cNvPr id="2" name="矩形 1"/>
          <p:cNvSpPr/>
          <p:nvPr userDrawn="1"/>
        </p:nvSpPr>
        <p:spPr>
          <a:xfrm>
            <a:off x="1" y="930721"/>
            <a:ext cx="1702557" cy="5212923"/>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endParaRPr>
          </a:p>
        </p:txBody>
      </p:sp>
      <p:sp>
        <p:nvSpPr>
          <p:cNvPr id="8" name="矩形 7"/>
          <p:cNvSpPr/>
          <p:nvPr userDrawn="1"/>
        </p:nvSpPr>
        <p:spPr>
          <a:xfrm>
            <a:off x="1846736" y="928670"/>
            <a:ext cx="10343680" cy="5214975"/>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endParaRPr>
          </a:p>
        </p:txBody>
      </p:sp>
      <p:sp>
        <p:nvSpPr>
          <p:cNvPr id="40" name="矩形 39"/>
          <p:cNvSpPr/>
          <p:nvPr userDrawn="1"/>
        </p:nvSpPr>
        <p:spPr>
          <a:xfrm>
            <a:off x="454025" y="3331849"/>
            <a:ext cx="1140460" cy="377825"/>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grpSp>
        <p:nvGrpSpPr>
          <p:cNvPr id="10" name="组合 9"/>
          <p:cNvGrpSpPr/>
          <p:nvPr userDrawn="1"/>
        </p:nvGrpSpPr>
        <p:grpSpPr>
          <a:xfrm>
            <a:off x="-9211" y="1978274"/>
            <a:ext cx="1774726" cy="3107611"/>
            <a:chOff x="0" y="1675097"/>
            <a:chExt cx="1774726" cy="3107610"/>
          </a:xfrm>
        </p:grpSpPr>
        <p:sp>
          <p:nvSpPr>
            <p:cNvPr id="17" name="矩形 16"/>
            <p:cNvSpPr/>
            <p:nvPr/>
          </p:nvSpPr>
          <p:spPr>
            <a:xfrm>
              <a:off x="0" y="1675097"/>
              <a:ext cx="42037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21" name="矩形 20"/>
            <p:cNvSpPr/>
            <p:nvPr/>
          </p:nvSpPr>
          <p:spPr>
            <a:xfrm>
              <a:off x="0" y="2351972"/>
              <a:ext cx="42037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24" name="矩形 23"/>
            <p:cNvSpPr/>
            <p:nvPr/>
          </p:nvSpPr>
          <p:spPr>
            <a:xfrm>
              <a:off x="0" y="3028847"/>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grpSp>
          <p:nvGrpSpPr>
            <p:cNvPr id="13" name="组合 25"/>
            <p:cNvGrpSpPr/>
            <p:nvPr/>
          </p:nvGrpSpPr>
          <p:grpSpPr>
            <a:xfrm>
              <a:off x="0" y="3705722"/>
              <a:ext cx="1774726" cy="400110"/>
              <a:chOff x="0" y="1675097"/>
              <a:chExt cx="1774726" cy="400110"/>
            </a:xfrm>
          </p:grpSpPr>
          <p:sp>
            <p:nvSpPr>
              <p:cNvPr id="27" name="矩形 26"/>
              <p:cNvSpPr/>
              <p:nvPr/>
            </p:nvSpPr>
            <p:spPr>
              <a:xfrm>
                <a:off x="0" y="1675097"/>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28" name="TextBox 82">
                <a:hlinkClick r:id="" action="ppaction://noaction"/>
              </p:cNvPr>
              <p:cNvSpPr txBox="1"/>
              <p:nvPr/>
            </p:nvSpPr>
            <p:spPr>
              <a:xfrm>
                <a:off x="419244" y="1675097"/>
                <a:ext cx="1355482" cy="400110"/>
              </a:xfrm>
              <a:prstGeom prst="rect">
                <a:avLst/>
              </a:prstGeom>
              <a:noFill/>
            </p:spPr>
            <p:txBody>
              <a:bodyPr wrap="square" rtlCol="0">
                <a:spAutoFit/>
              </a:bodyPr>
              <a:lstStyle/>
              <a:p>
                <a:pPr fontAlgn="auto">
                  <a:spcBef>
                    <a:spcPts val="0"/>
                  </a:spcBef>
                  <a:spcAft>
                    <a:spcPts val="0"/>
                  </a:spcAft>
                </a:pPr>
                <a:r>
                  <a:rPr lang="zh-CN" altLang="en-US" sz="2000" dirty="0">
                    <a:solidFill>
                      <a:prstClr val="black"/>
                    </a:solidFill>
                    <a:latin typeface="微软雅黑" panose="020B0503020204020204" pitchFamily="34" charset="-122"/>
                    <a:ea typeface="微软雅黑" panose="020B0503020204020204" pitchFamily="34" charset="-122"/>
                  </a:rPr>
                  <a:t>系统特点</a:t>
                </a:r>
              </a:p>
            </p:txBody>
          </p:sp>
        </p:grpSp>
        <p:grpSp>
          <p:nvGrpSpPr>
            <p:cNvPr id="14" name="组合 28"/>
            <p:cNvGrpSpPr/>
            <p:nvPr/>
          </p:nvGrpSpPr>
          <p:grpSpPr>
            <a:xfrm>
              <a:off x="0" y="4382597"/>
              <a:ext cx="1774726" cy="400110"/>
              <a:chOff x="0" y="1675097"/>
              <a:chExt cx="1774726" cy="400110"/>
            </a:xfrm>
          </p:grpSpPr>
          <p:sp>
            <p:nvSpPr>
              <p:cNvPr id="30" name="矩形 29"/>
              <p:cNvSpPr/>
              <p:nvPr/>
            </p:nvSpPr>
            <p:spPr>
              <a:xfrm>
                <a:off x="0" y="1675097"/>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31" name="TextBox 86">
                <a:hlinkClick r:id="" action="ppaction://noaction"/>
              </p:cNvPr>
              <p:cNvSpPr txBox="1"/>
              <p:nvPr/>
            </p:nvSpPr>
            <p:spPr>
              <a:xfrm>
                <a:off x="419244" y="1675097"/>
                <a:ext cx="1355482" cy="400110"/>
              </a:xfrm>
              <a:prstGeom prst="rect">
                <a:avLst/>
              </a:prstGeom>
              <a:noFill/>
            </p:spPr>
            <p:txBody>
              <a:bodyPr wrap="square" rtlCol="0">
                <a:spAutoFit/>
              </a:bodyPr>
              <a:lstStyle/>
              <a:p>
                <a:pPr fontAlgn="auto">
                  <a:spcBef>
                    <a:spcPts val="0"/>
                  </a:spcBef>
                  <a:spcAft>
                    <a:spcPts val="0"/>
                  </a:spcAft>
                </a:pPr>
                <a:r>
                  <a:rPr lang="zh-CN" altLang="en-US" sz="2000" dirty="0">
                    <a:solidFill>
                      <a:prstClr val="black"/>
                    </a:solidFill>
                    <a:latin typeface="微软雅黑" panose="020B0503020204020204" pitchFamily="34" charset="-122"/>
                    <a:ea typeface="微软雅黑" panose="020B0503020204020204" pitchFamily="34" charset="-122"/>
                  </a:rPr>
                  <a:t>应用发展</a:t>
                </a:r>
              </a:p>
            </p:txBody>
          </p:sp>
        </p:grpSp>
      </p:grpSp>
      <p:sp>
        <p:nvSpPr>
          <p:cNvPr id="32" name="TextBox 34"/>
          <p:cNvSpPr txBox="1"/>
          <p:nvPr userDrawn="1"/>
        </p:nvSpPr>
        <p:spPr>
          <a:xfrm>
            <a:off x="-250711" y="1931977"/>
            <a:ext cx="900120" cy="446276"/>
          </a:xfrm>
          <a:prstGeom prst="rect">
            <a:avLst/>
          </a:prstGeom>
          <a:noFill/>
        </p:spPr>
        <p:txBody>
          <a:bodyPr wrap="square" rtlCol="0">
            <a:spAutoFit/>
          </a:bodyPr>
          <a:lstStyle/>
          <a:p>
            <a:pPr algn="ctr" fontAlgn="auto">
              <a:spcBef>
                <a:spcPts val="0"/>
              </a:spcBef>
              <a:spcAft>
                <a:spcPts val="0"/>
              </a:spcAft>
            </a:pPr>
            <a:r>
              <a:rPr lang="en-US" altLang="zh-CN" sz="2300" b="1" dirty="0">
                <a:solidFill>
                  <a:prstClr val="white">
                    <a:lumMod val="95000"/>
                  </a:prstClr>
                </a:solidFill>
                <a:latin typeface="微软雅黑" panose="020B0503020204020204" pitchFamily="34" charset="-122"/>
                <a:ea typeface="微软雅黑" panose="020B0503020204020204" pitchFamily="34" charset="-122"/>
              </a:rPr>
              <a:t>01</a:t>
            </a:r>
          </a:p>
        </p:txBody>
      </p:sp>
      <p:sp>
        <p:nvSpPr>
          <p:cNvPr id="33" name="TextBox 73"/>
          <p:cNvSpPr txBox="1"/>
          <p:nvPr userDrawn="1"/>
        </p:nvSpPr>
        <p:spPr>
          <a:xfrm>
            <a:off x="-250711" y="2608855"/>
            <a:ext cx="900120" cy="446276"/>
          </a:xfrm>
          <a:prstGeom prst="rect">
            <a:avLst/>
          </a:prstGeom>
          <a:noFill/>
        </p:spPr>
        <p:txBody>
          <a:bodyPr wrap="square" rtlCol="0">
            <a:spAutoFit/>
          </a:bodyPr>
          <a:lstStyle/>
          <a:p>
            <a:pPr algn="ctr" fontAlgn="auto">
              <a:spcBef>
                <a:spcPts val="0"/>
              </a:spcBef>
              <a:spcAft>
                <a:spcPts val="0"/>
              </a:spcAft>
            </a:pPr>
            <a:r>
              <a:rPr lang="en-US" altLang="zh-CN" sz="2300" b="1" dirty="0">
                <a:solidFill>
                  <a:prstClr val="white">
                    <a:lumMod val="95000"/>
                  </a:prstClr>
                </a:solidFill>
                <a:latin typeface="微软雅黑" panose="020B0503020204020204" pitchFamily="34" charset="-122"/>
                <a:ea typeface="微软雅黑" panose="020B0503020204020204" pitchFamily="34" charset="-122"/>
              </a:rPr>
              <a:t>02</a:t>
            </a:r>
          </a:p>
        </p:txBody>
      </p:sp>
      <p:sp>
        <p:nvSpPr>
          <p:cNvPr id="35" name="TextBox 77"/>
          <p:cNvSpPr txBox="1"/>
          <p:nvPr userDrawn="1"/>
        </p:nvSpPr>
        <p:spPr>
          <a:xfrm>
            <a:off x="-250711" y="3285729"/>
            <a:ext cx="900120" cy="446276"/>
          </a:xfrm>
          <a:prstGeom prst="rect">
            <a:avLst/>
          </a:prstGeom>
          <a:noFill/>
        </p:spPr>
        <p:txBody>
          <a:bodyPr wrap="square" rtlCol="0">
            <a:spAutoFit/>
          </a:bodyPr>
          <a:lstStyle/>
          <a:p>
            <a:pPr algn="ctr" fontAlgn="auto">
              <a:spcBef>
                <a:spcPts val="0"/>
              </a:spcBef>
              <a:spcAft>
                <a:spcPts val="0"/>
              </a:spcAft>
            </a:pPr>
            <a:r>
              <a:rPr lang="en-US" altLang="zh-CN" sz="2300" b="1" dirty="0">
                <a:solidFill>
                  <a:prstClr val="white">
                    <a:lumMod val="95000"/>
                  </a:prstClr>
                </a:solidFill>
                <a:latin typeface="微软雅黑" panose="020B0503020204020204" pitchFamily="34" charset="-122"/>
                <a:ea typeface="微软雅黑" panose="020B0503020204020204" pitchFamily="34" charset="-122"/>
              </a:rPr>
              <a:t>03</a:t>
            </a:r>
          </a:p>
        </p:txBody>
      </p:sp>
      <p:sp>
        <p:nvSpPr>
          <p:cNvPr id="37" name="TextBox 81"/>
          <p:cNvSpPr txBox="1"/>
          <p:nvPr userDrawn="1"/>
        </p:nvSpPr>
        <p:spPr>
          <a:xfrm>
            <a:off x="-250711" y="3962605"/>
            <a:ext cx="900120" cy="446276"/>
          </a:xfrm>
          <a:prstGeom prst="rect">
            <a:avLst/>
          </a:prstGeom>
          <a:noFill/>
        </p:spPr>
        <p:txBody>
          <a:bodyPr wrap="square" rtlCol="0">
            <a:spAutoFit/>
          </a:bodyPr>
          <a:lstStyle/>
          <a:p>
            <a:pPr algn="ctr" fontAlgn="auto">
              <a:spcBef>
                <a:spcPts val="0"/>
              </a:spcBef>
              <a:spcAft>
                <a:spcPts val="0"/>
              </a:spcAft>
            </a:pPr>
            <a:r>
              <a:rPr lang="en-US" altLang="zh-CN" sz="2300" b="1" dirty="0">
                <a:solidFill>
                  <a:prstClr val="white">
                    <a:lumMod val="95000"/>
                  </a:prstClr>
                </a:solidFill>
                <a:latin typeface="微软雅黑" panose="020B0503020204020204" pitchFamily="34" charset="-122"/>
                <a:ea typeface="微软雅黑" panose="020B0503020204020204" pitchFamily="34" charset="-122"/>
              </a:rPr>
              <a:t>04</a:t>
            </a:r>
          </a:p>
        </p:txBody>
      </p:sp>
      <p:sp>
        <p:nvSpPr>
          <p:cNvPr id="38" name="TextBox 85"/>
          <p:cNvSpPr txBox="1"/>
          <p:nvPr userDrawn="1"/>
        </p:nvSpPr>
        <p:spPr>
          <a:xfrm>
            <a:off x="-250711" y="4639480"/>
            <a:ext cx="900120" cy="446276"/>
          </a:xfrm>
          <a:prstGeom prst="rect">
            <a:avLst/>
          </a:prstGeom>
          <a:noFill/>
        </p:spPr>
        <p:txBody>
          <a:bodyPr wrap="square" rtlCol="0">
            <a:spAutoFit/>
          </a:bodyPr>
          <a:lstStyle/>
          <a:p>
            <a:pPr algn="ctr" fontAlgn="auto">
              <a:spcBef>
                <a:spcPts val="0"/>
              </a:spcBef>
              <a:spcAft>
                <a:spcPts val="0"/>
              </a:spcAft>
            </a:pPr>
            <a:r>
              <a:rPr lang="en-US" altLang="zh-CN" sz="2300" b="1" dirty="0">
                <a:solidFill>
                  <a:prstClr val="white">
                    <a:lumMod val="95000"/>
                  </a:prstClr>
                </a:solidFill>
                <a:latin typeface="微软雅黑" panose="020B0503020204020204" pitchFamily="34" charset="-122"/>
                <a:ea typeface="微软雅黑" panose="020B0503020204020204" pitchFamily="34" charset="-122"/>
              </a:rPr>
              <a:t>05</a:t>
            </a:r>
          </a:p>
        </p:txBody>
      </p:sp>
      <p:sp>
        <p:nvSpPr>
          <p:cNvPr id="7" name="TextBox 35">
            <a:hlinkClick r:id="" action="ppaction://noaction"/>
          </p:cNvPr>
          <p:cNvSpPr txBox="1"/>
          <p:nvPr userDrawn="1"/>
        </p:nvSpPr>
        <p:spPr>
          <a:xfrm>
            <a:off x="410032" y="1978275"/>
            <a:ext cx="1355482" cy="400110"/>
          </a:xfrm>
          <a:prstGeom prst="rect">
            <a:avLst/>
          </a:prstGeom>
          <a:noFill/>
        </p:spPr>
        <p:txBody>
          <a:bodyPr wrap="square" rtlCol="0">
            <a:spAutoFit/>
          </a:bodyPr>
          <a:lstStyle/>
          <a:p>
            <a:pPr fontAlgn="auto">
              <a:spcBef>
                <a:spcPts val="0"/>
              </a:spcBef>
              <a:spcAft>
                <a:spcPts val="0"/>
              </a:spcAft>
            </a:pPr>
            <a:r>
              <a:rPr lang="zh-CN" altLang="en-US" sz="2000" dirty="0">
                <a:solidFill>
                  <a:prstClr val="black"/>
                </a:solidFill>
                <a:latin typeface="微软雅黑" panose="020B0503020204020204" pitchFamily="34" charset="-122"/>
                <a:ea typeface="微软雅黑" panose="020B0503020204020204" pitchFamily="34" charset="-122"/>
              </a:rPr>
              <a:t>研究对象</a:t>
            </a:r>
          </a:p>
        </p:txBody>
      </p:sp>
      <p:sp>
        <p:nvSpPr>
          <p:cNvPr id="11" name="TextBox 74">
            <a:hlinkClick r:id="" action="ppaction://noaction"/>
          </p:cNvPr>
          <p:cNvSpPr txBox="1"/>
          <p:nvPr userDrawn="1"/>
        </p:nvSpPr>
        <p:spPr>
          <a:xfrm>
            <a:off x="410032" y="2655149"/>
            <a:ext cx="1355482" cy="400110"/>
          </a:xfrm>
          <a:prstGeom prst="rect">
            <a:avLst/>
          </a:prstGeom>
          <a:noFill/>
        </p:spPr>
        <p:txBody>
          <a:bodyPr wrap="square" rtlCol="0">
            <a:spAutoFit/>
          </a:bodyPr>
          <a:lstStyle/>
          <a:p>
            <a:pPr fontAlgn="auto">
              <a:spcBef>
                <a:spcPts val="0"/>
              </a:spcBef>
              <a:spcAft>
                <a:spcPts val="0"/>
              </a:spcAft>
            </a:pPr>
            <a:r>
              <a:rPr lang="zh-CN" altLang="en-US" sz="2000" dirty="0">
                <a:solidFill>
                  <a:prstClr val="black"/>
                </a:solidFill>
                <a:latin typeface="微软雅黑" panose="020B0503020204020204" pitchFamily="34" charset="-122"/>
                <a:ea typeface="微软雅黑" panose="020B0503020204020204" pitchFamily="34" charset="-122"/>
              </a:rPr>
              <a:t>系统组成</a:t>
            </a:r>
          </a:p>
        </p:txBody>
      </p:sp>
      <p:sp>
        <p:nvSpPr>
          <p:cNvPr id="12" name="TextBox 78">
            <a:hlinkClick r:id="" action="ppaction://noaction"/>
          </p:cNvPr>
          <p:cNvSpPr txBox="1"/>
          <p:nvPr userDrawn="1"/>
        </p:nvSpPr>
        <p:spPr>
          <a:xfrm>
            <a:off x="410032" y="3332024"/>
            <a:ext cx="1355482" cy="400110"/>
          </a:xfrm>
          <a:prstGeom prst="rect">
            <a:avLst/>
          </a:prstGeom>
          <a:noFill/>
        </p:spPr>
        <p:txBody>
          <a:bodyPr wrap="square" rtlCol="0">
            <a:spAutoFit/>
          </a:bodyPr>
          <a:lstStyle/>
          <a:p>
            <a:pPr fontAlgn="auto">
              <a:spcBef>
                <a:spcPts val="0"/>
              </a:spcBef>
              <a:spcAft>
                <a:spcPts val="0"/>
              </a:spcAft>
            </a:pPr>
            <a:r>
              <a:rPr lang="zh-CN" altLang="en-US" sz="2000" dirty="0">
                <a:solidFill>
                  <a:prstClr val="white"/>
                </a:solidFill>
                <a:latin typeface="微软雅黑" panose="020B0503020204020204" pitchFamily="34" charset="-122"/>
                <a:ea typeface="微软雅黑" panose="020B0503020204020204" pitchFamily="34" charset="-122"/>
              </a:rPr>
              <a:t>工作原理</a:t>
            </a:r>
          </a:p>
        </p:txBody>
      </p:sp>
    </p:spTree>
    <p:extLst>
      <p:ext uri="{BB962C8B-B14F-4D97-AF65-F5344CB8AC3E}">
        <p14:creationId xmlns:p14="http://schemas.microsoft.com/office/powerpoint/2010/main" val="529042379"/>
      </p:ext>
    </p:extLst>
  </p:cSld>
  <p:clrMapOvr>
    <a:masterClrMapping/>
  </p:clrMapOvr>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type="twoObj" preserve="1">
  <p:cSld name="4_两栏内容">
    <p:spTree>
      <p:nvGrpSpPr>
        <p:cNvPr id="1" name=""/>
        <p:cNvGrpSpPr/>
        <p:nvPr/>
      </p:nvGrpSpPr>
      <p:grpSpPr>
        <a:xfrm>
          <a:off x="0" y="0"/>
          <a:ext cx="0" cy="0"/>
          <a:chOff x="0" y="0"/>
          <a:chExt cx="0" cy="0"/>
        </a:xfrm>
      </p:grpSpPr>
      <p:grpSp>
        <p:nvGrpSpPr>
          <p:cNvPr id="10" name="组合 2"/>
          <p:cNvGrpSpPr/>
          <p:nvPr userDrawn="1"/>
        </p:nvGrpSpPr>
        <p:grpSpPr>
          <a:xfrm>
            <a:off x="-10581" y="-23811"/>
            <a:ext cx="12213374" cy="227012"/>
            <a:chOff x="-12" y="7780"/>
            <a:chExt cx="14426" cy="268"/>
          </a:xfrm>
        </p:grpSpPr>
        <p:sp>
          <p:nvSpPr>
            <p:cNvPr id="3" name="任意多边形 2"/>
            <p:cNvSpPr/>
            <p:nvPr/>
          </p:nvSpPr>
          <p:spPr>
            <a:xfrm>
              <a:off x="-12" y="7780"/>
              <a:ext cx="735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351" noProof="1">
                <a:solidFill>
                  <a:prstClr val="white"/>
                </a:solidFill>
              </a:endParaRPr>
            </a:p>
          </p:txBody>
        </p:sp>
        <p:sp>
          <p:nvSpPr>
            <p:cNvPr id="4" name="任意多边形 3"/>
            <p:cNvSpPr/>
            <p:nvPr/>
          </p:nvSpPr>
          <p:spPr>
            <a:xfrm rot="10800000">
              <a:off x="6830" y="7780"/>
              <a:ext cx="758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351" noProof="1">
                <a:solidFill>
                  <a:prstClr val="white"/>
                </a:solidFill>
              </a:endParaRPr>
            </a:p>
          </p:txBody>
        </p:sp>
      </p:grpSp>
      <p:sp>
        <p:nvSpPr>
          <p:cNvPr id="5" name="矩形 4"/>
          <p:cNvSpPr/>
          <p:nvPr userDrawn="1"/>
        </p:nvSpPr>
        <p:spPr>
          <a:xfrm>
            <a:off x="-10581" y="6496054"/>
            <a:ext cx="12209143" cy="366713"/>
          </a:xfrm>
          <a:prstGeom prst="rect">
            <a:avLst/>
          </a:pr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351" noProof="1">
              <a:solidFill>
                <a:prstClr val="white"/>
              </a:solidFill>
            </a:endParaRPr>
          </a:p>
        </p:txBody>
      </p:sp>
      <p:sp>
        <p:nvSpPr>
          <p:cNvPr id="6" name="任意多边形 5"/>
          <p:cNvSpPr/>
          <p:nvPr userDrawn="1"/>
        </p:nvSpPr>
        <p:spPr>
          <a:xfrm rot="10800000" flipH="1">
            <a:off x="-10581" y="6494467"/>
            <a:ext cx="5728922" cy="142875"/>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351" noProof="1">
              <a:solidFill>
                <a:prstClr val="white"/>
              </a:solidFill>
            </a:endParaRPr>
          </a:p>
        </p:txBody>
      </p:sp>
      <p:sp>
        <p:nvSpPr>
          <p:cNvPr id="2" name="矩形 1"/>
          <p:cNvSpPr/>
          <p:nvPr userDrawn="1"/>
        </p:nvSpPr>
        <p:spPr>
          <a:xfrm>
            <a:off x="1" y="930721"/>
            <a:ext cx="1702557" cy="5212923"/>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endParaRPr>
          </a:p>
        </p:txBody>
      </p:sp>
      <p:sp>
        <p:nvSpPr>
          <p:cNvPr id="8" name="矩形 7"/>
          <p:cNvSpPr/>
          <p:nvPr userDrawn="1"/>
        </p:nvSpPr>
        <p:spPr>
          <a:xfrm>
            <a:off x="1846736" y="928670"/>
            <a:ext cx="10343680" cy="5214975"/>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endParaRPr>
          </a:p>
        </p:txBody>
      </p:sp>
      <p:sp>
        <p:nvSpPr>
          <p:cNvPr id="40" name="矩形 39"/>
          <p:cNvSpPr/>
          <p:nvPr userDrawn="1"/>
        </p:nvSpPr>
        <p:spPr>
          <a:xfrm>
            <a:off x="454025" y="4008125"/>
            <a:ext cx="1140460" cy="377825"/>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grpSp>
        <p:nvGrpSpPr>
          <p:cNvPr id="12" name="组合 9"/>
          <p:cNvGrpSpPr/>
          <p:nvPr userDrawn="1"/>
        </p:nvGrpSpPr>
        <p:grpSpPr>
          <a:xfrm>
            <a:off x="-9211" y="1978274"/>
            <a:ext cx="1774726" cy="3107611"/>
            <a:chOff x="0" y="1675097"/>
            <a:chExt cx="1774726" cy="3107610"/>
          </a:xfrm>
        </p:grpSpPr>
        <p:sp>
          <p:nvSpPr>
            <p:cNvPr id="17" name="矩形 16"/>
            <p:cNvSpPr/>
            <p:nvPr/>
          </p:nvSpPr>
          <p:spPr>
            <a:xfrm>
              <a:off x="0" y="1675097"/>
              <a:ext cx="42037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21" name="矩形 20"/>
            <p:cNvSpPr/>
            <p:nvPr/>
          </p:nvSpPr>
          <p:spPr>
            <a:xfrm>
              <a:off x="0" y="2351972"/>
              <a:ext cx="42037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24" name="矩形 23"/>
            <p:cNvSpPr/>
            <p:nvPr/>
          </p:nvSpPr>
          <p:spPr>
            <a:xfrm>
              <a:off x="0" y="3028847"/>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27" name="矩形 26"/>
            <p:cNvSpPr/>
            <p:nvPr/>
          </p:nvSpPr>
          <p:spPr>
            <a:xfrm>
              <a:off x="0" y="3705722"/>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grpSp>
          <p:nvGrpSpPr>
            <p:cNvPr id="14" name="组合 28"/>
            <p:cNvGrpSpPr/>
            <p:nvPr/>
          </p:nvGrpSpPr>
          <p:grpSpPr>
            <a:xfrm>
              <a:off x="0" y="4382597"/>
              <a:ext cx="1774726" cy="400110"/>
              <a:chOff x="0" y="1675097"/>
              <a:chExt cx="1774726" cy="400110"/>
            </a:xfrm>
          </p:grpSpPr>
          <p:sp>
            <p:nvSpPr>
              <p:cNvPr id="30" name="矩形 29"/>
              <p:cNvSpPr/>
              <p:nvPr/>
            </p:nvSpPr>
            <p:spPr>
              <a:xfrm>
                <a:off x="0" y="1675097"/>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31" name="TextBox 86">
                <a:hlinkClick r:id="" action="ppaction://noaction"/>
              </p:cNvPr>
              <p:cNvSpPr txBox="1"/>
              <p:nvPr/>
            </p:nvSpPr>
            <p:spPr>
              <a:xfrm>
                <a:off x="419244" y="1675097"/>
                <a:ext cx="1355482" cy="400110"/>
              </a:xfrm>
              <a:prstGeom prst="rect">
                <a:avLst/>
              </a:prstGeom>
              <a:noFill/>
            </p:spPr>
            <p:txBody>
              <a:bodyPr wrap="square" rtlCol="0">
                <a:spAutoFit/>
              </a:bodyPr>
              <a:lstStyle/>
              <a:p>
                <a:pPr fontAlgn="auto">
                  <a:spcBef>
                    <a:spcPts val="0"/>
                  </a:spcBef>
                  <a:spcAft>
                    <a:spcPts val="0"/>
                  </a:spcAft>
                </a:pPr>
                <a:r>
                  <a:rPr lang="zh-CN" altLang="en-US" sz="2000" dirty="0">
                    <a:solidFill>
                      <a:prstClr val="black"/>
                    </a:solidFill>
                    <a:latin typeface="微软雅黑" panose="020B0503020204020204" pitchFamily="34" charset="-122"/>
                    <a:ea typeface="微软雅黑" panose="020B0503020204020204" pitchFamily="34" charset="-122"/>
                  </a:rPr>
                  <a:t>应用发展</a:t>
                </a:r>
              </a:p>
            </p:txBody>
          </p:sp>
        </p:grpSp>
      </p:grpSp>
      <p:sp>
        <p:nvSpPr>
          <p:cNvPr id="32" name="TextBox 34"/>
          <p:cNvSpPr txBox="1"/>
          <p:nvPr userDrawn="1"/>
        </p:nvSpPr>
        <p:spPr>
          <a:xfrm>
            <a:off x="-250711" y="1931977"/>
            <a:ext cx="900120" cy="446276"/>
          </a:xfrm>
          <a:prstGeom prst="rect">
            <a:avLst/>
          </a:prstGeom>
          <a:noFill/>
        </p:spPr>
        <p:txBody>
          <a:bodyPr wrap="square" rtlCol="0">
            <a:spAutoFit/>
          </a:bodyPr>
          <a:lstStyle/>
          <a:p>
            <a:pPr algn="ctr" fontAlgn="auto">
              <a:spcBef>
                <a:spcPts val="0"/>
              </a:spcBef>
              <a:spcAft>
                <a:spcPts val="0"/>
              </a:spcAft>
            </a:pPr>
            <a:r>
              <a:rPr lang="en-US" altLang="zh-CN" sz="2300" b="1" dirty="0">
                <a:solidFill>
                  <a:prstClr val="white">
                    <a:lumMod val="95000"/>
                  </a:prstClr>
                </a:solidFill>
                <a:latin typeface="微软雅黑" panose="020B0503020204020204" pitchFamily="34" charset="-122"/>
                <a:ea typeface="微软雅黑" panose="020B0503020204020204" pitchFamily="34" charset="-122"/>
              </a:rPr>
              <a:t>01</a:t>
            </a:r>
          </a:p>
        </p:txBody>
      </p:sp>
      <p:sp>
        <p:nvSpPr>
          <p:cNvPr id="33" name="TextBox 73"/>
          <p:cNvSpPr txBox="1"/>
          <p:nvPr userDrawn="1"/>
        </p:nvSpPr>
        <p:spPr>
          <a:xfrm>
            <a:off x="-250711" y="2608855"/>
            <a:ext cx="900120" cy="446276"/>
          </a:xfrm>
          <a:prstGeom prst="rect">
            <a:avLst/>
          </a:prstGeom>
          <a:noFill/>
        </p:spPr>
        <p:txBody>
          <a:bodyPr wrap="square" rtlCol="0">
            <a:spAutoFit/>
          </a:bodyPr>
          <a:lstStyle/>
          <a:p>
            <a:pPr algn="ctr" fontAlgn="auto">
              <a:spcBef>
                <a:spcPts val="0"/>
              </a:spcBef>
              <a:spcAft>
                <a:spcPts val="0"/>
              </a:spcAft>
            </a:pPr>
            <a:r>
              <a:rPr lang="en-US" altLang="zh-CN" sz="2300" b="1" dirty="0">
                <a:solidFill>
                  <a:prstClr val="white">
                    <a:lumMod val="95000"/>
                  </a:prstClr>
                </a:solidFill>
                <a:latin typeface="微软雅黑" panose="020B0503020204020204" pitchFamily="34" charset="-122"/>
                <a:ea typeface="微软雅黑" panose="020B0503020204020204" pitchFamily="34" charset="-122"/>
              </a:rPr>
              <a:t>02</a:t>
            </a:r>
          </a:p>
        </p:txBody>
      </p:sp>
      <p:sp>
        <p:nvSpPr>
          <p:cNvPr id="35" name="TextBox 77"/>
          <p:cNvSpPr txBox="1"/>
          <p:nvPr userDrawn="1"/>
        </p:nvSpPr>
        <p:spPr>
          <a:xfrm>
            <a:off x="-250711" y="3285729"/>
            <a:ext cx="900120" cy="446276"/>
          </a:xfrm>
          <a:prstGeom prst="rect">
            <a:avLst/>
          </a:prstGeom>
          <a:noFill/>
        </p:spPr>
        <p:txBody>
          <a:bodyPr wrap="square" rtlCol="0">
            <a:spAutoFit/>
          </a:bodyPr>
          <a:lstStyle/>
          <a:p>
            <a:pPr algn="ctr" fontAlgn="auto">
              <a:spcBef>
                <a:spcPts val="0"/>
              </a:spcBef>
              <a:spcAft>
                <a:spcPts val="0"/>
              </a:spcAft>
            </a:pPr>
            <a:r>
              <a:rPr lang="en-US" altLang="zh-CN" sz="2300" b="1" dirty="0">
                <a:solidFill>
                  <a:prstClr val="white">
                    <a:lumMod val="95000"/>
                  </a:prstClr>
                </a:solidFill>
                <a:latin typeface="微软雅黑" panose="020B0503020204020204" pitchFamily="34" charset="-122"/>
                <a:ea typeface="微软雅黑" panose="020B0503020204020204" pitchFamily="34" charset="-122"/>
              </a:rPr>
              <a:t>03</a:t>
            </a:r>
          </a:p>
        </p:txBody>
      </p:sp>
      <p:sp>
        <p:nvSpPr>
          <p:cNvPr id="37" name="TextBox 81"/>
          <p:cNvSpPr txBox="1"/>
          <p:nvPr userDrawn="1"/>
        </p:nvSpPr>
        <p:spPr>
          <a:xfrm>
            <a:off x="-250711" y="3962605"/>
            <a:ext cx="900120" cy="446276"/>
          </a:xfrm>
          <a:prstGeom prst="rect">
            <a:avLst/>
          </a:prstGeom>
          <a:noFill/>
        </p:spPr>
        <p:txBody>
          <a:bodyPr wrap="square" rtlCol="0">
            <a:spAutoFit/>
          </a:bodyPr>
          <a:lstStyle/>
          <a:p>
            <a:pPr algn="ctr" fontAlgn="auto">
              <a:spcBef>
                <a:spcPts val="0"/>
              </a:spcBef>
              <a:spcAft>
                <a:spcPts val="0"/>
              </a:spcAft>
            </a:pPr>
            <a:r>
              <a:rPr lang="en-US" altLang="zh-CN" sz="2300" b="1" dirty="0">
                <a:solidFill>
                  <a:prstClr val="white">
                    <a:lumMod val="95000"/>
                  </a:prstClr>
                </a:solidFill>
                <a:latin typeface="微软雅黑" panose="020B0503020204020204" pitchFamily="34" charset="-122"/>
                <a:ea typeface="微软雅黑" panose="020B0503020204020204" pitchFamily="34" charset="-122"/>
              </a:rPr>
              <a:t>04</a:t>
            </a:r>
          </a:p>
        </p:txBody>
      </p:sp>
      <p:sp>
        <p:nvSpPr>
          <p:cNvPr id="38" name="TextBox 85"/>
          <p:cNvSpPr txBox="1"/>
          <p:nvPr userDrawn="1"/>
        </p:nvSpPr>
        <p:spPr>
          <a:xfrm>
            <a:off x="-250711" y="4639480"/>
            <a:ext cx="900120" cy="446276"/>
          </a:xfrm>
          <a:prstGeom prst="rect">
            <a:avLst/>
          </a:prstGeom>
          <a:noFill/>
        </p:spPr>
        <p:txBody>
          <a:bodyPr wrap="square" rtlCol="0">
            <a:spAutoFit/>
          </a:bodyPr>
          <a:lstStyle/>
          <a:p>
            <a:pPr algn="ctr" fontAlgn="auto">
              <a:spcBef>
                <a:spcPts val="0"/>
              </a:spcBef>
              <a:spcAft>
                <a:spcPts val="0"/>
              </a:spcAft>
            </a:pPr>
            <a:r>
              <a:rPr lang="en-US" altLang="zh-CN" sz="2300" b="1" dirty="0">
                <a:solidFill>
                  <a:prstClr val="white">
                    <a:lumMod val="95000"/>
                  </a:prstClr>
                </a:solidFill>
                <a:latin typeface="微软雅黑" panose="020B0503020204020204" pitchFamily="34" charset="-122"/>
                <a:ea typeface="微软雅黑" panose="020B0503020204020204" pitchFamily="34" charset="-122"/>
              </a:rPr>
              <a:t>05</a:t>
            </a:r>
          </a:p>
        </p:txBody>
      </p:sp>
      <p:sp>
        <p:nvSpPr>
          <p:cNvPr id="7" name="TextBox 35">
            <a:hlinkClick r:id="" action="ppaction://noaction"/>
          </p:cNvPr>
          <p:cNvSpPr txBox="1"/>
          <p:nvPr userDrawn="1"/>
        </p:nvSpPr>
        <p:spPr>
          <a:xfrm>
            <a:off x="410032" y="1978275"/>
            <a:ext cx="1355482" cy="400110"/>
          </a:xfrm>
          <a:prstGeom prst="rect">
            <a:avLst/>
          </a:prstGeom>
          <a:noFill/>
        </p:spPr>
        <p:txBody>
          <a:bodyPr wrap="square" rtlCol="0">
            <a:spAutoFit/>
          </a:bodyPr>
          <a:lstStyle/>
          <a:p>
            <a:pPr fontAlgn="auto">
              <a:spcBef>
                <a:spcPts val="0"/>
              </a:spcBef>
              <a:spcAft>
                <a:spcPts val="0"/>
              </a:spcAft>
            </a:pPr>
            <a:r>
              <a:rPr lang="zh-CN" altLang="en-US" sz="2000" dirty="0">
                <a:solidFill>
                  <a:prstClr val="black"/>
                </a:solidFill>
                <a:latin typeface="微软雅黑" panose="020B0503020204020204" pitchFamily="34" charset="-122"/>
                <a:ea typeface="微软雅黑" panose="020B0503020204020204" pitchFamily="34" charset="-122"/>
              </a:rPr>
              <a:t>研究对象</a:t>
            </a:r>
          </a:p>
        </p:txBody>
      </p:sp>
      <p:sp>
        <p:nvSpPr>
          <p:cNvPr id="11" name="TextBox 74">
            <a:hlinkClick r:id="" action="ppaction://noaction"/>
          </p:cNvPr>
          <p:cNvSpPr txBox="1"/>
          <p:nvPr userDrawn="1"/>
        </p:nvSpPr>
        <p:spPr>
          <a:xfrm>
            <a:off x="410032" y="2655149"/>
            <a:ext cx="1355482" cy="400110"/>
          </a:xfrm>
          <a:prstGeom prst="rect">
            <a:avLst/>
          </a:prstGeom>
          <a:noFill/>
        </p:spPr>
        <p:txBody>
          <a:bodyPr wrap="square" rtlCol="0">
            <a:spAutoFit/>
          </a:bodyPr>
          <a:lstStyle/>
          <a:p>
            <a:pPr fontAlgn="auto">
              <a:spcBef>
                <a:spcPts val="0"/>
              </a:spcBef>
              <a:spcAft>
                <a:spcPts val="0"/>
              </a:spcAft>
            </a:pPr>
            <a:r>
              <a:rPr lang="zh-CN" altLang="en-US" sz="2000" dirty="0">
                <a:solidFill>
                  <a:prstClr val="black"/>
                </a:solidFill>
                <a:latin typeface="微软雅黑" panose="020B0503020204020204" pitchFamily="34" charset="-122"/>
                <a:ea typeface="微软雅黑" panose="020B0503020204020204" pitchFamily="34" charset="-122"/>
              </a:rPr>
              <a:t>系统组成</a:t>
            </a:r>
          </a:p>
        </p:txBody>
      </p:sp>
      <p:sp>
        <p:nvSpPr>
          <p:cNvPr id="9" name="TextBox 78">
            <a:hlinkClick r:id="" action="ppaction://noaction"/>
          </p:cNvPr>
          <p:cNvSpPr txBox="1"/>
          <p:nvPr userDrawn="1"/>
        </p:nvSpPr>
        <p:spPr>
          <a:xfrm>
            <a:off x="410032" y="3332024"/>
            <a:ext cx="1355482" cy="400110"/>
          </a:xfrm>
          <a:prstGeom prst="rect">
            <a:avLst/>
          </a:prstGeom>
          <a:noFill/>
        </p:spPr>
        <p:txBody>
          <a:bodyPr wrap="square" rtlCol="0">
            <a:spAutoFit/>
          </a:bodyPr>
          <a:lstStyle/>
          <a:p>
            <a:pPr fontAlgn="auto">
              <a:spcBef>
                <a:spcPts val="0"/>
              </a:spcBef>
              <a:spcAft>
                <a:spcPts val="0"/>
              </a:spcAft>
            </a:pPr>
            <a:r>
              <a:rPr lang="zh-CN" altLang="en-US" sz="2000" dirty="0">
                <a:solidFill>
                  <a:prstClr val="black"/>
                </a:solidFill>
                <a:latin typeface="微软雅黑" panose="020B0503020204020204" pitchFamily="34" charset="-122"/>
                <a:ea typeface="微软雅黑" panose="020B0503020204020204" pitchFamily="34" charset="-122"/>
              </a:rPr>
              <a:t>工作原理</a:t>
            </a:r>
          </a:p>
        </p:txBody>
      </p:sp>
      <p:sp>
        <p:nvSpPr>
          <p:cNvPr id="13" name="TextBox 82">
            <a:hlinkClick r:id="" action="ppaction://noaction"/>
          </p:cNvPr>
          <p:cNvSpPr txBox="1"/>
          <p:nvPr userDrawn="1"/>
        </p:nvSpPr>
        <p:spPr>
          <a:xfrm>
            <a:off x="410032" y="4008900"/>
            <a:ext cx="1355482" cy="400110"/>
          </a:xfrm>
          <a:prstGeom prst="rect">
            <a:avLst/>
          </a:prstGeom>
          <a:noFill/>
        </p:spPr>
        <p:txBody>
          <a:bodyPr wrap="square" rtlCol="0">
            <a:spAutoFit/>
          </a:bodyPr>
          <a:lstStyle/>
          <a:p>
            <a:pPr fontAlgn="auto">
              <a:spcBef>
                <a:spcPts val="0"/>
              </a:spcBef>
              <a:spcAft>
                <a:spcPts val="0"/>
              </a:spcAft>
            </a:pPr>
            <a:r>
              <a:rPr lang="zh-CN" altLang="en-US" sz="2000" dirty="0">
                <a:solidFill>
                  <a:prstClr val="white"/>
                </a:solidFill>
                <a:latin typeface="微软雅黑" panose="020B0503020204020204" pitchFamily="34" charset="-122"/>
                <a:ea typeface="微软雅黑" panose="020B0503020204020204" pitchFamily="34" charset="-122"/>
              </a:rPr>
              <a:t>系统特点</a:t>
            </a:r>
          </a:p>
        </p:txBody>
      </p:sp>
    </p:spTree>
    <p:extLst>
      <p:ext uri="{BB962C8B-B14F-4D97-AF65-F5344CB8AC3E}">
        <p14:creationId xmlns:p14="http://schemas.microsoft.com/office/powerpoint/2010/main" val="1226091302"/>
      </p:ext>
    </p:extLst>
  </p:cSld>
  <p:clrMapOvr>
    <a:masterClrMapping/>
  </p:clrMapOvr>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 preserve="1">
  <p:cSld name="5_两栏内容">
    <p:spTree>
      <p:nvGrpSpPr>
        <p:cNvPr id="1" name=""/>
        <p:cNvGrpSpPr/>
        <p:nvPr/>
      </p:nvGrpSpPr>
      <p:grpSpPr>
        <a:xfrm>
          <a:off x="0" y="0"/>
          <a:ext cx="0" cy="0"/>
          <a:chOff x="0" y="0"/>
          <a:chExt cx="0" cy="0"/>
        </a:xfrm>
      </p:grpSpPr>
      <p:grpSp>
        <p:nvGrpSpPr>
          <p:cNvPr id="10" name="组合 2"/>
          <p:cNvGrpSpPr/>
          <p:nvPr userDrawn="1"/>
        </p:nvGrpSpPr>
        <p:grpSpPr>
          <a:xfrm>
            <a:off x="-10581" y="-23811"/>
            <a:ext cx="12213374" cy="227012"/>
            <a:chOff x="-12" y="7780"/>
            <a:chExt cx="14426" cy="268"/>
          </a:xfrm>
        </p:grpSpPr>
        <p:sp>
          <p:nvSpPr>
            <p:cNvPr id="3" name="任意多边形 2"/>
            <p:cNvSpPr/>
            <p:nvPr/>
          </p:nvSpPr>
          <p:spPr>
            <a:xfrm>
              <a:off x="-12" y="7780"/>
              <a:ext cx="735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351" noProof="1">
                <a:solidFill>
                  <a:prstClr val="white"/>
                </a:solidFill>
              </a:endParaRPr>
            </a:p>
          </p:txBody>
        </p:sp>
        <p:sp>
          <p:nvSpPr>
            <p:cNvPr id="4" name="任意多边形 3"/>
            <p:cNvSpPr/>
            <p:nvPr/>
          </p:nvSpPr>
          <p:spPr>
            <a:xfrm rot="10800000">
              <a:off x="6830" y="7780"/>
              <a:ext cx="758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351" noProof="1">
                <a:solidFill>
                  <a:prstClr val="white"/>
                </a:solidFill>
              </a:endParaRPr>
            </a:p>
          </p:txBody>
        </p:sp>
      </p:grpSp>
      <p:sp>
        <p:nvSpPr>
          <p:cNvPr id="5" name="矩形 4"/>
          <p:cNvSpPr/>
          <p:nvPr userDrawn="1"/>
        </p:nvSpPr>
        <p:spPr>
          <a:xfrm>
            <a:off x="-10581" y="6496054"/>
            <a:ext cx="12209143" cy="366713"/>
          </a:xfrm>
          <a:prstGeom prst="rect">
            <a:avLst/>
          </a:pr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351" noProof="1">
              <a:solidFill>
                <a:prstClr val="white"/>
              </a:solidFill>
            </a:endParaRPr>
          </a:p>
        </p:txBody>
      </p:sp>
      <p:sp>
        <p:nvSpPr>
          <p:cNvPr id="6" name="任意多边形 5"/>
          <p:cNvSpPr/>
          <p:nvPr userDrawn="1"/>
        </p:nvSpPr>
        <p:spPr>
          <a:xfrm rot="10800000" flipH="1">
            <a:off x="-10581" y="6494467"/>
            <a:ext cx="5728922" cy="142875"/>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351" noProof="1">
              <a:solidFill>
                <a:prstClr val="white"/>
              </a:solidFill>
            </a:endParaRPr>
          </a:p>
        </p:txBody>
      </p:sp>
      <p:sp>
        <p:nvSpPr>
          <p:cNvPr id="2" name="矩形 1"/>
          <p:cNvSpPr/>
          <p:nvPr userDrawn="1"/>
        </p:nvSpPr>
        <p:spPr>
          <a:xfrm>
            <a:off x="1" y="930721"/>
            <a:ext cx="1702557" cy="5212923"/>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endParaRPr>
          </a:p>
        </p:txBody>
      </p:sp>
      <p:sp>
        <p:nvSpPr>
          <p:cNvPr id="8" name="矩形 7"/>
          <p:cNvSpPr/>
          <p:nvPr userDrawn="1"/>
        </p:nvSpPr>
        <p:spPr>
          <a:xfrm>
            <a:off x="1846736" y="928670"/>
            <a:ext cx="10343680" cy="5214975"/>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endParaRPr>
          </a:p>
        </p:txBody>
      </p:sp>
      <p:sp>
        <p:nvSpPr>
          <p:cNvPr id="40" name="矩形 39"/>
          <p:cNvSpPr/>
          <p:nvPr userDrawn="1"/>
        </p:nvSpPr>
        <p:spPr>
          <a:xfrm>
            <a:off x="454025" y="4685666"/>
            <a:ext cx="1140460" cy="377191"/>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grpSp>
        <p:nvGrpSpPr>
          <p:cNvPr id="13" name="组合 9"/>
          <p:cNvGrpSpPr/>
          <p:nvPr userDrawn="1"/>
        </p:nvGrpSpPr>
        <p:grpSpPr>
          <a:xfrm>
            <a:off x="-9212" y="1978273"/>
            <a:ext cx="420371" cy="3084691"/>
            <a:chOff x="0" y="1675097"/>
            <a:chExt cx="420370" cy="3084690"/>
          </a:xfrm>
        </p:grpSpPr>
        <p:sp>
          <p:nvSpPr>
            <p:cNvPr id="17" name="矩形 16"/>
            <p:cNvSpPr/>
            <p:nvPr/>
          </p:nvSpPr>
          <p:spPr>
            <a:xfrm>
              <a:off x="0" y="1675097"/>
              <a:ext cx="42037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21" name="矩形 20"/>
            <p:cNvSpPr/>
            <p:nvPr/>
          </p:nvSpPr>
          <p:spPr>
            <a:xfrm>
              <a:off x="0" y="2351972"/>
              <a:ext cx="42037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24" name="矩形 23"/>
            <p:cNvSpPr/>
            <p:nvPr/>
          </p:nvSpPr>
          <p:spPr>
            <a:xfrm>
              <a:off x="0" y="3028847"/>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27" name="矩形 26"/>
            <p:cNvSpPr/>
            <p:nvPr/>
          </p:nvSpPr>
          <p:spPr>
            <a:xfrm>
              <a:off x="0" y="3705722"/>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30" name="矩形 29"/>
            <p:cNvSpPr/>
            <p:nvPr/>
          </p:nvSpPr>
          <p:spPr>
            <a:xfrm>
              <a:off x="0" y="4382597"/>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grpSp>
      <p:sp>
        <p:nvSpPr>
          <p:cNvPr id="32" name="TextBox 34"/>
          <p:cNvSpPr txBox="1"/>
          <p:nvPr userDrawn="1"/>
        </p:nvSpPr>
        <p:spPr>
          <a:xfrm>
            <a:off x="-250711" y="1931977"/>
            <a:ext cx="900120" cy="446276"/>
          </a:xfrm>
          <a:prstGeom prst="rect">
            <a:avLst/>
          </a:prstGeom>
          <a:noFill/>
        </p:spPr>
        <p:txBody>
          <a:bodyPr wrap="square" rtlCol="0">
            <a:spAutoFit/>
          </a:bodyPr>
          <a:lstStyle/>
          <a:p>
            <a:pPr algn="ctr" fontAlgn="auto">
              <a:spcBef>
                <a:spcPts val="0"/>
              </a:spcBef>
              <a:spcAft>
                <a:spcPts val="0"/>
              </a:spcAft>
            </a:pPr>
            <a:r>
              <a:rPr lang="en-US" altLang="zh-CN" sz="2300" b="1" dirty="0">
                <a:solidFill>
                  <a:prstClr val="white">
                    <a:lumMod val="95000"/>
                  </a:prstClr>
                </a:solidFill>
                <a:latin typeface="微软雅黑" panose="020B0503020204020204" pitchFamily="34" charset="-122"/>
                <a:ea typeface="微软雅黑" panose="020B0503020204020204" pitchFamily="34" charset="-122"/>
              </a:rPr>
              <a:t>01</a:t>
            </a:r>
          </a:p>
        </p:txBody>
      </p:sp>
      <p:sp>
        <p:nvSpPr>
          <p:cNvPr id="33" name="TextBox 73"/>
          <p:cNvSpPr txBox="1"/>
          <p:nvPr userDrawn="1"/>
        </p:nvSpPr>
        <p:spPr>
          <a:xfrm>
            <a:off x="-250711" y="2608855"/>
            <a:ext cx="900120" cy="446276"/>
          </a:xfrm>
          <a:prstGeom prst="rect">
            <a:avLst/>
          </a:prstGeom>
          <a:noFill/>
        </p:spPr>
        <p:txBody>
          <a:bodyPr wrap="square" rtlCol="0">
            <a:spAutoFit/>
          </a:bodyPr>
          <a:lstStyle/>
          <a:p>
            <a:pPr algn="ctr" fontAlgn="auto">
              <a:spcBef>
                <a:spcPts val="0"/>
              </a:spcBef>
              <a:spcAft>
                <a:spcPts val="0"/>
              </a:spcAft>
            </a:pPr>
            <a:r>
              <a:rPr lang="en-US" altLang="zh-CN" sz="2300" b="1" dirty="0">
                <a:solidFill>
                  <a:prstClr val="white">
                    <a:lumMod val="95000"/>
                  </a:prstClr>
                </a:solidFill>
                <a:latin typeface="微软雅黑" panose="020B0503020204020204" pitchFamily="34" charset="-122"/>
                <a:ea typeface="微软雅黑" panose="020B0503020204020204" pitchFamily="34" charset="-122"/>
              </a:rPr>
              <a:t>02</a:t>
            </a:r>
          </a:p>
        </p:txBody>
      </p:sp>
      <p:sp>
        <p:nvSpPr>
          <p:cNvPr id="35" name="TextBox 77"/>
          <p:cNvSpPr txBox="1"/>
          <p:nvPr userDrawn="1"/>
        </p:nvSpPr>
        <p:spPr>
          <a:xfrm>
            <a:off x="-250711" y="3285729"/>
            <a:ext cx="900120" cy="446276"/>
          </a:xfrm>
          <a:prstGeom prst="rect">
            <a:avLst/>
          </a:prstGeom>
          <a:noFill/>
        </p:spPr>
        <p:txBody>
          <a:bodyPr wrap="square" rtlCol="0">
            <a:spAutoFit/>
          </a:bodyPr>
          <a:lstStyle/>
          <a:p>
            <a:pPr algn="ctr" fontAlgn="auto">
              <a:spcBef>
                <a:spcPts val="0"/>
              </a:spcBef>
              <a:spcAft>
                <a:spcPts val="0"/>
              </a:spcAft>
            </a:pPr>
            <a:r>
              <a:rPr lang="en-US" altLang="zh-CN" sz="2300" b="1" dirty="0">
                <a:solidFill>
                  <a:prstClr val="white">
                    <a:lumMod val="95000"/>
                  </a:prstClr>
                </a:solidFill>
                <a:latin typeface="微软雅黑" panose="020B0503020204020204" pitchFamily="34" charset="-122"/>
                <a:ea typeface="微软雅黑" panose="020B0503020204020204" pitchFamily="34" charset="-122"/>
              </a:rPr>
              <a:t>03</a:t>
            </a:r>
          </a:p>
        </p:txBody>
      </p:sp>
      <p:sp>
        <p:nvSpPr>
          <p:cNvPr id="37" name="TextBox 81"/>
          <p:cNvSpPr txBox="1"/>
          <p:nvPr userDrawn="1"/>
        </p:nvSpPr>
        <p:spPr>
          <a:xfrm>
            <a:off x="-250711" y="3962605"/>
            <a:ext cx="900120" cy="446276"/>
          </a:xfrm>
          <a:prstGeom prst="rect">
            <a:avLst/>
          </a:prstGeom>
          <a:noFill/>
        </p:spPr>
        <p:txBody>
          <a:bodyPr wrap="square" rtlCol="0">
            <a:spAutoFit/>
          </a:bodyPr>
          <a:lstStyle/>
          <a:p>
            <a:pPr algn="ctr" fontAlgn="auto">
              <a:spcBef>
                <a:spcPts val="0"/>
              </a:spcBef>
              <a:spcAft>
                <a:spcPts val="0"/>
              </a:spcAft>
            </a:pPr>
            <a:r>
              <a:rPr lang="en-US" altLang="zh-CN" sz="2300" b="1" dirty="0">
                <a:solidFill>
                  <a:prstClr val="white">
                    <a:lumMod val="95000"/>
                  </a:prstClr>
                </a:solidFill>
                <a:latin typeface="微软雅黑" panose="020B0503020204020204" pitchFamily="34" charset="-122"/>
                <a:ea typeface="微软雅黑" panose="020B0503020204020204" pitchFamily="34" charset="-122"/>
              </a:rPr>
              <a:t>04</a:t>
            </a:r>
          </a:p>
        </p:txBody>
      </p:sp>
      <p:sp>
        <p:nvSpPr>
          <p:cNvPr id="38" name="TextBox 85"/>
          <p:cNvSpPr txBox="1"/>
          <p:nvPr userDrawn="1"/>
        </p:nvSpPr>
        <p:spPr>
          <a:xfrm>
            <a:off x="-250711" y="4639480"/>
            <a:ext cx="900120" cy="446276"/>
          </a:xfrm>
          <a:prstGeom prst="rect">
            <a:avLst/>
          </a:prstGeom>
          <a:noFill/>
        </p:spPr>
        <p:txBody>
          <a:bodyPr wrap="square" rtlCol="0">
            <a:spAutoFit/>
          </a:bodyPr>
          <a:lstStyle/>
          <a:p>
            <a:pPr algn="ctr" fontAlgn="auto">
              <a:spcBef>
                <a:spcPts val="0"/>
              </a:spcBef>
              <a:spcAft>
                <a:spcPts val="0"/>
              </a:spcAft>
            </a:pPr>
            <a:r>
              <a:rPr lang="en-US" altLang="zh-CN" sz="2300" b="1" dirty="0">
                <a:solidFill>
                  <a:prstClr val="white">
                    <a:lumMod val="95000"/>
                  </a:prstClr>
                </a:solidFill>
                <a:latin typeface="微软雅黑" panose="020B0503020204020204" pitchFamily="34" charset="-122"/>
                <a:ea typeface="微软雅黑" panose="020B0503020204020204" pitchFamily="34" charset="-122"/>
              </a:rPr>
              <a:t>05</a:t>
            </a:r>
          </a:p>
        </p:txBody>
      </p:sp>
      <p:sp>
        <p:nvSpPr>
          <p:cNvPr id="7" name="TextBox 35">
            <a:hlinkClick r:id="" action="ppaction://noaction"/>
          </p:cNvPr>
          <p:cNvSpPr txBox="1"/>
          <p:nvPr userDrawn="1"/>
        </p:nvSpPr>
        <p:spPr>
          <a:xfrm>
            <a:off x="410032" y="1978275"/>
            <a:ext cx="1355482" cy="400110"/>
          </a:xfrm>
          <a:prstGeom prst="rect">
            <a:avLst/>
          </a:prstGeom>
          <a:noFill/>
        </p:spPr>
        <p:txBody>
          <a:bodyPr wrap="square" rtlCol="0">
            <a:spAutoFit/>
          </a:bodyPr>
          <a:lstStyle/>
          <a:p>
            <a:pPr fontAlgn="auto">
              <a:spcBef>
                <a:spcPts val="0"/>
              </a:spcBef>
              <a:spcAft>
                <a:spcPts val="0"/>
              </a:spcAft>
            </a:pPr>
            <a:r>
              <a:rPr lang="zh-CN" altLang="en-US" sz="2000" dirty="0">
                <a:solidFill>
                  <a:prstClr val="black"/>
                </a:solidFill>
                <a:latin typeface="微软雅黑" panose="020B0503020204020204" pitchFamily="34" charset="-122"/>
                <a:ea typeface="微软雅黑" panose="020B0503020204020204" pitchFamily="34" charset="-122"/>
              </a:rPr>
              <a:t>研究对象</a:t>
            </a:r>
          </a:p>
        </p:txBody>
      </p:sp>
      <p:sp>
        <p:nvSpPr>
          <p:cNvPr id="11" name="TextBox 74">
            <a:hlinkClick r:id="" action="ppaction://noaction"/>
          </p:cNvPr>
          <p:cNvSpPr txBox="1"/>
          <p:nvPr userDrawn="1"/>
        </p:nvSpPr>
        <p:spPr>
          <a:xfrm>
            <a:off x="410032" y="2655149"/>
            <a:ext cx="1355482" cy="400110"/>
          </a:xfrm>
          <a:prstGeom prst="rect">
            <a:avLst/>
          </a:prstGeom>
          <a:noFill/>
        </p:spPr>
        <p:txBody>
          <a:bodyPr wrap="square" rtlCol="0">
            <a:spAutoFit/>
          </a:bodyPr>
          <a:lstStyle/>
          <a:p>
            <a:pPr fontAlgn="auto">
              <a:spcBef>
                <a:spcPts val="0"/>
              </a:spcBef>
              <a:spcAft>
                <a:spcPts val="0"/>
              </a:spcAft>
            </a:pPr>
            <a:r>
              <a:rPr lang="zh-CN" altLang="en-US" sz="2000" dirty="0">
                <a:solidFill>
                  <a:prstClr val="black"/>
                </a:solidFill>
                <a:latin typeface="微软雅黑" panose="020B0503020204020204" pitchFamily="34" charset="-122"/>
                <a:ea typeface="微软雅黑" panose="020B0503020204020204" pitchFamily="34" charset="-122"/>
              </a:rPr>
              <a:t>系统组成</a:t>
            </a:r>
          </a:p>
        </p:txBody>
      </p:sp>
      <p:sp>
        <p:nvSpPr>
          <p:cNvPr id="9" name="TextBox 78">
            <a:hlinkClick r:id="" action="ppaction://noaction"/>
          </p:cNvPr>
          <p:cNvSpPr txBox="1"/>
          <p:nvPr userDrawn="1"/>
        </p:nvSpPr>
        <p:spPr>
          <a:xfrm>
            <a:off x="410032" y="3332024"/>
            <a:ext cx="1355482" cy="400110"/>
          </a:xfrm>
          <a:prstGeom prst="rect">
            <a:avLst/>
          </a:prstGeom>
          <a:noFill/>
        </p:spPr>
        <p:txBody>
          <a:bodyPr wrap="square" rtlCol="0">
            <a:spAutoFit/>
          </a:bodyPr>
          <a:lstStyle/>
          <a:p>
            <a:pPr fontAlgn="auto">
              <a:spcBef>
                <a:spcPts val="0"/>
              </a:spcBef>
              <a:spcAft>
                <a:spcPts val="0"/>
              </a:spcAft>
            </a:pPr>
            <a:r>
              <a:rPr lang="zh-CN" altLang="en-US" sz="2000" dirty="0">
                <a:solidFill>
                  <a:prstClr val="black"/>
                </a:solidFill>
                <a:latin typeface="微软雅黑" panose="020B0503020204020204" pitchFamily="34" charset="-122"/>
                <a:ea typeface="微软雅黑" panose="020B0503020204020204" pitchFamily="34" charset="-122"/>
              </a:rPr>
              <a:t>工作原理</a:t>
            </a:r>
          </a:p>
        </p:txBody>
      </p:sp>
      <p:sp>
        <p:nvSpPr>
          <p:cNvPr id="12" name="TextBox 82">
            <a:hlinkClick r:id="" action="ppaction://noaction"/>
          </p:cNvPr>
          <p:cNvSpPr txBox="1"/>
          <p:nvPr userDrawn="1"/>
        </p:nvSpPr>
        <p:spPr>
          <a:xfrm>
            <a:off x="410032" y="4008900"/>
            <a:ext cx="1355482" cy="400110"/>
          </a:xfrm>
          <a:prstGeom prst="rect">
            <a:avLst/>
          </a:prstGeom>
          <a:noFill/>
        </p:spPr>
        <p:txBody>
          <a:bodyPr wrap="square" rtlCol="0">
            <a:spAutoFit/>
          </a:bodyPr>
          <a:lstStyle/>
          <a:p>
            <a:pPr fontAlgn="auto">
              <a:spcBef>
                <a:spcPts val="0"/>
              </a:spcBef>
              <a:spcAft>
                <a:spcPts val="0"/>
              </a:spcAft>
            </a:pPr>
            <a:r>
              <a:rPr lang="zh-CN" altLang="en-US" sz="2000" dirty="0">
                <a:solidFill>
                  <a:prstClr val="black"/>
                </a:solidFill>
                <a:latin typeface="微软雅黑" panose="020B0503020204020204" pitchFamily="34" charset="-122"/>
                <a:ea typeface="微软雅黑" panose="020B0503020204020204" pitchFamily="34" charset="-122"/>
              </a:rPr>
              <a:t>系统特点</a:t>
            </a:r>
          </a:p>
        </p:txBody>
      </p:sp>
      <p:sp>
        <p:nvSpPr>
          <p:cNvPr id="14" name="TextBox 86">
            <a:hlinkClick r:id="" action="ppaction://noaction"/>
          </p:cNvPr>
          <p:cNvSpPr txBox="1"/>
          <p:nvPr userDrawn="1"/>
        </p:nvSpPr>
        <p:spPr>
          <a:xfrm>
            <a:off x="410032" y="4685775"/>
            <a:ext cx="1355482" cy="400110"/>
          </a:xfrm>
          <a:prstGeom prst="rect">
            <a:avLst/>
          </a:prstGeom>
          <a:noFill/>
        </p:spPr>
        <p:txBody>
          <a:bodyPr wrap="square" rtlCol="0">
            <a:spAutoFit/>
          </a:bodyPr>
          <a:lstStyle/>
          <a:p>
            <a:pPr fontAlgn="auto">
              <a:spcBef>
                <a:spcPts val="0"/>
              </a:spcBef>
              <a:spcAft>
                <a:spcPts val="0"/>
              </a:spcAft>
            </a:pPr>
            <a:r>
              <a:rPr lang="zh-CN" altLang="en-US" sz="2000" dirty="0">
                <a:solidFill>
                  <a:prstClr val="white"/>
                </a:solidFill>
                <a:latin typeface="微软雅黑" panose="020B0503020204020204" pitchFamily="34" charset="-122"/>
                <a:ea typeface="微软雅黑" panose="020B0503020204020204" pitchFamily="34" charset="-122"/>
              </a:rPr>
              <a:t>应用发展</a:t>
            </a:r>
          </a:p>
        </p:txBody>
      </p:sp>
    </p:spTree>
    <p:extLst>
      <p:ext uri="{BB962C8B-B14F-4D97-AF65-F5344CB8AC3E}">
        <p14:creationId xmlns:p14="http://schemas.microsoft.com/office/powerpoint/2010/main" val="879035259"/>
      </p:ext>
    </p:extLst>
  </p:cSld>
  <p:clrMapOvr>
    <a:masterClrMapping/>
  </p:clrMapOvr>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type="title" preserve="1">
  <p:cSld name="1_标题幻灯片">
    <p:bg>
      <p:bgPr>
        <a:noFill/>
        <a:effectLst/>
      </p:bgPr>
    </p:bg>
    <p:spTree>
      <p:nvGrpSpPr>
        <p:cNvPr id="1" name=""/>
        <p:cNvGrpSpPr/>
        <p:nvPr/>
      </p:nvGrpSpPr>
      <p:grpSpPr>
        <a:xfrm>
          <a:off x="0" y="0"/>
          <a:ext cx="0" cy="0"/>
          <a:chOff x="0" y="0"/>
          <a:chExt cx="0" cy="0"/>
        </a:xfrm>
      </p:grpSpPr>
      <p:sp>
        <p:nvSpPr>
          <p:cNvPr id="4" name="矩形​​ 5"/>
          <p:cNvSpPr>
            <a:spLocks noChangeArrowheads="1"/>
          </p:cNvSpPr>
          <p:nvPr userDrawn="1"/>
        </p:nvSpPr>
        <p:spPr bwMode="auto">
          <a:xfrm>
            <a:off x="2" y="875211"/>
            <a:ext cx="12190412" cy="5650133"/>
          </a:xfrm>
          <a:prstGeom prst="rect">
            <a:avLst/>
          </a:prstGeom>
          <a:solidFill>
            <a:srgbClr val="005969"/>
          </a:solidFill>
          <a:ln w="9525" cmpd="sng">
            <a:noFill/>
            <a:miter lim="800000"/>
          </a:ln>
        </p:spPr>
        <p:txBody>
          <a:bodyPr lIns="287889" tIns="45702" rIns="91405" bIns="45702" anchor="b"/>
          <a:lstStyle/>
          <a:p>
            <a:endParaRPr lang="zh-CN" altLang="zh-CN" sz="2800" dirty="0">
              <a:ln>
                <a:solidFill>
                  <a:srgbClr val="92D050"/>
                </a:solidFill>
              </a:ln>
              <a:solidFill>
                <a:srgbClr val="92D050"/>
              </a:solidFill>
              <a:latin typeface="微软雅黑" panose="020B0503020204020204" pitchFamily="34" charset="-122"/>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1658516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300"/>
                                        <p:tgtEl>
                                          <p:spTgt spid="4"/>
                                        </p:tgtEl>
                                      </p:cBhvr>
                                    </p:animEffect>
                                  </p:childTnLst>
                                </p:cTn>
                              </p:par>
                              <p:par>
                                <p:cTn id="8" presetID="2" presetClass="entr" presetSubtype="9" fill="hold" grpId="1" nodeType="withEffect">
                                  <p:stCondLst>
                                    <p:cond delay="0"/>
                                  </p:stCondLst>
                                  <p:childTnLst>
                                    <p:set>
                                      <p:cBhvr>
                                        <p:cTn id="9" dur="1" fill="hold">
                                          <p:stCondLst>
                                            <p:cond delay="0"/>
                                          </p:stCondLst>
                                        </p:cTn>
                                        <p:tgtEl>
                                          <p:spTgt spid="4"/>
                                        </p:tgtEl>
                                        <p:attrNameLst>
                                          <p:attrName>style.visibility</p:attrName>
                                        </p:attrNameLst>
                                      </p:cBhvr>
                                      <p:to>
                                        <p:strVal val="visible"/>
                                      </p:to>
                                    </p:set>
                                    <p:anim calcmode="lin" valueType="num">
                                      <p:cBhvr additive="base">
                                        <p:cTn id="10" dur="1000" fill="hold"/>
                                        <p:tgtEl>
                                          <p:spTgt spid="4"/>
                                        </p:tgtEl>
                                        <p:attrNameLst>
                                          <p:attrName>ppt_x</p:attrName>
                                        </p:attrNameLst>
                                      </p:cBhvr>
                                      <p:tavLst>
                                        <p:tav tm="0">
                                          <p:val>
                                            <p:strVal val="0-#ppt_w/2"/>
                                          </p:val>
                                        </p:tav>
                                        <p:tav tm="100000">
                                          <p:val>
                                            <p:strVal val="#ppt_x"/>
                                          </p:val>
                                        </p:tav>
                                      </p:tavLst>
                                    </p:anim>
                                    <p:anim calcmode="lin" valueType="num">
                                      <p:cBhvr additive="base">
                                        <p:cTn id="11" dur="1000" fill="hold"/>
                                        <p:tgtEl>
                                          <p:spTgt spid="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4" grpId="1" bldLvl="0" animBg="1"/>
    </p:bld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2"/>
          </p:nvPr>
        </p:nvSpPr>
        <p:spPr>
          <a:xfrm>
            <a:off x="838071" y="6361113"/>
            <a:ext cx="2742771" cy="363539"/>
          </a:xfrm>
        </p:spPr>
        <p:txBody>
          <a:bodyPr/>
          <a:lstStyle>
            <a:lvl1pPr fontAlgn="auto">
              <a:defRPr noProof="1">
                <a:latin typeface="+mn-lt"/>
                <a:ea typeface="+mn-ea"/>
              </a:defRPr>
            </a:lvl1pPr>
          </a:lstStyle>
          <a:p>
            <a:pPr>
              <a:defRPr/>
            </a:pPr>
            <a:endParaRPr lang="zh-CN" altLang="en-US">
              <a:solidFill>
                <a:prstClr val="black"/>
              </a:solidFill>
            </a:endParaRPr>
          </a:p>
        </p:txBody>
      </p:sp>
      <p:sp>
        <p:nvSpPr>
          <p:cNvPr id="3" name="页脚占位符 2"/>
          <p:cNvSpPr>
            <a:spLocks noGrp="1"/>
          </p:cNvSpPr>
          <p:nvPr>
            <p:ph type="ftr" sz="quarter" idx="3"/>
          </p:nvPr>
        </p:nvSpPr>
        <p:spPr>
          <a:xfrm>
            <a:off x="4037970" y="6361113"/>
            <a:ext cx="4114158" cy="363539"/>
          </a:xfrm>
        </p:spPr>
        <p:txBody>
          <a:bodyPr/>
          <a:lstStyle>
            <a:lvl1pPr fontAlgn="auto">
              <a:defRPr noProof="1">
                <a:latin typeface="微软雅黑" panose="020B0503020204020204" pitchFamily="34" charset="-122"/>
              </a:defRPr>
            </a:lvl1pPr>
          </a:lstStyle>
          <a:p>
            <a:pPr>
              <a:defRPr/>
            </a:pPr>
            <a:endParaRPr lang="zh-CN" altLang="en-US" dirty="0">
              <a:solidFill>
                <a:prstClr val="black"/>
              </a:solidFill>
            </a:endParaRPr>
          </a:p>
        </p:txBody>
      </p:sp>
      <p:sp>
        <p:nvSpPr>
          <p:cNvPr id="4" name="灯片编号占位符 3"/>
          <p:cNvSpPr>
            <a:spLocks noGrp="1"/>
          </p:cNvSpPr>
          <p:nvPr>
            <p:ph type="sldNum" sz="quarter" idx="4"/>
          </p:nvPr>
        </p:nvSpPr>
        <p:spPr>
          <a:xfrm>
            <a:off x="8609255" y="6361113"/>
            <a:ext cx="2742771" cy="363539"/>
          </a:xfrm>
        </p:spPr>
        <p:txBody>
          <a:bodyPr vert="horz" wrap="square" lIns="91440" tIns="45720" rIns="91440" bIns="45720" numCol="1" anchor="t" anchorCtr="0" compatLnSpc="1"/>
          <a:lstStyle>
            <a:lvl1pPr>
              <a:defRPr>
                <a:latin typeface="微软雅黑" panose="020B0503020204020204" pitchFamily="34" charset="-122"/>
              </a:defRPr>
            </a:lvl1pPr>
          </a:lstStyle>
          <a:p>
            <a:pPr>
              <a:spcBef>
                <a:spcPts val="0"/>
              </a:spcBef>
              <a:spcAft>
                <a:spcPts val="0"/>
              </a:spcAft>
            </a:pPr>
            <a:fld id="{9A0DB2DC-4C9A-4742-B13C-FB6460FD3503}" type="slidenum">
              <a:rPr lang="zh-CN" altLang="en-US" noProof="1" smtClean="0">
                <a:solidFill>
                  <a:prstClr val="black"/>
                </a:solidFill>
              </a:rPr>
              <a:pPr>
                <a:spcBef>
                  <a:spcPts val="0"/>
                </a:spcBef>
                <a:spcAft>
                  <a:spcPts val="0"/>
                </a:spcAft>
              </a:pPr>
              <a:t>‹#›</a:t>
            </a:fld>
            <a:endParaRPr lang="zh-CN" altLang="en-US" noProof="1">
              <a:solidFill>
                <a:prstClr val="black"/>
              </a:solidFill>
              <a:latin typeface="Calibri"/>
            </a:endParaRPr>
          </a:p>
        </p:txBody>
      </p:sp>
    </p:spTree>
    <p:extLst>
      <p:ext uri="{BB962C8B-B14F-4D97-AF65-F5344CB8AC3E}">
        <p14:creationId xmlns:p14="http://schemas.microsoft.com/office/powerpoint/2010/main" val="421768480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cSld name="2_标题和内容">
    <p:spTree>
      <p:nvGrpSpPr>
        <p:cNvPr id="1" name=""/>
        <p:cNvGrpSpPr/>
        <p:nvPr/>
      </p:nvGrpSpPr>
      <p:grpSpPr>
        <a:xfrm>
          <a:off x="0" y="0"/>
          <a:ext cx="0" cy="0"/>
          <a:chOff x="0" y="0"/>
          <a:chExt cx="0" cy="0"/>
        </a:xfrm>
      </p:grpSpPr>
      <p:sp>
        <p:nvSpPr>
          <p:cNvPr id="2" name="KSO_BT1"/>
          <p:cNvSpPr>
            <a:spLocks noGrp="1"/>
          </p:cNvSpPr>
          <p:nvPr>
            <p:ph type="title"/>
          </p:nvPr>
        </p:nvSpPr>
        <p:spPr>
          <a:xfrm>
            <a:off x="838091" y="86921"/>
            <a:ext cx="10851446" cy="796011"/>
          </a:xfrm>
          <a:prstGeom prst="rect">
            <a:avLst/>
          </a:prstGeom>
        </p:spPr>
        <p:txBody>
          <a:bodyPr>
            <a:normAutofit/>
          </a:bodyPr>
          <a:lstStyle>
            <a:lvl1pPr>
              <a:defRPr sz="4266">
                <a:solidFill>
                  <a:schemeClr val="accent1"/>
                </a:solidFill>
              </a:defRPr>
            </a:lvl1pPr>
          </a:lstStyle>
          <a:p>
            <a:r>
              <a:rPr lang="zh-CN" altLang="en-US" dirty="0" smtClean="0"/>
              <a:t>单击此处编辑母版标题样式</a:t>
            </a:r>
            <a:endParaRPr lang="en-US" dirty="0"/>
          </a:p>
        </p:txBody>
      </p:sp>
      <p:sp>
        <p:nvSpPr>
          <p:cNvPr id="3" name="KSO_BC1"/>
          <p:cNvSpPr>
            <a:spLocks noGrp="1"/>
          </p:cNvSpPr>
          <p:nvPr>
            <p:ph idx="1"/>
          </p:nvPr>
        </p:nvSpPr>
        <p:spPr>
          <a:xfrm>
            <a:off x="838092" y="1134534"/>
            <a:ext cx="10850738" cy="5253567"/>
          </a:xfrm>
          <a:prstGeom prst="rect">
            <a:avLst/>
          </a:prstGeom>
        </p:spPr>
        <p:txBody>
          <a:bodyPr>
            <a:normAutofit/>
          </a:bodyPr>
          <a:lstStyle>
            <a:lvl1pPr>
              <a:defRPr sz="3200">
                <a:solidFill>
                  <a:schemeClr val="accent1"/>
                </a:solidFill>
              </a:defRPr>
            </a:lvl1pPr>
            <a:lvl2pPr>
              <a:defRPr sz="2133"/>
            </a:lvl2pPr>
          </a:lstStyle>
          <a:p>
            <a:pPr lvl="0"/>
            <a:r>
              <a:rPr lang="zh-CN" altLang="en-US" dirty="0" smtClean="0"/>
              <a:t>单击此处编辑母版文本样式</a:t>
            </a:r>
          </a:p>
          <a:p>
            <a:pPr lvl="1"/>
            <a:r>
              <a:rPr lang="zh-CN" altLang="en-US" dirty="0" smtClean="0"/>
              <a:t>第二级</a:t>
            </a:r>
          </a:p>
        </p:txBody>
      </p:sp>
      <p:sp>
        <p:nvSpPr>
          <p:cNvPr id="4" name="KSO_FD"/>
          <p:cNvSpPr>
            <a:spLocks noGrp="1"/>
          </p:cNvSpPr>
          <p:nvPr>
            <p:ph type="dt" sz="half" idx="10"/>
          </p:nvPr>
        </p:nvSpPr>
        <p:spPr>
          <a:xfrm>
            <a:off x="838091" y="6419851"/>
            <a:ext cx="2742843" cy="366183"/>
          </a:xfrm>
          <a:prstGeom prst="rect">
            <a:avLst/>
          </a:prstGeom>
        </p:spPr>
        <p:txBody>
          <a:bodyPr/>
          <a:lstStyle>
            <a:lvl1pPr>
              <a:defRPr>
                <a:latin typeface="微软雅黑" panose="020B0503020204020204" pitchFamily="34" charset="-122"/>
              </a:defRPr>
            </a:lvl1pPr>
          </a:lstStyle>
          <a:p>
            <a:pPr>
              <a:defRPr/>
            </a:pPr>
            <a:endParaRPr lang="en-US" altLang="zh-CN" dirty="0">
              <a:solidFill>
                <a:prstClr val="black"/>
              </a:solidFill>
            </a:endParaRPr>
          </a:p>
        </p:txBody>
      </p:sp>
      <p:sp>
        <p:nvSpPr>
          <p:cNvPr id="5" name="KSO_FT"/>
          <p:cNvSpPr>
            <a:spLocks noGrp="1"/>
          </p:cNvSpPr>
          <p:nvPr>
            <p:ph type="ftr" sz="quarter" idx="11"/>
          </p:nvPr>
        </p:nvSpPr>
        <p:spPr>
          <a:xfrm>
            <a:off x="4038075" y="6419851"/>
            <a:ext cx="4114264" cy="366183"/>
          </a:xfrm>
          <a:prstGeom prst="rect">
            <a:avLst/>
          </a:prstGeom>
        </p:spPr>
        <p:txBody>
          <a:bodyPr/>
          <a:lstStyle>
            <a:lvl1pPr>
              <a:defRPr>
                <a:latin typeface="微软雅黑" panose="020B0503020204020204" pitchFamily="34" charset="-122"/>
              </a:defRPr>
            </a:lvl1pPr>
          </a:lstStyle>
          <a:p>
            <a:pPr>
              <a:defRPr/>
            </a:pPr>
            <a:endParaRPr lang="en-US" altLang="zh-CN" dirty="0">
              <a:solidFill>
                <a:prstClr val="black"/>
              </a:solidFill>
            </a:endParaRPr>
          </a:p>
        </p:txBody>
      </p:sp>
      <p:sp>
        <p:nvSpPr>
          <p:cNvPr id="6" name="KSO_FN"/>
          <p:cNvSpPr>
            <a:spLocks noGrp="1"/>
          </p:cNvSpPr>
          <p:nvPr>
            <p:ph type="sldNum" sz="quarter" idx="12"/>
          </p:nvPr>
        </p:nvSpPr>
        <p:spPr>
          <a:xfrm>
            <a:off x="8609479" y="6419851"/>
            <a:ext cx="2742843" cy="366183"/>
          </a:xfrm>
          <a:prstGeom prst="rect">
            <a:avLst/>
          </a:prstGeom>
        </p:spPr>
        <p:txBody>
          <a:bodyPr/>
          <a:lstStyle>
            <a:lvl1pPr>
              <a:defRPr>
                <a:latin typeface="微软雅黑" panose="020B0503020204020204" pitchFamily="34" charset="-122"/>
              </a:defRPr>
            </a:lvl1pPr>
          </a:lstStyle>
          <a:p>
            <a:pPr>
              <a:defRPr/>
            </a:pPr>
            <a:fld id="{BB3862BE-A03A-463D-A1DA-9FCE8A51CF47}" type="slidenum">
              <a:rPr lang="en-US" altLang="zh-CN" smtClean="0">
                <a:solidFill>
                  <a:prstClr val="black"/>
                </a:solidFill>
              </a:rPr>
              <a:pPr>
                <a:defRPr/>
              </a:pPr>
              <a:t>‹#›</a:t>
            </a:fld>
            <a:endParaRPr lang="en-US" altLang="zh-CN" dirty="0">
              <a:solidFill>
                <a:prstClr val="black"/>
              </a:solidFill>
            </a:endParaRPr>
          </a:p>
        </p:txBody>
      </p:sp>
    </p:spTree>
    <p:extLst>
      <p:ext uri="{BB962C8B-B14F-4D97-AF65-F5344CB8AC3E}">
        <p14:creationId xmlns:p14="http://schemas.microsoft.com/office/powerpoint/2010/main" val="323661904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userDrawn="1">
  <p:cSld name="1_自定义版式">
    <p:spTree>
      <p:nvGrpSpPr>
        <p:cNvPr id="1" name=""/>
        <p:cNvGrpSpPr/>
        <p:nvPr/>
      </p:nvGrpSpPr>
      <p:grpSpPr>
        <a:xfrm>
          <a:off x="0" y="0"/>
          <a:ext cx="0" cy="0"/>
          <a:chOff x="0" y="0"/>
          <a:chExt cx="0" cy="0"/>
        </a:xfrm>
      </p:grpSpPr>
      <p:pic>
        <p:nvPicPr>
          <p:cNvPr id="9" name="Picture 2" descr="D:\My Documents\PPT模板\图片资源\工程设计和图纸(35P)\设计图纸2.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l="28520" t="47785" r="21256" b="15795"/>
          <a:stretch>
            <a:fillRect/>
          </a:stretch>
        </p:blipFill>
        <p:spPr bwMode="auto">
          <a:xfrm>
            <a:off x="0" y="0"/>
            <a:ext cx="2054058" cy="1028733"/>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7" name="直角三角形 6"/>
          <p:cNvSpPr/>
          <p:nvPr userDrawn="1"/>
        </p:nvSpPr>
        <p:spPr>
          <a:xfrm flipH="1">
            <a:off x="0" y="0"/>
            <a:ext cx="2054058" cy="1028733"/>
          </a:xfrm>
          <a:prstGeom prst="rtTriangle">
            <a:avLst/>
          </a:prstGeom>
          <a:solidFill>
            <a:schemeClr val="bg1"/>
          </a:solidFill>
          <a:ln>
            <a:noFill/>
          </a:ln>
          <a:effectLst>
            <a:outerShdw blurRad="101600" dist="63500" dir="13200000" sx="99000" sy="99000" algn="b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28" tIns="45714" rIns="91428" bIns="45714" rtlCol="0" anchor="ctr"/>
          <a:lstStyle/>
          <a:p>
            <a:pPr algn="ctr"/>
            <a:endParaRPr lang="zh-CN" altLang="en-US">
              <a:solidFill>
                <a:prstClr val="white"/>
              </a:solidFill>
            </a:endParaRPr>
          </a:p>
        </p:txBody>
      </p:sp>
      <p:cxnSp>
        <p:nvCxnSpPr>
          <p:cNvPr id="8" name="直接连接符 7"/>
          <p:cNvCxnSpPr/>
          <p:nvPr userDrawn="1"/>
        </p:nvCxnSpPr>
        <p:spPr>
          <a:xfrm flipH="1">
            <a:off x="-9225" y="0"/>
            <a:ext cx="2063283" cy="1028733"/>
          </a:xfrm>
          <a:prstGeom prst="line">
            <a:avLst/>
          </a:prstGeom>
          <a:ln w="19050"/>
        </p:spPr>
        <p:style>
          <a:lnRef idx="1">
            <a:schemeClr val="accent6"/>
          </a:lnRef>
          <a:fillRef idx="0">
            <a:schemeClr val="accent6"/>
          </a:fillRef>
          <a:effectRef idx="0">
            <a:schemeClr val="accent6"/>
          </a:effectRef>
          <a:fontRef idx="minor">
            <a:schemeClr val="tx1"/>
          </a:fontRef>
        </p:style>
      </p:cxnSp>
      <p:sp>
        <p:nvSpPr>
          <p:cNvPr id="2" name="标题 1"/>
          <p:cNvSpPr>
            <a:spLocks noGrp="1"/>
          </p:cNvSpPr>
          <p:nvPr>
            <p:ph type="title"/>
          </p:nvPr>
        </p:nvSpPr>
        <p:spPr>
          <a:xfrm>
            <a:off x="838092" y="124884"/>
            <a:ext cx="10376666" cy="795867"/>
          </a:xfrm>
          <a:prstGeom prst="rect">
            <a:avLst/>
          </a:prstGeom>
        </p:spPr>
        <p:txBody>
          <a:bodyPr/>
          <a:lstStyle/>
          <a:p>
            <a:r>
              <a:rPr lang="zh-CN" altLang="en-US" dirty="0" smtClean="0"/>
              <a:t>单击此处编辑母版标题样式</a:t>
            </a:r>
            <a:endParaRPr lang="zh-CN" altLang="en-US" dirty="0"/>
          </a:p>
        </p:txBody>
      </p:sp>
      <p:sp>
        <p:nvSpPr>
          <p:cNvPr id="3" name="日期占位符 2"/>
          <p:cNvSpPr>
            <a:spLocks noGrp="1"/>
          </p:cNvSpPr>
          <p:nvPr>
            <p:ph type="dt" sz="half" idx="10"/>
          </p:nvPr>
        </p:nvSpPr>
        <p:spPr>
          <a:xfrm>
            <a:off x="838091" y="6419851"/>
            <a:ext cx="2742843" cy="366183"/>
          </a:xfrm>
          <a:prstGeom prst="rect">
            <a:avLst/>
          </a:prstGeom>
        </p:spPr>
        <p:txBody>
          <a:bodyPr/>
          <a:lstStyle>
            <a:lvl1pPr>
              <a:defRPr>
                <a:latin typeface="微软雅黑" panose="020B0503020204020204" pitchFamily="34" charset="-122"/>
              </a:defRPr>
            </a:lvl1pPr>
          </a:lstStyle>
          <a:p>
            <a:fld id="{04AB1ECF-7518-467A-B1F5-E60577A9A2F1}" type="datetime1">
              <a:rPr lang="zh-CN" altLang="en-US" smtClean="0">
                <a:solidFill>
                  <a:prstClr val="black"/>
                </a:solidFill>
              </a:rPr>
              <a:pPr/>
              <a:t>2022/9/1</a:t>
            </a:fld>
            <a:endParaRPr lang="zh-CN" altLang="en-US" dirty="0">
              <a:solidFill>
                <a:prstClr val="black"/>
              </a:solidFill>
            </a:endParaRPr>
          </a:p>
        </p:txBody>
      </p:sp>
      <p:sp>
        <p:nvSpPr>
          <p:cNvPr id="4" name="页脚占位符 3"/>
          <p:cNvSpPr>
            <a:spLocks noGrp="1"/>
          </p:cNvSpPr>
          <p:nvPr>
            <p:ph type="ftr" sz="quarter" idx="11"/>
          </p:nvPr>
        </p:nvSpPr>
        <p:spPr>
          <a:xfrm>
            <a:off x="4038075" y="6419851"/>
            <a:ext cx="4114264" cy="366183"/>
          </a:xfrm>
          <a:prstGeom prst="rect">
            <a:avLst/>
          </a:prstGeom>
        </p:spPr>
        <p:txBody>
          <a:bodyPr/>
          <a:lstStyle>
            <a:lvl1pPr>
              <a:defRPr>
                <a:latin typeface="微软雅黑" panose="020B0503020204020204" pitchFamily="34" charset="-122"/>
              </a:defRPr>
            </a:lvl1pPr>
          </a:lstStyle>
          <a:p>
            <a:endParaRPr lang="zh-CN" altLang="en-US" dirty="0">
              <a:solidFill>
                <a:prstClr val="black"/>
              </a:solidFill>
            </a:endParaRPr>
          </a:p>
        </p:txBody>
      </p:sp>
      <p:sp>
        <p:nvSpPr>
          <p:cNvPr id="5" name="灯片编号占位符 4"/>
          <p:cNvSpPr>
            <a:spLocks noGrp="1"/>
          </p:cNvSpPr>
          <p:nvPr>
            <p:ph type="sldNum" sz="quarter" idx="12"/>
          </p:nvPr>
        </p:nvSpPr>
        <p:spPr>
          <a:xfrm>
            <a:off x="8609479" y="6419851"/>
            <a:ext cx="2742843" cy="366183"/>
          </a:xfrm>
          <a:prstGeom prst="rect">
            <a:avLst/>
          </a:prstGeom>
        </p:spPr>
        <p:txBody>
          <a:bodyPr/>
          <a:lstStyle>
            <a:lvl1pPr>
              <a:defRPr>
                <a:latin typeface="微软雅黑" panose="020B0503020204020204" pitchFamily="34" charset="-122"/>
              </a:defRPr>
            </a:lvl1pPr>
          </a:lstStyle>
          <a:p>
            <a:fld id="{3533EFDD-B462-44C6-AB66-D2397AF7515D}" type="slidenum">
              <a:rPr lang="zh-CN" altLang="en-US" smtClean="0">
                <a:solidFill>
                  <a:prstClr val="black"/>
                </a:solidFill>
              </a:rPr>
              <a:pPr/>
              <a:t>‹#›</a:t>
            </a:fld>
            <a:endParaRPr lang="zh-CN" altLang="en-US" dirty="0">
              <a:solidFill>
                <a:prstClr val="black"/>
              </a:solidFill>
            </a:endParaRPr>
          </a:p>
        </p:txBody>
      </p:sp>
      <p:sp>
        <p:nvSpPr>
          <p:cNvPr id="11" name="内容占位符 10"/>
          <p:cNvSpPr>
            <a:spLocks noGrp="1"/>
          </p:cNvSpPr>
          <p:nvPr>
            <p:ph sz="quarter" idx="13"/>
          </p:nvPr>
        </p:nvSpPr>
        <p:spPr>
          <a:xfrm>
            <a:off x="624338" y="1028700"/>
            <a:ext cx="10941742" cy="5183717"/>
          </a:xfrm>
          <a:prstGeom prst="rect">
            <a:avLst/>
          </a:prstGeom>
        </p:spPr>
        <p:txBody>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Tree>
    <p:extLst>
      <p:ext uri="{BB962C8B-B14F-4D97-AF65-F5344CB8AC3E}">
        <p14:creationId xmlns:p14="http://schemas.microsoft.com/office/powerpoint/2010/main" val="4201494052"/>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1_两栏内容">
    <p:spTree>
      <p:nvGrpSpPr>
        <p:cNvPr id="1" name=""/>
        <p:cNvGrpSpPr/>
        <p:nvPr/>
      </p:nvGrpSpPr>
      <p:grpSpPr>
        <a:xfrm>
          <a:off x="0" y="0"/>
          <a:ext cx="0" cy="0"/>
          <a:chOff x="0" y="0"/>
          <a:chExt cx="0" cy="0"/>
        </a:xfrm>
      </p:grpSpPr>
      <p:sp>
        <p:nvSpPr>
          <p:cNvPr id="2" name="矩形 1"/>
          <p:cNvSpPr/>
          <p:nvPr userDrawn="1"/>
        </p:nvSpPr>
        <p:spPr>
          <a:xfrm>
            <a:off x="1" y="930722"/>
            <a:ext cx="5361876" cy="5212922"/>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endParaRPr>
          </a:p>
        </p:txBody>
      </p:sp>
      <p:sp>
        <p:nvSpPr>
          <p:cNvPr id="8" name="矩形 7"/>
          <p:cNvSpPr/>
          <p:nvPr userDrawn="1"/>
        </p:nvSpPr>
        <p:spPr>
          <a:xfrm>
            <a:off x="6228540" y="928670"/>
            <a:ext cx="5961875" cy="5214974"/>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endParaRPr>
          </a:p>
        </p:txBody>
      </p:sp>
      <p:grpSp>
        <p:nvGrpSpPr>
          <p:cNvPr id="34" name="组合 2"/>
          <p:cNvGrpSpPr/>
          <p:nvPr userDrawn="1"/>
        </p:nvGrpSpPr>
        <p:grpSpPr>
          <a:xfrm>
            <a:off x="-10581" y="-23812"/>
            <a:ext cx="12213374" cy="227012"/>
            <a:chOff x="-12" y="7780"/>
            <a:chExt cx="14426" cy="268"/>
          </a:xfrm>
        </p:grpSpPr>
        <p:sp>
          <p:nvSpPr>
            <p:cNvPr id="36" name="任意多边形 35"/>
            <p:cNvSpPr/>
            <p:nvPr/>
          </p:nvSpPr>
          <p:spPr>
            <a:xfrm>
              <a:off x="-12" y="7780"/>
              <a:ext cx="735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350" noProof="1">
                <a:solidFill>
                  <a:prstClr val="white"/>
                </a:solidFill>
              </a:endParaRPr>
            </a:p>
          </p:txBody>
        </p:sp>
        <p:sp>
          <p:nvSpPr>
            <p:cNvPr id="39" name="任意多边形 38"/>
            <p:cNvSpPr/>
            <p:nvPr/>
          </p:nvSpPr>
          <p:spPr>
            <a:xfrm rot="10800000">
              <a:off x="6830" y="7780"/>
              <a:ext cx="758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350" noProof="1">
                <a:solidFill>
                  <a:prstClr val="white"/>
                </a:solidFill>
              </a:endParaRPr>
            </a:p>
          </p:txBody>
        </p:sp>
      </p:grpSp>
      <p:sp>
        <p:nvSpPr>
          <p:cNvPr id="41" name="矩形 40"/>
          <p:cNvSpPr/>
          <p:nvPr userDrawn="1"/>
        </p:nvSpPr>
        <p:spPr>
          <a:xfrm>
            <a:off x="-10581" y="6496054"/>
            <a:ext cx="12209143" cy="366713"/>
          </a:xfrm>
          <a:prstGeom prst="rect">
            <a:avLst/>
          </a:pr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350" noProof="1">
              <a:solidFill>
                <a:prstClr val="white"/>
              </a:solidFill>
            </a:endParaRPr>
          </a:p>
        </p:txBody>
      </p:sp>
      <p:sp>
        <p:nvSpPr>
          <p:cNvPr id="42" name="任意多边形 41"/>
          <p:cNvSpPr/>
          <p:nvPr userDrawn="1"/>
        </p:nvSpPr>
        <p:spPr>
          <a:xfrm rot="10800000" flipH="1">
            <a:off x="-10581" y="6494467"/>
            <a:ext cx="5728922" cy="142875"/>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350" noProof="1">
              <a:solidFill>
                <a:prstClr val="white"/>
              </a:solidFill>
            </a:endParaRPr>
          </a:p>
        </p:txBody>
      </p:sp>
    </p:spTree>
    <p:extLst>
      <p:ext uri="{BB962C8B-B14F-4D97-AF65-F5344CB8AC3E}">
        <p14:creationId xmlns:p14="http://schemas.microsoft.com/office/powerpoint/2010/main" val="14196449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2_两栏内容">
    <p:spTree>
      <p:nvGrpSpPr>
        <p:cNvPr id="1" name=""/>
        <p:cNvGrpSpPr/>
        <p:nvPr/>
      </p:nvGrpSpPr>
      <p:grpSpPr>
        <a:xfrm>
          <a:off x="0" y="0"/>
          <a:ext cx="0" cy="0"/>
          <a:chOff x="0" y="0"/>
          <a:chExt cx="0" cy="0"/>
        </a:xfrm>
      </p:grpSpPr>
      <p:grpSp>
        <p:nvGrpSpPr>
          <p:cNvPr id="10" name="组合 2"/>
          <p:cNvGrpSpPr/>
          <p:nvPr userDrawn="1"/>
        </p:nvGrpSpPr>
        <p:grpSpPr>
          <a:xfrm>
            <a:off x="-10581" y="-23812"/>
            <a:ext cx="12213374" cy="227012"/>
            <a:chOff x="-12" y="7780"/>
            <a:chExt cx="14426" cy="268"/>
          </a:xfrm>
        </p:grpSpPr>
        <p:sp>
          <p:nvSpPr>
            <p:cNvPr id="3" name="任意多边形 2"/>
            <p:cNvSpPr/>
            <p:nvPr/>
          </p:nvSpPr>
          <p:spPr>
            <a:xfrm>
              <a:off x="-12" y="7780"/>
              <a:ext cx="735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350" noProof="1">
                <a:solidFill>
                  <a:prstClr val="white"/>
                </a:solidFill>
              </a:endParaRPr>
            </a:p>
          </p:txBody>
        </p:sp>
        <p:sp>
          <p:nvSpPr>
            <p:cNvPr id="4" name="任意多边形 3"/>
            <p:cNvSpPr/>
            <p:nvPr/>
          </p:nvSpPr>
          <p:spPr>
            <a:xfrm rot="10800000">
              <a:off x="6830" y="7780"/>
              <a:ext cx="758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350" noProof="1">
                <a:solidFill>
                  <a:prstClr val="white"/>
                </a:solidFill>
              </a:endParaRPr>
            </a:p>
          </p:txBody>
        </p:sp>
      </p:grpSp>
      <p:sp>
        <p:nvSpPr>
          <p:cNvPr id="5" name="矩形 4"/>
          <p:cNvSpPr/>
          <p:nvPr userDrawn="1"/>
        </p:nvSpPr>
        <p:spPr>
          <a:xfrm>
            <a:off x="-10581" y="6496054"/>
            <a:ext cx="12209143" cy="366713"/>
          </a:xfrm>
          <a:prstGeom prst="rect">
            <a:avLst/>
          </a:pr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350" noProof="1">
              <a:solidFill>
                <a:prstClr val="white"/>
              </a:solidFill>
            </a:endParaRPr>
          </a:p>
        </p:txBody>
      </p:sp>
      <p:sp>
        <p:nvSpPr>
          <p:cNvPr id="6" name="任意多边形 5"/>
          <p:cNvSpPr/>
          <p:nvPr userDrawn="1"/>
        </p:nvSpPr>
        <p:spPr>
          <a:xfrm rot="10800000" flipH="1">
            <a:off x="-10581" y="6494467"/>
            <a:ext cx="5728922" cy="142875"/>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350" noProof="1">
              <a:solidFill>
                <a:prstClr val="white"/>
              </a:solidFill>
            </a:endParaRPr>
          </a:p>
        </p:txBody>
      </p:sp>
      <p:sp>
        <p:nvSpPr>
          <p:cNvPr id="2" name="矩形 1"/>
          <p:cNvSpPr/>
          <p:nvPr userDrawn="1"/>
        </p:nvSpPr>
        <p:spPr>
          <a:xfrm>
            <a:off x="2" y="930722"/>
            <a:ext cx="1702557" cy="5212922"/>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endParaRPr>
          </a:p>
        </p:txBody>
      </p:sp>
      <p:sp>
        <p:nvSpPr>
          <p:cNvPr id="8" name="矩形 7"/>
          <p:cNvSpPr/>
          <p:nvPr userDrawn="1"/>
        </p:nvSpPr>
        <p:spPr>
          <a:xfrm>
            <a:off x="1846736" y="928670"/>
            <a:ext cx="10343679" cy="5214974"/>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endParaRPr>
          </a:p>
        </p:txBody>
      </p:sp>
      <p:sp>
        <p:nvSpPr>
          <p:cNvPr id="40" name="矩形 39"/>
          <p:cNvSpPr/>
          <p:nvPr userDrawn="1"/>
        </p:nvSpPr>
        <p:spPr>
          <a:xfrm>
            <a:off x="454025" y="2655570"/>
            <a:ext cx="114046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grpSp>
        <p:nvGrpSpPr>
          <p:cNvPr id="11" name="组合 9"/>
          <p:cNvGrpSpPr/>
          <p:nvPr userDrawn="1"/>
        </p:nvGrpSpPr>
        <p:grpSpPr>
          <a:xfrm>
            <a:off x="-9211" y="1978274"/>
            <a:ext cx="1774726" cy="3107610"/>
            <a:chOff x="0" y="1675097"/>
            <a:chExt cx="1774726" cy="3107610"/>
          </a:xfrm>
        </p:grpSpPr>
        <p:sp>
          <p:nvSpPr>
            <p:cNvPr id="17" name="矩形 16"/>
            <p:cNvSpPr/>
            <p:nvPr/>
          </p:nvSpPr>
          <p:spPr>
            <a:xfrm>
              <a:off x="0" y="1675097"/>
              <a:ext cx="42037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21" name="矩形 20"/>
            <p:cNvSpPr/>
            <p:nvPr/>
          </p:nvSpPr>
          <p:spPr>
            <a:xfrm>
              <a:off x="0" y="2351972"/>
              <a:ext cx="42037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grpSp>
          <p:nvGrpSpPr>
            <p:cNvPr id="12" name="组合 22"/>
            <p:cNvGrpSpPr/>
            <p:nvPr/>
          </p:nvGrpSpPr>
          <p:grpSpPr>
            <a:xfrm>
              <a:off x="0" y="3028847"/>
              <a:ext cx="1774726" cy="400110"/>
              <a:chOff x="0" y="1675097"/>
              <a:chExt cx="1774726" cy="400110"/>
            </a:xfrm>
          </p:grpSpPr>
          <p:sp>
            <p:nvSpPr>
              <p:cNvPr id="24" name="矩形 23"/>
              <p:cNvSpPr/>
              <p:nvPr/>
            </p:nvSpPr>
            <p:spPr>
              <a:xfrm>
                <a:off x="0" y="1675097"/>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25" name="TextBox 78">
                <a:hlinkClick r:id="" action="ppaction://noaction"/>
              </p:cNvPr>
              <p:cNvSpPr txBox="1"/>
              <p:nvPr/>
            </p:nvSpPr>
            <p:spPr>
              <a:xfrm>
                <a:off x="419244" y="1675097"/>
                <a:ext cx="1355482" cy="400110"/>
              </a:xfrm>
              <a:prstGeom prst="rect">
                <a:avLst/>
              </a:prstGeom>
              <a:noFill/>
            </p:spPr>
            <p:txBody>
              <a:bodyPr wrap="square" rtlCol="0">
                <a:spAutoFit/>
              </a:bodyPr>
              <a:lstStyle/>
              <a:p>
                <a:pPr fontAlgn="auto">
                  <a:spcBef>
                    <a:spcPts val="0"/>
                  </a:spcBef>
                  <a:spcAft>
                    <a:spcPts val="0"/>
                  </a:spcAft>
                </a:pPr>
                <a:r>
                  <a:rPr lang="zh-CN" altLang="en-US" sz="2000" dirty="0">
                    <a:solidFill>
                      <a:prstClr val="black"/>
                    </a:solidFill>
                    <a:latin typeface="微软雅黑" panose="020B0503020204020204" pitchFamily="34" charset="-122"/>
                    <a:ea typeface="微软雅黑" panose="020B0503020204020204" pitchFamily="34" charset="-122"/>
                  </a:rPr>
                  <a:t>工作原理</a:t>
                </a:r>
              </a:p>
            </p:txBody>
          </p:sp>
        </p:grpSp>
        <p:grpSp>
          <p:nvGrpSpPr>
            <p:cNvPr id="13" name="组合 25"/>
            <p:cNvGrpSpPr/>
            <p:nvPr/>
          </p:nvGrpSpPr>
          <p:grpSpPr>
            <a:xfrm>
              <a:off x="0" y="3705722"/>
              <a:ext cx="1774726" cy="400110"/>
              <a:chOff x="0" y="1675097"/>
              <a:chExt cx="1774726" cy="400110"/>
            </a:xfrm>
          </p:grpSpPr>
          <p:sp>
            <p:nvSpPr>
              <p:cNvPr id="27" name="矩形 26"/>
              <p:cNvSpPr/>
              <p:nvPr/>
            </p:nvSpPr>
            <p:spPr>
              <a:xfrm>
                <a:off x="0" y="1675097"/>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28" name="TextBox 82">
                <a:hlinkClick r:id="" action="ppaction://noaction"/>
              </p:cNvPr>
              <p:cNvSpPr txBox="1"/>
              <p:nvPr/>
            </p:nvSpPr>
            <p:spPr>
              <a:xfrm>
                <a:off x="419244" y="1675097"/>
                <a:ext cx="1355482" cy="400110"/>
              </a:xfrm>
              <a:prstGeom prst="rect">
                <a:avLst/>
              </a:prstGeom>
              <a:noFill/>
            </p:spPr>
            <p:txBody>
              <a:bodyPr wrap="square" rtlCol="0">
                <a:spAutoFit/>
              </a:bodyPr>
              <a:lstStyle/>
              <a:p>
                <a:pPr fontAlgn="auto">
                  <a:spcBef>
                    <a:spcPts val="0"/>
                  </a:spcBef>
                  <a:spcAft>
                    <a:spcPts val="0"/>
                  </a:spcAft>
                </a:pPr>
                <a:r>
                  <a:rPr lang="zh-CN" altLang="en-US" sz="2000" dirty="0">
                    <a:solidFill>
                      <a:prstClr val="black"/>
                    </a:solidFill>
                    <a:latin typeface="微软雅黑" panose="020B0503020204020204" pitchFamily="34" charset="-122"/>
                    <a:ea typeface="微软雅黑" panose="020B0503020204020204" pitchFamily="34" charset="-122"/>
                  </a:rPr>
                  <a:t>系统特点</a:t>
                </a:r>
              </a:p>
            </p:txBody>
          </p:sp>
        </p:grpSp>
        <p:grpSp>
          <p:nvGrpSpPr>
            <p:cNvPr id="14" name="组合 28"/>
            <p:cNvGrpSpPr/>
            <p:nvPr/>
          </p:nvGrpSpPr>
          <p:grpSpPr>
            <a:xfrm>
              <a:off x="0" y="4382597"/>
              <a:ext cx="1774726" cy="400110"/>
              <a:chOff x="0" y="1675097"/>
              <a:chExt cx="1774726" cy="400110"/>
            </a:xfrm>
          </p:grpSpPr>
          <p:sp>
            <p:nvSpPr>
              <p:cNvPr id="30" name="矩形 29"/>
              <p:cNvSpPr/>
              <p:nvPr/>
            </p:nvSpPr>
            <p:spPr>
              <a:xfrm>
                <a:off x="0" y="1675097"/>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31" name="TextBox 86">
                <a:hlinkClick r:id="" action="ppaction://noaction"/>
              </p:cNvPr>
              <p:cNvSpPr txBox="1"/>
              <p:nvPr/>
            </p:nvSpPr>
            <p:spPr>
              <a:xfrm>
                <a:off x="419244" y="1675097"/>
                <a:ext cx="1355482" cy="400110"/>
              </a:xfrm>
              <a:prstGeom prst="rect">
                <a:avLst/>
              </a:prstGeom>
              <a:noFill/>
            </p:spPr>
            <p:txBody>
              <a:bodyPr wrap="square" rtlCol="0">
                <a:spAutoFit/>
              </a:bodyPr>
              <a:lstStyle/>
              <a:p>
                <a:pPr fontAlgn="auto">
                  <a:spcBef>
                    <a:spcPts val="0"/>
                  </a:spcBef>
                  <a:spcAft>
                    <a:spcPts val="0"/>
                  </a:spcAft>
                </a:pPr>
                <a:r>
                  <a:rPr lang="zh-CN" altLang="en-US" sz="2000" dirty="0">
                    <a:solidFill>
                      <a:prstClr val="black"/>
                    </a:solidFill>
                    <a:latin typeface="微软雅黑" panose="020B0503020204020204" pitchFamily="34" charset="-122"/>
                    <a:ea typeface="微软雅黑" panose="020B0503020204020204" pitchFamily="34" charset="-122"/>
                  </a:rPr>
                  <a:t>应用发展</a:t>
                </a:r>
              </a:p>
            </p:txBody>
          </p:sp>
        </p:grpSp>
      </p:grpSp>
      <p:sp>
        <p:nvSpPr>
          <p:cNvPr id="32" name="TextBox 34"/>
          <p:cNvSpPr txBox="1"/>
          <p:nvPr userDrawn="1"/>
        </p:nvSpPr>
        <p:spPr>
          <a:xfrm>
            <a:off x="-250711" y="1931979"/>
            <a:ext cx="900120" cy="445135"/>
          </a:xfrm>
          <a:prstGeom prst="rect">
            <a:avLst/>
          </a:prstGeom>
          <a:noFill/>
        </p:spPr>
        <p:txBody>
          <a:bodyPr wrap="square" rtlCol="0">
            <a:spAutoFit/>
          </a:bodyPr>
          <a:lstStyle/>
          <a:p>
            <a:pPr algn="ctr" fontAlgn="auto">
              <a:spcBef>
                <a:spcPts val="0"/>
              </a:spcBef>
              <a:spcAft>
                <a:spcPts val="0"/>
              </a:spcAft>
            </a:pPr>
            <a:r>
              <a:rPr lang="en-US" altLang="zh-CN" sz="2300" b="1" dirty="0">
                <a:solidFill>
                  <a:prstClr val="white">
                    <a:lumMod val="95000"/>
                  </a:prstClr>
                </a:solidFill>
                <a:latin typeface="微软雅黑" panose="020B0503020204020204" pitchFamily="34" charset="-122"/>
                <a:ea typeface="微软雅黑" panose="020B0503020204020204" pitchFamily="34" charset="-122"/>
              </a:rPr>
              <a:t>01</a:t>
            </a:r>
          </a:p>
        </p:txBody>
      </p:sp>
      <p:sp>
        <p:nvSpPr>
          <p:cNvPr id="33" name="TextBox 73"/>
          <p:cNvSpPr txBox="1"/>
          <p:nvPr userDrawn="1"/>
        </p:nvSpPr>
        <p:spPr>
          <a:xfrm>
            <a:off x="-250711" y="2608856"/>
            <a:ext cx="900120" cy="445135"/>
          </a:xfrm>
          <a:prstGeom prst="rect">
            <a:avLst/>
          </a:prstGeom>
          <a:noFill/>
        </p:spPr>
        <p:txBody>
          <a:bodyPr wrap="square" rtlCol="0">
            <a:spAutoFit/>
          </a:bodyPr>
          <a:lstStyle/>
          <a:p>
            <a:pPr algn="ctr" fontAlgn="auto">
              <a:spcBef>
                <a:spcPts val="0"/>
              </a:spcBef>
              <a:spcAft>
                <a:spcPts val="0"/>
              </a:spcAft>
            </a:pPr>
            <a:r>
              <a:rPr lang="en-US" altLang="zh-CN" sz="2300" b="1" dirty="0">
                <a:solidFill>
                  <a:prstClr val="white">
                    <a:lumMod val="95000"/>
                  </a:prstClr>
                </a:solidFill>
                <a:latin typeface="微软雅黑" panose="020B0503020204020204" pitchFamily="34" charset="-122"/>
                <a:ea typeface="微软雅黑" panose="020B0503020204020204" pitchFamily="34" charset="-122"/>
              </a:rPr>
              <a:t>02</a:t>
            </a:r>
          </a:p>
        </p:txBody>
      </p:sp>
      <p:sp>
        <p:nvSpPr>
          <p:cNvPr id="35" name="TextBox 77"/>
          <p:cNvSpPr txBox="1"/>
          <p:nvPr userDrawn="1"/>
        </p:nvSpPr>
        <p:spPr>
          <a:xfrm>
            <a:off x="-250711" y="3285731"/>
            <a:ext cx="900120" cy="445135"/>
          </a:xfrm>
          <a:prstGeom prst="rect">
            <a:avLst/>
          </a:prstGeom>
          <a:noFill/>
        </p:spPr>
        <p:txBody>
          <a:bodyPr wrap="square" rtlCol="0">
            <a:spAutoFit/>
          </a:bodyPr>
          <a:lstStyle/>
          <a:p>
            <a:pPr algn="ctr" fontAlgn="auto">
              <a:spcBef>
                <a:spcPts val="0"/>
              </a:spcBef>
              <a:spcAft>
                <a:spcPts val="0"/>
              </a:spcAft>
            </a:pPr>
            <a:r>
              <a:rPr lang="en-US" altLang="zh-CN" sz="2300" b="1" dirty="0">
                <a:solidFill>
                  <a:prstClr val="white">
                    <a:lumMod val="95000"/>
                  </a:prstClr>
                </a:solidFill>
                <a:latin typeface="微软雅黑" panose="020B0503020204020204" pitchFamily="34" charset="-122"/>
                <a:ea typeface="微软雅黑" panose="020B0503020204020204" pitchFamily="34" charset="-122"/>
              </a:rPr>
              <a:t>03</a:t>
            </a:r>
          </a:p>
        </p:txBody>
      </p:sp>
      <p:sp>
        <p:nvSpPr>
          <p:cNvPr id="37" name="TextBox 81"/>
          <p:cNvSpPr txBox="1"/>
          <p:nvPr userDrawn="1"/>
        </p:nvSpPr>
        <p:spPr>
          <a:xfrm>
            <a:off x="-250711" y="3962605"/>
            <a:ext cx="900120" cy="445135"/>
          </a:xfrm>
          <a:prstGeom prst="rect">
            <a:avLst/>
          </a:prstGeom>
          <a:noFill/>
        </p:spPr>
        <p:txBody>
          <a:bodyPr wrap="square" rtlCol="0">
            <a:spAutoFit/>
          </a:bodyPr>
          <a:lstStyle/>
          <a:p>
            <a:pPr algn="ctr" fontAlgn="auto">
              <a:spcBef>
                <a:spcPts val="0"/>
              </a:spcBef>
              <a:spcAft>
                <a:spcPts val="0"/>
              </a:spcAft>
            </a:pPr>
            <a:r>
              <a:rPr lang="en-US" altLang="zh-CN" sz="2300" b="1" dirty="0">
                <a:solidFill>
                  <a:prstClr val="white">
                    <a:lumMod val="95000"/>
                  </a:prstClr>
                </a:solidFill>
                <a:latin typeface="微软雅黑" panose="020B0503020204020204" pitchFamily="34" charset="-122"/>
                <a:ea typeface="微软雅黑" panose="020B0503020204020204" pitchFamily="34" charset="-122"/>
              </a:rPr>
              <a:t>04</a:t>
            </a:r>
          </a:p>
        </p:txBody>
      </p:sp>
      <p:sp>
        <p:nvSpPr>
          <p:cNvPr id="38" name="TextBox 85"/>
          <p:cNvSpPr txBox="1"/>
          <p:nvPr userDrawn="1"/>
        </p:nvSpPr>
        <p:spPr>
          <a:xfrm>
            <a:off x="-250711" y="4639481"/>
            <a:ext cx="900120" cy="445135"/>
          </a:xfrm>
          <a:prstGeom prst="rect">
            <a:avLst/>
          </a:prstGeom>
          <a:noFill/>
        </p:spPr>
        <p:txBody>
          <a:bodyPr wrap="square" rtlCol="0">
            <a:spAutoFit/>
          </a:bodyPr>
          <a:lstStyle/>
          <a:p>
            <a:pPr algn="ctr" fontAlgn="auto">
              <a:spcBef>
                <a:spcPts val="0"/>
              </a:spcBef>
              <a:spcAft>
                <a:spcPts val="0"/>
              </a:spcAft>
            </a:pPr>
            <a:r>
              <a:rPr lang="en-US" altLang="zh-CN" sz="2300" b="1" dirty="0">
                <a:solidFill>
                  <a:prstClr val="white">
                    <a:lumMod val="95000"/>
                  </a:prstClr>
                </a:solidFill>
                <a:latin typeface="微软雅黑" panose="020B0503020204020204" pitchFamily="34" charset="-122"/>
                <a:ea typeface="微软雅黑" panose="020B0503020204020204" pitchFamily="34" charset="-122"/>
              </a:rPr>
              <a:t>05</a:t>
            </a:r>
          </a:p>
        </p:txBody>
      </p:sp>
      <p:sp>
        <p:nvSpPr>
          <p:cNvPr id="7" name="TextBox 35">
            <a:hlinkClick r:id="" action="ppaction://noaction"/>
          </p:cNvPr>
          <p:cNvSpPr txBox="1"/>
          <p:nvPr userDrawn="1"/>
        </p:nvSpPr>
        <p:spPr>
          <a:xfrm>
            <a:off x="410031" y="1978274"/>
            <a:ext cx="1355482" cy="400110"/>
          </a:xfrm>
          <a:prstGeom prst="rect">
            <a:avLst/>
          </a:prstGeom>
          <a:noFill/>
        </p:spPr>
        <p:txBody>
          <a:bodyPr wrap="square" rtlCol="0">
            <a:spAutoFit/>
          </a:bodyPr>
          <a:lstStyle/>
          <a:p>
            <a:pPr fontAlgn="auto">
              <a:spcBef>
                <a:spcPts val="0"/>
              </a:spcBef>
              <a:spcAft>
                <a:spcPts val="0"/>
              </a:spcAft>
            </a:pPr>
            <a:r>
              <a:rPr lang="zh-CN" altLang="en-US" sz="2000" dirty="0">
                <a:solidFill>
                  <a:prstClr val="black"/>
                </a:solidFill>
                <a:latin typeface="微软雅黑" panose="020B0503020204020204" pitchFamily="34" charset="-122"/>
                <a:ea typeface="微软雅黑" panose="020B0503020204020204" pitchFamily="34" charset="-122"/>
              </a:rPr>
              <a:t>研究对象</a:t>
            </a:r>
          </a:p>
        </p:txBody>
      </p:sp>
      <p:sp>
        <p:nvSpPr>
          <p:cNvPr id="9" name="TextBox 74">
            <a:hlinkClick r:id="" action="ppaction://noaction"/>
          </p:cNvPr>
          <p:cNvSpPr txBox="1"/>
          <p:nvPr userDrawn="1"/>
        </p:nvSpPr>
        <p:spPr>
          <a:xfrm>
            <a:off x="410031" y="2655149"/>
            <a:ext cx="1355482" cy="400110"/>
          </a:xfrm>
          <a:prstGeom prst="rect">
            <a:avLst/>
          </a:prstGeom>
          <a:noFill/>
        </p:spPr>
        <p:txBody>
          <a:bodyPr wrap="square" rtlCol="0">
            <a:spAutoFit/>
          </a:bodyPr>
          <a:lstStyle/>
          <a:p>
            <a:pPr fontAlgn="auto">
              <a:spcBef>
                <a:spcPts val="0"/>
              </a:spcBef>
              <a:spcAft>
                <a:spcPts val="0"/>
              </a:spcAft>
            </a:pPr>
            <a:r>
              <a:rPr lang="zh-CN" altLang="en-US" sz="2000" dirty="0">
                <a:solidFill>
                  <a:prstClr val="white"/>
                </a:solidFill>
                <a:latin typeface="微软雅黑" panose="020B0503020204020204" pitchFamily="34" charset="-122"/>
                <a:ea typeface="微软雅黑" panose="020B0503020204020204" pitchFamily="34" charset="-122"/>
              </a:rPr>
              <a:t>系统组成</a:t>
            </a:r>
          </a:p>
        </p:txBody>
      </p:sp>
    </p:spTree>
    <p:extLst>
      <p:ext uri="{BB962C8B-B14F-4D97-AF65-F5344CB8AC3E}">
        <p14:creationId xmlns:p14="http://schemas.microsoft.com/office/powerpoint/2010/main" val="1192125408"/>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3_两栏内容">
    <p:spTree>
      <p:nvGrpSpPr>
        <p:cNvPr id="1" name=""/>
        <p:cNvGrpSpPr/>
        <p:nvPr/>
      </p:nvGrpSpPr>
      <p:grpSpPr>
        <a:xfrm>
          <a:off x="0" y="0"/>
          <a:ext cx="0" cy="0"/>
          <a:chOff x="0" y="0"/>
          <a:chExt cx="0" cy="0"/>
        </a:xfrm>
      </p:grpSpPr>
      <p:grpSp>
        <p:nvGrpSpPr>
          <p:cNvPr id="9" name="组合 2"/>
          <p:cNvGrpSpPr/>
          <p:nvPr userDrawn="1"/>
        </p:nvGrpSpPr>
        <p:grpSpPr>
          <a:xfrm>
            <a:off x="-10581" y="-23812"/>
            <a:ext cx="12213374" cy="227012"/>
            <a:chOff x="-12" y="7780"/>
            <a:chExt cx="14426" cy="268"/>
          </a:xfrm>
        </p:grpSpPr>
        <p:sp>
          <p:nvSpPr>
            <p:cNvPr id="3" name="任意多边形 2"/>
            <p:cNvSpPr/>
            <p:nvPr/>
          </p:nvSpPr>
          <p:spPr>
            <a:xfrm>
              <a:off x="-12" y="7780"/>
              <a:ext cx="735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350" noProof="1">
                <a:solidFill>
                  <a:prstClr val="white"/>
                </a:solidFill>
              </a:endParaRPr>
            </a:p>
          </p:txBody>
        </p:sp>
        <p:sp>
          <p:nvSpPr>
            <p:cNvPr id="4" name="任意多边形 3"/>
            <p:cNvSpPr/>
            <p:nvPr/>
          </p:nvSpPr>
          <p:spPr>
            <a:xfrm rot="10800000">
              <a:off x="6830" y="7780"/>
              <a:ext cx="758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350" noProof="1">
                <a:solidFill>
                  <a:prstClr val="white"/>
                </a:solidFill>
              </a:endParaRPr>
            </a:p>
          </p:txBody>
        </p:sp>
      </p:grpSp>
      <p:sp>
        <p:nvSpPr>
          <p:cNvPr id="5" name="矩形 4"/>
          <p:cNvSpPr/>
          <p:nvPr userDrawn="1"/>
        </p:nvSpPr>
        <p:spPr>
          <a:xfrm>
            <a:off x="-10581" y="6496054"/>
            <a:ext cx="12209143" cy="366713"/>
          </a:xfrm>
          <a:prstGeom prst="rect">
            <a:avLst/>
          </a:pr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350" noProof="1">
              <a:solidFill>
                <a:prstClr val="white"/>
              </a:solidFill>
            </a:endParaRPr>
          </a:p>
        </p:txBody>
      </p:sp>
      <p:sp>
        <p:nvSpPr>
          <p:cNvPr id="6" name="任意多边形 5"/>
          <p:cNvSpPr/>
          <p:nvPr userDrawn="1"/>
        </p:nvSpPr>
        <p:spPr>
          <a:xfrm rot="10800000" flipH="1">
            <a:off x="-10581" y="6494467"/>
            <a:ext cx="5728922" cy="142875"/>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350" noProof="1">
              <a:solidFill>
                <a:prstClr val="white"/>
              </a:solidFill>
            </a:endParaRPr>
          </a:p>
        </p:txBody>
      </p:sp>
      <p:sp>
        <p:nvSpPr>
          <p:cNvPr id="2" name="矩形 1"/>
          <p:cNvSpPr/>
          <p:nvPr userDrawn="1"/>
        </p:nvSpPr>
        <p:spPr>
          <a:xfrm>
            <a:off x="2" y="930722"/>
            <a:ext cx="1702557" cy="5212922"/>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endParaRPr>
          </a:p>
        </p:txBody>
      </p:sp>
      <p:sp>
        <p:nvSpPr>
          <p:cNvPr id="8" name="矩形 7"/>
          <p:cNvSpPr/>
          <p:nvPr userDrawn="1"/>
        </p:nvSpPr>
        <p:spPr>
          <a:xfrm>
            <a:off x="1846736" y="928670"/>
            <a:ext cx="10343679" cy="5214974"/>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endParaRPr>
          </a:p>
        </p:txBody>
      </p:sp>
      <p:sp>
        <p:nvSpPr>
          <p:cNvPr id="40" name="矩形 39"/>
          <p:cNvSpPr/>
          <p:nvPr userDrawn="1"/>
        </p:nvSpPr>
        <p:spPr>
          <a:xfrm>
            <a:off x="454025" y="3331849"/>
            <a:ext cx="1140460" cy="377825"/>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grpSp>
        <p:nvGrpSpPr>
          <p:cNvPr id="10" name="组合 9"/>
          <p:cNvGrpSpPr/>
          <p:nvPr userDrawn="1"/>
        </p:nvGrpSpPr>
        <p:grpSpPr>
          <a:xfrm>
            <a:off x="-9211" y="1978274"/>
            <a:ext cx="1774726" cy="3107610"/>
            <a:chOff x="0" y="1675097"/>
            <a:chExt cx="1774726" cy="3107610"/>
          </a:xfrm>
        </p:grpSpPr>
        <p:sp>
          <p:nvSpPr>
            <p:cNvPr id="17" name="矩形 16"/>
            <p:cNvSpPr/>
            <p:nvPr/>
          </p:nvSpPr>
          <p:spPr>
            <a:xfrm>
              <a:off x="0" y="1675097"/>
              <a:ext cx="42037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21" name="矩形 20"/>
            <p:cNvSpPr/>
            <p:nvPr/>
          </p:nvSpPr>
          <p:spPr>
            <a:xfrm>
              <a:off x="0" y="2351972"/>
              <a:ext cx="42037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24" name="矩形 23"/>
            <p:cNvSpPr/>
            <p:nvPr/>
          </p:nvSpPr>
          <p:spPr>
            <a:xfrm>
              <a:off x="0" y="3028847"/>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grpSp>
          <p:nvGrpSpPr>
            <p:cNvPr id="13" name="组合 25"/>
            <p:cNvGrpSpPr/>
            <p:nvPr/>
          </p:nvGrpSpPr>
          <p:grpSpPr>
            <a:xfrm>
              <a:off x="0" y="3705722"/>
              <a:ext cx="1774726" cy="400110"/>
              <a:chOff x="0" y="1675097"/>
              <a:chExt cx="1774726" cy="400110"/>
            </a:xfrm>
          </p:grpSpPr>
          <p:sp>
            <p:nvSpPr>
              <p:cNvPr id="27" name="矩形 26"/>
              <p:cNvSpPr/>
              <p:nvPr/>
            </p:nvSpPr>
            <p:spPr>
              <a:xfrm>
                <a:off x="0" y="1675097"/>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28" name="TextBox 82">
                <a:hlinkClick r:id="" action="ppaction://noaction"/>
              </p:cNvPr>
              <p:cNvSpPr txBox="1"/>
              <p:nvPr/>
            </p:nvSpPr>
            <p:spPr>
              <a:xfrm>
                <a:off x="419244" y="1675097"/>
                <a:ext cx="1355482" cy="400110"/>
              </a:xfrm>
              <a:prstGeom prst="rect">
                <a:avLst/>
              </a:prstGeom>
              <a:noFill/>
            </p:spPr>
            <p:txBody>
              <a:bodyPr wrap="square" rtlCol="0">
                <a:spAutoFit/>
              </a:bodyPr>
              <a:lstStyle/>
              <a:p>
                <a:pPr fontAlgn="auto">
                  <a:spcBef>
                    <a:spcPts val="0"/>
                  </a:spcBef>
                  <a:spcAft>
                    <a:spcPts val="0"/>
                  </a:spcAft>
                </a:pPr>
                <a:r>
                  <a:rPr lang="zh-CN" altLang="en-US" sz="2000" dirty="0">
                    <a:solidFill>
                      <a:prstClr val="black"/>
                    </a:solidFill>
                    <a:latin typeface="微软雅黑" panose="020B0503020204020204" pitchFamily="34" charset="-122"/>
                    <a:ea typeface="微软雅黑" panose="020B0503020204020204" pitchFamily="34" charset="-122"/>
                  </a:rPr>
                  <a:t>系统特点</a:t>
                </a:r>
              </a:p>
            </p:txBody>
          </p:sp>
        </p:grpSp>
        <p:grpSp>
          <p:nvGrpSpPr>
            <p:cNvPr id="14" name="组合 28"/>
            <p:cNvGrpSpPr/>
            <p:nvPr/>
          </p:nvGrpSpPr>
          <p:grpSpPr>
            <a:xfrm>
              <a:off x="0" y="4382597"/>
              <a:ext cx="1774726" cy="400110"/>
              <a:chOff x="0" y="1675097"/>
              <a:chExt cx="1774726" cy="400110"/>
            </a:xfrm>
          </p:grpSpPr>
          <p:sp>
            <p:nvSpPr>
              <p:cNvPr id="30" name="矩形 29"/>
              <p:cNvSpPr/>
              <p:nvPr/>
            </p:nvSpPr>
            <p:spPr>
              <a:xfrm>
                <a:off x="0" y="1675097"/>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31" name="TextBox 86">
                <a:hlinkClick r:id="" action="ppaction://noaction"/>
              </p:cNvPr>
              <p:cNvSpPr txBox="1"/>
              <p:nvPr/>
            </p:nvSpPr>
            <p:spPr>
              <a:xfrm>
                <a:off x="419244" y="1675097"/>
                <a:ext cx="1355482" cy="400110"/>
              </a:xfrm>
              <a:prstGeom prst="rect">
                <a:avLst/>
              </a:prstGeom>
              <a:noFill/>
            </p:spPr>
            <p:txBody>
              <a:bodyPr wrap="square" rtlCol="0">
                <a:spAutoFit/>
              </a:bodyPr>
              <a:lstStyle/>
              <a:p>
                <a:pPr fontAlgn="auto">
                  <a:spcBef>
                    <a:spcPts val="0"/>
                  </a:spcBef>
                  <a:spcAft>
                    <a:spcPts val="0"/>
                  </a:spcAft>
                </a:pPr>
                <a:r>
                  <a:rPr lang="zh-CN" altLang="en-US" sz="2000" dirty="0">
                    <a:solidFill>
                      <a:prstClr val="black"/>
                    </a:solidFill>
                    <a:latin typeface="微软雅黑" panose="020B0503020204020204" pitchFamily="34" charset="-122"/>
                    <a:ea typeface="微软雅黑" panose="020B0503020204020204" pitchFamily="34" charset="-122"/>
                  </a:rPr>
                  <a:t>应用发展</a:t>
                </a:r>
              </a:p>
            </p:txBody>
          </p:sp>
        </p:grpSp>
      </p:grpSp>
      <p:sp>
        <p:nvSpPr>
          <p:cNvPr id="32" name="TextBox 34"/>
          <p:cNvSpPr txBox="1"/>
          <p:nvPr userDrawn="1"/>
        </p:nvSpPr>
        <p:spPr>
          <a:xfrm>
            <a:off x="-250711" y="1931979"/>
            <a:ext cx="900120" cy="445135"/>
          </a:xfrm>
          <a:prstGeom prst="rect">
            <a:avLst/>
          </a:prstGeom>
          <a:noFill/>
        </p:spPr>
        <p:txBody>
          <a:bodyPr wrap="square" rtlCol="0">
            <a:spAutoFit/>
          </a:bodyPr>
          <a:lstStyle/>
          <a:p>
            <a:pPr algn="ctr" fontAlgn="auto">
              <a:spcBef>
                <a:spcPts val="0"/>
              </a:spcBef>
              <a:spcAft>
                <a:spcPts val="0"/>
              </a:spcAft>
            </a:pPr>
            <a:r>
              <a:rPr lang="en-US" altLang="zh-CN" sz="2300" b="1" dirty="0">
                <a:solidFill>
                  <a:prstClr val="white">
                    <a:lumMod val="95000"/>
                  </a:prstClr>
                </a:solidFill>
                <a:latin typeface="微软雅黑" panose="020B0503020204020204" pitchFamily="34" charset="-122"/>
                <a:ea typeface="微软雅黑" panose="020B0503020204020204" pitchFamily="34" charset="-122"/>
              </a:rPr>
              <a:t>01</a:t>
            </a:r>
          </a:p>
        </p:txBody>
      </p:sp>
      <p:sp>
        <p:nvSpPr>
          <p:cNvPr id="33" name="TextBox 73"/>
          <p:cNvSpPr txBox="1"/>
          <p:nvPr userDrawn="1"/>
        </p:nvSpPr>
        <p:spPr>
          <a:xfrm>
            <a:off x="-250711" y="2608856"/>
            <a:ext cx="900120" cy="445135"/>
          </a:xfrm>
          <a:prstGeom prst="rect">
            <a:avLst/>
          </a:prstGeom>
          <a:noFill/>
        </p:spPr>
        <p:txBody>
          <a:bodyPr wrap="square" rtlCol="0">
            <a:spAutoFit/>
          </a:bodyPr>
          <a:lstStyle/>
          <a:p>
            <a:pPr algn="ctr" fontAlgn="auto">
              <a:spcBef>
                <a:spcPts val="0"/>
              </a:spcBef>
              <a:spcAft>
                <a:spcPts val="0"/>
              </a:spcAft>
            </a:pPr>
            <a:r>
              <a:rPr lang="en-US" altLang="zh-CN" sz="2300" b="1" dirty="0">
                <a:solidFill>
                  <a:prstClr val="white">
                    <a:lumMod val="95000"/>
                  </a:prstClr>
                </a:solidFill>
                <a:latin typeface="微软雅黑" panose="020B0503020204020204" pitchFamily="34" charset="-122"/>
                <a:ea typeface="微软雅黑" panose="020B0503020204020204" pitchFamily="34" charset="-122"/>
              </a:rPr>
              <a:t>02</a:t>
            </a:r>
          </a:p>
        </p:txBody>
      </p:sp>
      <p:sp>
        <p:nvSpPr>
          <p:cNvPr id="35" name="TextBox 77"/>
          <p:cNvSpPr txBox="1"/>
          <p:nvPr userDrawn="1"/>
        </p:nvSpPr>
        <p:spPr>
          <a:xfrm>
            <a:off x="-250711" y="3285731"/>
            <a:ext cx="900120" cy="445135"/>
          </a:xfrm>
          <a:prstGeom prst="rect">
            <a:avLst/>
          </a:prstGeom>
          <a:noFill/>
        </p:spPr>
        <p:txBody>
          <a:bodyPr wrap="square" rtlCol="0">
            <a:spAutoFit/>
          </a:bodyPr>
          <a:lstStyle/>
          <a:p>
            <a:pPr algn="ctr" fontAlgn="auto">
              <a:spcBef>
                <a:spcPts val="0"/>
              </a:spcBef>
              <a:spcAft>
                <a:spcPts val="0"/>
              </a:spcAft>
            </a:pPr>
            <a:r>
              <a:rPr lang="en-US" altLang="zh-CN" sz="2300" b="1" dirty="0">
                <a:solidFill>
                  <a:prstClr val="white">
                    <a:lumMod val="95000"/>
                  </a:prstClr>
                </a:solidFill>
                <a:latin typeface="微软雅黑" panose="020B0503020204020204" pitchFamily="34" charset="-122"/>
                <a:ea typeface="微软雅黑" panose="020B0503020204020204" pitchFamily="34" charset="-122"/>
              </a:rPr>
              <a:t>03</a:t>
            </a:r>
          </a:p>
        </p:txBody>
      </p:sp>
      <p:sp>
        <p:nvSpPr>
          <p:cNvPr id="37" name="TextBox 81"/>
          <p:cNvSpPr txBox="1"/>
          <p:nvPr userDrawn="1"/>
        </p:nvSpPr>
        <p:spPr>
          <a:xfrm>
            <a:off x="-250711" y="3962605"/>
            <a:ext cx="900120" cy="445135"/>
          </a:xfrm>
          <a:prstGeom prst="rect">
            <a:avLst/>
          </a:prstGeom>
          <a:noFill/>
        </p:spPr>
        <p:txBody>
          <a:bodyPr wrap="square" rtlCol="0">
            <a:spAutoFit/>
          </a:bodyPr>
          <a:lstStyle/>
          <a:p>
            <a:pPr algn="ctr" fontAlgn="auto">
              <a:spcBef>
                <a:spcPts val="0"/>
              </a:spcBef>
              <a:spcAft>
                <a:spcPts val="0"/>
              </a:spcAft>
            </a:pPr>
            <a:r>
              <a:rPr lang="en-US" altLang="zh-CN" sz="2300" b="1" dirty="0">
                <a:solidFill>
                  <a:prstClr val="white">
                    <a:lumMod val="95000"/>
                  </a:prstClr>
                </a:solidFill>
                <a:latin typeface="微软雅黑" panose="020B0503020204020204" pitchFamily="34" charset="-122"/>
                <a:ea typeface="微软雅黑" panose="020B0503020204020204" pitchFamily="34" charset="-122"/>
              </a:rPr>
              <a:t>04</a:t>
            </a:r>
          </a:p>
        </p:txBody>
      </p:sp>
      <p:sp>
        <p:nvSpPr>
          <p:cNvPr id="38" name="TextBox 85"/>
          <p:cNvSpPr txBox="1"/>
          <p:nvPr userDrawn="1"/>
        </p:nvSpPr>
        <p:spPr>
          <a:xfrm>
            <a:off x="-250711" y="4639481"/>
            <a:ext cx="900120" cy="445135"/>
          </a:xfrm>
          <a:prstGeom prst="rect">
            <a:avLst/>
          </a:prstGeom>
          <a:noFill/>
        </p:spPr>
        <p:txBody>
          <a:bodyPr wrap="square" rtlCol="0">
            <a:spAutoFit/>
          </a:bodyPr>
          <a:lstStyle/>
          <a:p>
            <a:pPr algn="ctr" fontAlgn="auto">
              <a:spcBef>
                <a:spcPts val="0"/>
              </a:spcBef>
              <a:spcAft>
                <a:spcPts val="0"/>
              </a:spcAft>
            </a:pPr>
            <a:r>
              <a:rPr lang="en-US" altLang="zh-CN" sz="2300" b="1" dirty="0">
                <a:solidFill>
                  <a:prstClr val="white">
                    <a:lumMod val="95000"/>
                  </a:prstClr>
                </a:solidFill>
                <a:latin typeface="微软雅黑" panose="020B0503020204020204" pitchFamily="34" charset="-122"/>
                <a:ea typeface="微软雅黑" panose="020B0503020204020204" pitchFamily="34" charset="-122"/>
              </a:rPr>
              <a:t>05</a:t>
            </a:r>
          </a:p>
        </p:txBody>
      </p:sp>
      <p:sp>
        <p:nvSpPr>
          <p:cNvPr id="7" name="TextBox 35">
            <a:hlinkClick r:id="" action="ppaction://noaction"/>
          </p:cNvPr>
          <p:cNvSpPr txBox="1"/>
          <p:nvPr userDrawn="1"/>
        </p:nvSpPr>
        <p:spPr>
          <a:xfrm>
            <a:off x="410031" y="1978274"/>
            <a:ext cx="1355482" cy="400110"/>
          </a:xfrm>
          <a:prstGeom prst="rect">
            <a:avLst/>
          </a:prstGeom>
          <a:noFill/>
        </p:spPr>
        <p:txBody>
          <a:bodyPr wrap="square" rtlCol="0">
            <a:spAutoFit/>
          </a:bodyPr>
          <a:lstStyle/>
          <a:p>
            <a:pPr fontAlgn="auto">
              <a:spcBef>
                <a:spcPts val="0"/>
              </a:spcBef>
              <a:spcAft>
                <a:spcPts val="0"/>
              </a:spcAft>
            </a:pPr>
            <a:r>
              <a:rPr lang="zh-CN" altLang="en-US" sz="2000" dirty="0">
                <a:solidFill>
                  <a:prstClr val="black"/>
                </a:solidFill>
                <a:latin typeface="微软雅黑" panose="020B0503020204020204" pitchFamily="34" charset="-122"/>
                <a:ea typeface="微软雅黑" panose="020B0503020204020204" pitchFamily="34" charset="-122"/>
              </a:rPr>
              <a:t>研究对象</a:t>
            </a:r>
          </a:p>
        </p:txBody>
      </p:sp>
      <p:sp>
        <p:nvSpPr>
          <p:cNvPr id="11" name="TextBox 74">
            <a:hlinkClick r:id="" action="ppaction://noaction"/>
          </p:cNvPr>
          <p:cNvSpPr txBox="1"/>
          <p:nvPr userDrawn="1"/>
        </p:nvSpPr>
        <p:spPr>
          <a:xfrm>
            <a:off x="410031" y="2655149"/>
            <a:ext cx="1355482" cy="400110"/>
          </a:xfrm>
          <a:prstGeom prst="rect">
            <a:avLst/>
          </a:prstGeom>
          <a:noFill/>
        </p:spPr>
        <p:txBody>
          <a:bodyPr wrap="square" rtlCol="0">
            <a:spAutoFit/>
          </a:bodyPr>
          <a:lstStyle/>
          <a:p>
            <a:pPr fontAlgn="auto">
              <a:spcBef>
                <a:spcPts val="0"/>
              </a:spcBef>
              <a:spcAft>
                <a:spcPts val="0"/>
              </a:spcAft>
            </a:pPr>
            <a:r>
              <a:rPr lang="zh-CN" altLang="en-US" sz="2000" dirty="0">
                <a:solidFill>
                  <a:prstClr val="black"/>
                </a:solidFill>
                <a:latin typeface="微软雅黑" panose="020B0503020204020204" pitchFamily="34" charset="-122"/>
                <a:ea typeface="微软雅黑" panose="020B0503020204020204" pitchFamily="34" charset="-122"/>
              </a:rPr>
              <a:t>系统组成</a:t>
            </a:r>
          </a:p>
        </p:txBody>
      </p:sp>
      <p:sp>
        <p:nvSpPr>
          <p:cNvPr id="12" name="TextBox 78">
            <a:hlinkClick r:id="" action="ppaction://noaction"/>
          </p:cNvPr>
          <p:cNvSpPr txBox="1"/>
          <p:nvPr userDrawn="1"/>
        </p:nvSpPr>
        <p:spPr>
          <a:xfrm>
            <a:off x="410031" y="3332024"/>
            <a:ext cx="1355482" cy="400110"/>
          </a:xfrm>
          <a:prstGeom prst="rect">
            <a:avLst/>
          </a:prstGeom>
          <a:noFill/>
        </p:spPr>
        <p:txBody>
          <a:bodyPr wrap="square" rtlCol="0">
            <a:spAutoFit/>
          </a:bodyPr>
          <a:lstStyle/>
          <a:p>
            <a:pPr fontAlgn="auto">
              <a:spcBef>
                <a:spcPts val="0"/>
              </a:spcBef>
              <a:spcAft>
                <a:spcPts val="0"/>
              </a:spcAft>
            </a:pPr>
            <a:r>
              <a:rPr lang="zh-CN" altLang="en-US" sz="2000" dirty="0">
                <a:solidFill>
                  <a:prstClr val="white"/>
                </a:solidFill>
                <a:latin typeface="微软雅黑" panose="020B0503020204020204" pitchFamily="34" charset="-122"/>
                <a:ea typeface="微软雅黑" panose="020B0503020204020204" pitchFamily="34" charset="-122"/>
              </a:rPr>
              <a:t>工作原理</a:t>
            </a:r>
          </a:p>
        </p:txBody>
      </p:sp>
    </p:spTree>
    <p:extLst>
      <p:ext uri="{BB962C8B-B14F-4D97-AF65-F5344CB8AC3E}">
        <p14:creationId xmlns:p14="http://schemas.microsoft.com/office/powerpoint/2010/main" val="3259370651"/>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4_两栏内容">
    <p:spTree>
      <p:nvGrpSpPr>
        <p:cNvPr id="1" name=""/>
        <p:cNvGrpSpPr/>
        <p:nvPr/>
      </p:nvGrpSpPr>
      <p:grpSpPr>
        <a:xfrm>
          <a:off x="0" y="0"/>
          <a:ext cx="0" cy="0"/>
          <a:chOff x="0" y="0"/>
          <a:chExt cx="0" cy="0"/>
        </a:xfrm>
      </p:grpSpPr>
      <p:grpSp>
        <p:nvGrpSpPr>
          <p:cNvPr id="10" name="组合 2"/>
          <p:cNvGrpSpPr/>
          <p:nvPr userDrawn="1"/>
        </p:nvGrpSpPr>
        <p:grpSpPr>
          <a:xfrm>
            <a:off x="-10581" y="-23812"/>
            <a:ext cx="12213374" cy="227012"/>
            <a:chOff x="-12" y="7780"/>
            <a:chExt cx="14426" cy="268"/>
          </a:xfrm>
        </p:grpSpPr>
        <p:sp>
          <p:nvSpPr>
            <p:cNvPr id="3" name="任意多边形 2"/>
            <p:cNvSpPr/>
            <p:nvPr/>
          </p:nvSpPr>
          <p:spPr>
            <a:xfrm>
              <a:off x="-12" y="7780"/>
              <a:ext cx="735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350" noProof="1">
                <a:solidFill>
                  <a:prstClr val="white"/>
                </a:solidFill>
              </a:endParaRPr>
            </a:p>
          </p:txBody>
        </p:sp>
        <p:sp>
          <p:nvSpPr>
            <p:cNvPr id="4" name="任意多边形 3"/>
            <p:cNvSpPr/>
            <p:nvPr/>
          </p:nvSpPr>
          <p:spPr>
            <a:xfrm rot="10800000">
              <a:off x="6830" y="7780"/>
              <a:ext cx="758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350" noProof="1">
                <a:solidFill>
                  <a:prstClr val="white"/>
                </a:solidFill>
              </a:endParaRPr>
            </a:p>
          </p:txBody>
        </p:sp>
      </p:grpSp>
      <p:sp>
        <p:nvSpPr>
          <p:cNvPr id="5" name="矩形 4"/>
          <p:cNvSpPr/>
          <p:nvPr userDrawn="1"/>
        </p:nvSpPr>
        <p:spPr>
          <a:xfrm>
            <a:off x="-10581" y="6496054"/>
            <a:ext cx="12209143" cy="366713"/>
          </a:xfrm>
          <a:prstGeom prst="rect">
            <a:avLst/>
          </a:pr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350" noProof="1">
              <a:solidFill>
                <a:prstClr val="white"/>
              </a:solidFill>
            </a:endParaRPr>
          </a:p>
        </p:txBody>
      </p:sp>
      <p:sp>
        <p:nvSpPr>
          <p:cNvPr id="6" name="任意多边形 5"/>
          <p:cNvSpPr/>
          <p:nvPr userDrawn="1"/>
        </p:nvSpPr>
        <p:spPr>
          <a:xfrm rot="10800000" flipH="1">
            <a:off x="-10581" y="6494467"/>
            <a:ext cx="5728922" cy="142875"/>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350" noProof="1">
              <a:solidFill>
                <a:prstClr val="white"/>
              </a:solidFill>
            </a:endParaRPr>
          </a:p>
        </p:txBody>
      </p:sp>
      <p:sp>
        <p:nvSpPr>
          <p:cNvPr id="2" name="矩形 1"/>
          <p:cNvSpPr/>
          <p:nvPr userDrawn="1"/>
        </p:nvSpPr>
        <p:spPr>
          <a:xfrm>
            <a:off x="2" y="930722"/>
            <a:ext cx="1702557" cy="5212922"/>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endParaRPr>
          </a:p>
        </p:txBody>
      </p:sp>
      <p:sp>
        <p:nvSpPr>
          <p:cNvPr id="8" name="矩形 7"/>
          <p:cNvSpPr/>
          <p:nvPr userDrawn="1"/>
        </p:nvSpPr>
        <p:spPr>
          <a:xfrm>
            <a:off x="1846736" y="928670"/>
            <a:ext cx="10343679" cy="5214974"/>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endParaRPr>
          </a:p>
        </p:txBody>
      </p:sp>
      <p:sp>
        <p:nvSpPr>
          <p:cNvPr id="40" name="矩形 39"/>
          <p:cNvSpPr/>
          <p:nvPr userDrawn="1"/>
        </p:nvSpPr>
        <p:spPr>
          <a:xfrm>
            <a:off x="454025" y="4008124"/>
            <a:ext cx="1140460" cy="377825"/>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grpSp>
        <p:nvGrpSpPr>
          <p:cNvPr id="12" name="组合 9"/>
          <p:cNvGrpSpPr/>
          <p:nvPr userDrawn="1"/>
        </p:nvGrpSpPr>
        <p:grpSpPr>
          <a:xfrm>
            <a:off x="-9211" y="1978274"/>
            <a:ext cx="1774726" cy="3107610"/>
            <a:chOff x="0" y="1675097"/>
            <a:chExt cx="1774726" cy="3107610"/>
          </a:xfrm>
        </p:grpSpPr>
        <p:sp>
          <p:nvSpPr>
            <p:cNvPr id="17" name="矩形 16"/>
            <p:cNvSpPr/>
            <p:nvPr/>
          </p:nvSpPr>
          <p:spPr>
            <a:xfrm>
              <a:off x="0" y="1675097"/>
              <a:ext cx="42037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21" name="矩形 20"/>
            <p:cNvSpPr/>
            <p:nvPr/>
          </p:nvSpPr>
          <p:spPr>
            <a:xfrm>
              <a:off x="0" y="2351972"/>
              <a:ext cx="42037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24" name="矩形 23"/>
            <p:cNvSpPr/>
            <p:nvPr/>
          </p:nvSpPr>
          <p:spPr>
            <a:xfrm>
              <a:off x="0" y="3028847"/>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27" name="矩形 26"/>
            <p:cNvSpPr/>
            <p:nvPr/>
          </p:nvSpPr>
          <p:spPr>
            <a:xfrm>
              <a:off x="0" y="3705722"/>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grpSp>
          <p:nvGrpSpPr>
            <p:cNvPr id="14" name="组合 28"/>
            <p:cNvGrpSpPr/>
            <p:nvPr/>
          </p:nvGrpSpPr>
          <p:grpSpPr>
            <a:xfrm>
              <a:off x="0" y="4382597"/>
              <a:ext cx="1774726" cy="400110"/>
              <a:chOff x="0" y="1675097"/>
              <a:chExt cx="1774726" cy="400110"/>
            </a:xfrm>
          </p:grpSpPr>
          <p:sp>
            <p:nvSpPr>
              <p:cNvPr id="30" name="矩形 29"/>
              <p:cNvSpPr/>
              <p:nvPr/>
            </p:nvSpPr>
            <p:spPr>
              <a:xfrm>
                <a:off x="0" y="1675097"/>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31" name="TextBox 86">
                <a:hlinkClick r:id="" action="ppaction://noaction"/>
              </p:cNvPr>
              <p:cNvSpPr txBox="1"/>
              <p:nvPr/>
            </p:nvSpPr>
            <p:spPr>
              <a:xfrm>
                <a:off x="419244" y="1675097"/>
                <a:ext cx="1355482" cy="400110"/>
              </a:xfrm>
              <a:prstGeom prst="rect">
                <a:avLst/>
              </a:prstGeom>
              <a:noFill/>
            </p:spPr>
            <p:txBody>
              <a:bodyPr wrap="square" rtlCol="0">
                <a:spAutoFit/>
              </a:bodyPr>
              <a:lstStyle/>
              <a:p>
                <a:pPr fontAlgn="auto">
                  <a:spcBef>
                    <a:spcPts val="0"/>
                  </a:spcBef>
                  <a:spcAft>
                    <a:spcPts val="0"/>
                  </a:spcAft>
                </a:pPr>
                <a:r>
                  <a:rPr lang="zh-CN" altLang="en-US" sz="2000" dirty="0">
                    <a:solidFill>
                      <a:prstClr val="black"/>
                    </a:solidFill>
                    <a:latin typeface="微软雅黑" panose="020B0503020204020204" pitchFamily="34" charset="-122"/>
                    <a:ea typeface="微软雅黑" panose="020B0503020204020204" pitchFamily="34" charset="-122"/>
                  </a:rPr>
                  <a:t>应用发展</a:t>
                </a:r>
              </a:p>
            </p:txBody>
          </p:sp>
        </p:grpSp>
      </p:grpSp>
      <p:sp>
        <p:nvSpPr>
          <p:cNvPr id="32" name="TextBox 34"/>
          <p:cNvSpPr txBox="1"/>
          <p:nvPr userDrawn="1"/>
        </p:nvSpPr>
        <p:spPr>
          <a:xfrm>
            <a:off x="-250711" y="1931979"/>
            <a:ext cx="900120" cy="445135"/>
          </a:xfrm>
          <a:prstGeom prst="rect">
            <a:avLst/>
          </a:prstGeom>
          <a:noFill/>
        </p:spPr>
        <p:txBody>
          <a:bodyPr wrap="square" rtlCol="0">
            <a:spAutoFit/>
          </a:bodyPr>
          <a:lstStyle/>
          <a:p>
            <a:pPr algn="ctr" fontAlgn="auto">
              <a:spcBef>
                <a:spcPts val="0"/>
              </a:spcBef>
              <a:spcAft>
                <a:spcPts val="0"/>
              </a:spcAft>
            </a:pPr>
            <a:r>
              <a:rPr lang="en-US" altLang="zh-CN" sz="2300" b="1" dirty="0">
                <a:solidFill>
                  <a:prstClr val="white">
                    <a:lumMod val="95000"/>
                  </a:prstClr>
                </a:solidFill>
                <a:latin typeface="微软雅黑" panose="020B0503020204020204" pitchFamily="34" charset="-122"/>
                <a:ea typeface="微软雅黑" panose="020B0503020204020204" pitchFamily="34" charset="-122"/>
              </a:rPr>
              <a:t>01</a:t>
            </a:r>
          </a:p>
        </p:txBody>
      </p:sp>
      <p:sp>
        <p:nvSpPr>
          <p:cNvPr id="33" name="TextBox 73"/>
          <p:cNvSpPr txBox="1"/>
          <p:nvPr userDrawn="1"/>
        </p:nvSpPr>
        <p:spPr>
          <a:xfrm>
            <a:off x="-250711" y="2608856"/>
            <a:ext cx="900120" cy="445135"/>
          </a:xfrm>
          <a:prstGeom prst="rect">
            <a:avLst/>
          </a:prstGeom>
          <a:noFill/>
        </p:spPr>
        <p:txBody>
          <a:bodyPr wrap="square" rtlCol="0">
            <a:spAutoFit/>
          </a:bodyPr>
          <a:lstStyle/>
          <a:p>
            <a:pPr algn="ctr" fontAlgn="auto">
              <a:spcBef>
                <a:spcPts val="0"/>
              </a:spcBef>
              <a:spcAft>
                <a:spcPts val="0"/>
              </a:spcAft>
            </a:pPr>
            <a:r>
              <a:rPr lang="en-US" altLang="zh-CN" sz="2300" b="1" dirty="0">
                <a:solidFill>
                  <a:prstClr val="white">
                    <a:lumMod val="95000"/>
                  </a:prstClr>
                </a:solidFill>
                <a:latin typeface="微软雅黑" panose="020B0503020204020204" pitchFamily="34" charset="-122"/>
                <a:ea typeface="微软雅黑" panose="020B0503020204020204" pitchFamily="34" charset="-122"/>
              </a:rPr>
              <a:t>02</a:t>
            </a:r>
          </a:p>
        </p:txBody>
      </p:sp>
      <p:sp>
        <p:nvSpPr>
          <p:cNvPr id="35" name="TextBox 77"/>
          <p:cNvSpPr txBox="1"/>
          <p:nvPr userDrawn="1"/>
        </p:nvSpPr>
        <p:spPr>
          <a:xfrm>
            <a:off x="-250711" y="3285731"/>
            <a:ext cx="900120" cy="445135"/>
          </a:xfrm>
          <a:prstGeom prst="rect">
            <a:avLst/>
          </a:prstGeom>
          <a:noFill/>
        </p:spPr>
        <p:txBody>
          <a:bodyPr wrap="square" rtlCol="0">
            <a:spAutoFit/>
          </a:bodyPr>
          <a:lstStyle/>
          <a:p>
            <a:pPr algn="ctr" fontAlgn="auto">
              <a:spcBef>
                <a:spcPts val="0"/>
              </a:spcBef>
              <a:spcAft>
                <a:spcPts val="0"/>
              </a:spcAft>
            </a:pPr>
            <a:r>
              <a:rPr lang="en-US" altLang="zh-CN" sz="2300" b="1" dirty="0">
                <a:solidFill>
                  <a:prstClr val="white">
                    <a:lumMod val="95000"/>
                  </a:prstClr>
                </a:solidFill>
                <a:latin typeface="微软雅黑" panose="020B0503020204020204" pitchFamily="34" charset="-122"/>
                <a:ea typeface="微软雅黑" panose="020B0503020204020204" pitchFamily="34" charset="-122"/>
              </a:rPr>
              <a:t>03</a:t>
            </a:r>
          </a:p>
        </p:txBody>
      </p:sp>
      <p:sp>
        <p:nvSpPr>
          <p:cNvPr id="37" name="TextBox 81"/>
          <p:cNvSpPr txBox="1"/>
          <p:nvPr userDrawn="1"/>
        </p:nvSpPr>
        <p:spPr>
          <a:xfrm>
            <a:off x="-250711" y="3962605"/>
            <a:ext cx="900120" cy="445135"/>
          </a:xfrm>
          <a:prstGeom prst="rect">
            <a:avLst/>
          </a:prstGeom>
          <a:noFill/>
        </p:spPr>
        <p:txBody>
          <a:bodyPr wrap="square" rtlCol="0">
            <a:spAutoFit/>
          </a:bodyPr>
          <a:lstStyle/>
          <a:p>
            <a:pPr algn="ctr" fontAlgn="auto">
              <a:spcBef>
                <a:spcPts val="0"/>
              </a:spcBef>
              <a:spcAft>
                <a:spcPts val="0"/>
              </a:spcAft>
            </a:pPr>
            <a:r>
              <a:rPr lang="en-US" altLang="zh-CN" sz="2300" b="1" dirty="0">
                <a:solidFill>
                  <a:prstClr val="white">
                    <a:lumMod val="95000"/>
                  </a:prstClr>
                </a:solidFill>
                <a:latin typeface="微软雅黑" panose="020B0503020204020204" pitchFamily="34" charset="-122"/>
                <a:ea typeface="微软雅黑" panose="020B0503020204020204" pitchFamily="34" charset="-122"/>
              </a:rPr>
              <a:t>04</a:t>
            </a:r>
          </a:p>
        </p:txBody>
      </p:sp>
      <p:sp>
        <p:nvSpPr>
          <p:cNvPr id="38" name="TextBox 85"/>
          <p:cNvSpPr txBox="1"/>
          <p:nvPr userDrawn="1"/>
        </p:nvSpPr>
        <p:spPr>
          <a:xfrm>
            <a:off x="-250711" y="4639481"/>
            <a:ext cx="900120" cy="445135"/>
          </a:xfrm>
          <a:prstGeom prst="rect">
            <a:avLst/>
          </a:prstGeom>
          <a:noFill/>
        </p:spPr>
        <p:txBody>
          <a:bodyPr wrap="square" rtlCol="0">
            <a:spAutoFit/>
          </a:bodyPr>
          <a:lstStyle/>
          <a:p>
            <a:pPr algn="ctr" fontAlgn="auto">
              <a:spcBef>
                <a:spcPts val="0"/>
              </a:spcBef>
              <a:spcAft>
                <a:spcPts val="0"/>
              </a:spcAft>
            </a:pPr>
            <a:r>
              <a:rPr lang="en-US" altLang="zh-CN" sz="2300" b="1" dirty="0">
                <a:solidFill>
                  <a:prstClr val="white">
                    <a:lumMod val="95000"/>
                  </a:prstClr>
                </a:solidFill>
                <a:latin typeface="微软雅黑" panose="020B0503020204020204" pitchFamily="34" charset="-122"/>
                <a:ea typeface="微软雅黑" panose="020B0503020204020204" pitchFamily="34" charset="-122"/>
              </a:rPr>
              <a:t>05</a:t>
            </a:r>
          </a:p>
        </p:txBody>
      </p:sp>
      <p:sp>
        <p:nvSpPr>
          <p:cNvPr id="7" name="TextBox 35">
            <a:hlinkClick r:id="" action="ppaction://noaction"/>
          </p:cNvPr>
          <p:cNvSpPr txBox="1"/>
          <p:nvPr userDrawn="1"/>
        </p:nvSpPr>
        <p:spPr>
          <a:xfrm>
            <a:off x="410031" y="1978274"/>
            <a:ext cx="1355482" cy="400110"/>
          </a:xfrm>
          <a:prstGeom prst="rect">
            <a:avLst/>
          </a:prstGeom>
          <a:noFill/>
        </p:spPr>
        <p:txBody>
          <a:bodyPr wrap="square" rtlCol="0">
            <a:spAutoFit/>
          </a:bodyPr>
          <a:lstStyle/>
          <a:p>
            <a:pPr fontAlgn="auto">
              <a:spcBef>
                <a:spcPts val="0"/>
              </a:spcBef>
              <a:spcAft>
                <a:spcPts val="0"/>
              </a:spcAft>
            </a:pPr>
            <a:r>
              <a:rPr lang="zh-CN" altLang="en-US" sz="2000" dirty="0">
                <a:solidFill>
                  <a:prstClr val="black"/>
                </a:solidFill>
                <a:latin typeface="微软雅黑" panose="020B0503020204020204" pitchFamily="34" charset="-122"/>
                <a:ea typeface="微软雅黑" panose="020B0503020204020204" pitchFamily="34" charset="-122"/>
              </a:rPr>
              <a:t>研究对象</a:t>
            </a:r>
          </a:p>
        </p:txBody>
      </p:sp>
      <p:sp>
        <p:nvSpPr>
          <p:cNvPr id="11" name="TextBox 74">
            <a:hlinkClick r:id="" action="ppaction://noaction"/>
          </p:cNvPr>
          <p:cNvSpPr txBox="1"/>
          <p:nvPr userDrawn="1"/>
        </p:nvSpPr>
        <p:spPr>
          <a:xfrm>
            <a:off x="410031" y="2655149"/>
            <a:ext cx="1355482" cy="400110"/>
          </a:xfrm>
          <a:prstGeom prst="rect">
            <a:avLst/>
          </a:prstGeom>
          <a:noFill/>
        </p:spPr>
        <p:txBody>
          <a:bodyPr wrap="square" rtlCol="0">
            <a:spAutoFit/>
          </a:bodyPr>
          <a:lstStyle/>
          <a:p>
            <a:pPr fontAlgn="auto">
              <a:spcBef>
                <a:spcPts val="0"/>
              </a:spcBef>
              <a:spcAft>
                <a:spcPts val="0"/>
              </a:spcAft>
            </a:pPr>
            <a:r>
              <a:rPr lang="zh-CN" altLang="en-US" sz="2000" dirty="0">
                <a:solidFill>
                  <a:prstClr val="black"/>
                </a:solidFill>
                <a:latin typeface="微软雅黑" panose="020B0503020204020204" pitchFamily="34" charset="-122"/>
                <a:ea typeface="微软雅黑" panose="020B0503020204020204" pitchFamily="34" charset="-122"/>
              </a:rPr>
              <a:t>系统组成</a:t>
            </a:r>
          </a:p>
        </p:txBody>
      </p:sp>
      <p:sp>
        <p:nvSpPr>
          <p:cNvPr id="9" name="TextBox 78">
            <a:hlinkClick r:id="" action="ppaction://noaction"/>
          </p:cNvPr>
          <p:cNvSpPr txBox="1"/>
          <p:nvPr userDrawn="1"/>
        </p:nvSpPr>
        <p:spPr>
          <a:xfrm>
            <a:off x="410031" y="3332024"/>
            <a:ext cx="1355482" cy="400110"/>
          </a:xfrm>
          <a:prstGeom prst="rect">
            <a:avLst/>
          </a:prstGeom>
          <a:noFill/>
        </p:spPr>
        <p:txBody>
          <a:bodyPr wrap="square" rtlCol="0">
            <a:spAutoFit/>
          </a:bodyPr>
          <a:lstStyle/>
          <a:p>
            <a:pPr fontAlgn="auto">
              <a:spcBef>
                <a:spcPts val="0"/>
              </a:spcBef>
              <a:spcAft>
                <a:spcPts val="0"/>
              </a:spcAft>
            </a:pPr>
            <a:r>
              <a:rPr lang="zh-CN" altLang="en-US" sz="2000" dirty="0">
                <a:solidFill>
                  <a:prstClr val="black"/>
                </a:solidFill>
                <a:latin typeface="微软雅黑" panose="020B0503020204020204" pitchFamily="34" charset="-122"/>
                <a:ea typeface="微软雅黑" panose="020B0503020204020204" pitchFamily="34" charset="-122"/>
              </a:rPr>
              <a:t>工作原理</a:t>
            </a:r>
          </a:p>
        </p:txBody>
      </p:sp>
      <p:sp>
        <p:nvSpPr>
          <p:cNvPr id="13" name="TextBox 82">
            <a:hlinkClick r:id="" action="ppaction://noaction"/>
          </p:cNvPr>
          <p:cNvSpPr txBox="1"/>
          <p:nvPr userDrawn="1"/>
        </p:nvSpPr>
        <p:spPr>
          <a:xfrm>
            <a:off x="410031" y="4008899"/>
            <a:ext cx="1355482" cy="400110"/>
          </a:xfrm>
          <a:prstGeom prst="rect">
            <a:avLst/>
          </a:prstGeom>
          <a:noFill/>
        </p:spPr>
        <p:txBody>
          <a:bodyPr wrap="square" rtlCol="0">
            <a:spAutoFit/>
          </a:bodyPr>
          <a:lstStyle/>
          <a:p>
            <a:pPr fontAlgn="auto">
              <a:spcBef>
                <a:spcPts val="0"/>
              </a:spcBef>
              <a:spcAft>
                <a:spcPts val="0"/>
              </a:spcAft>
            </a:pPr>
            <a:r>
              <a:rPr lang="zh-CN" altLang="en-US" sz="2000" dirty="0">
                <a:solidFill>
                  <a:prstClr val="white"/>
                </a:solidFill>
                <a:latin typeface="微软雅黑" panose="020B0503020204020204" pitchFamily="34" charset="-122"/>
                <a:ea typeface="微软雅黑" panose="020B0503020204020204" pitchFamily="34" charset="-122"/>
              </a:rPr>
              <a:t>系统特点</a:t>
            </a:r>
          </a:p>
        </p:txBody>
      </p:sp>
    </p:spTree>
    <p:extLst>
      <p:ext uri="{BB962C8B-B14F-4D97-AF65-F5344CB8AC3E}">
        <p14:creationId xmlns:p14="http://schemas.microsoft.com/office/powerpoint/2010/main" val="22638655"/>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5_两栏内容">
    <p:spTree>
      <p:nvGrpSpPr>
        <p:cNvPr id="1" name=""/>
        <p:cNvGrpSpPr/>
        <p:nvPr/>
      </p:nvGrpSpPr>
      <p:grpSpPr>
        <a:xfrm>
          <a:off x="0" y="0"/>
          <a:ext cx="0" cy="0"/>
          <a:chOff x="0" y="0"/>
          <a:chExt cx="0" cy="0"/>
        </a:xfrm>
      </p:grpSpPr>
      <p:grpSp>
        <p:nvGrpSpPr>
          <p:cNvPr id="10" name="组合 2"/>
          <p:cNvGrpSpPr/>
          <p:nvPr userDrawn="1"/>
        </p:nvGrpSpPr>
        <p:grpSpPr>
          <a:xfrm>
            <a:off x="-10581" y="-23812"/>
            <a:ext cx="12213374" cy="227012"/>
            <a:chOff x="-12" y="7780"/>
            <a:chExt cx="14426" cy="268"/>
          </a:xfrm>
        </p:grpSpPr>
        <p:sp>
          <p:nvSpPr>
            <p:cNvPr id="3" name="任意多边形 2"/>
            <p:cNvSpPr/>
            <p:nvPr/>
          </p:nvSpPr>
          <p:spPr>
            <a:xfrm>
              <a:off x="-12" y="7780"/>
              <a:ext cx="735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350" noProof="1">
                <a:solidFill>
                  <a:prstClr val="white"/>
                </a:solidFill>
              </a:endParaRPr>
            </a:p>
          </p:txBody>
        </p:sp>
        <p:sp>
          <p:nvSpPr>
            <p:cNvPr id="4" name="任意多边形 3"/>
            <p:cNvSpPr/>
            <p:nvPr/>
          </p:nvSpPr>
          <p:spPr>
            <a:xfrm rot="10800000">
              <a:off x="6830" y="7780"/>
              <a:ext cx="758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350" noProof="1">
                <a:solidFill>
                  <a:prstClr val="white"/>
                </a:solidFill>
              </a:endParaRPr>
            </a:p>
          </p:txBody>
        </p:sp>
      </p:grpSp>
      <p:sp>
        <p:nvSpPr>
          <p:cNvPr id="5" name="矩形 4"/>
          <p:cNvSpPr/>
          <p:nvPr userDrawn="1"/>
        </p:nvSpPr>
        <p:spPr>
          <a:xfrm>
            <a:off x="-10581" y="6496054"/>
            <a:ext cx="12209143" cy="366713"/>
          </a:xfrm>
          <a:prstGeom prst="rect">
            <a:avLst/>
          </a:pr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350" noProof="1">
              <a:solidFill>
                <a:prstClr val="white"/>
              </a:solidFill>
            </a:endParaRPr>
          </a:p>
        </p:txBody>
      </p:sp>
      <p:sp>
        <p:nvSpPr>
          <p:cNvPr id="6" name="任意多边形 5"/>
          <p:cNvSpPr/>
          <p:nvPr userDrawn="1"/>
        </p:nvSpPr>
        <p:spPr>
          <a:xfrm rot="10800000" flipH="1">
            <a:off x="-10581" y="6494467"/>
            <a:ext cx="5728922" cy="142875"/>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350" noProof="1">
              <a:solidFill>
                <a:prstClr val="white"/>
              </a:solidFill>
            </a:endParaRPr>
          </a:p>
        </p:txBody>
      </p:sp>
      <p:sp>
        <p:nvSpPr>
          <p:cNvPr id="2" name="矩形 1"/>
          <p:cNvSpPr/>
          <p:nvPr userDrawn="1"/>
        </p:nvSpPr>
        <p:spPr>
          <a:xfrm>
            <a:off x="2" y="930722"/>
            <a:ext cx="1702557" cy="5212922"/>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endParaRPr>
          </a:p>
        </p:txBody>
      </p:sp>
      <p:sp>
        <p:nvSpPr>
          <p:cNvPr id="8" name="矩形 7"/>
          <p:cNvSpPr/>
          <p:nvPr userDrawn="1"/>
        </p:nvSpPr>
        <p:spPr>
          <a:xfrm>
            <a:off x="1846736" y="928670"/>
            <a:ext cx="10343679" cy="5214974"/>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endParaRPr>
          </a:p>
        </p:txBody>
      </p:sp>
      <p:sp>
        <p:nvSpPr>
          <p:cNvPr id="40" name="矩形 39"/>
          <p:cNvSpPr/>
          <p:nvPr userDrawn="1"/>
        </p:nvSpPr>
        <p:spPr>
          <a:xfrm>
            <a:off x="454025" y="4685665"/>
            <a:ext cx="114046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grpSp>
        <p:nvGrpSpPr>
          <p:cNvPr id="13" name="组合 9"/>
          <p:cNvGrpSpPr/>
          <p:nvPr userDrawn="1"/>
        </p:nvGrpSpPr>
        <p:grpSpPr>
          <a:xfrm>
            <a:off x="-9211" y="1978274"/>
            <a:ext cx="420370" cy="3084690"/>
            <a:chOff x="0" y="1675097"/>
            <a:chExt cx="420370" cy="3084690"/>
          </a:xfrm>
        </p:grpSpPr>
        <p:sp>
          <p:nvSpPr>
            <p:cNvPr id="17" name="矩形 16"/>
            <p:cNvSpPr/>
            <p:nvPr/>
          </p:nvSpPr>
          <p:spPr>
            <a:xfrm>
              <a:off x="0" y="1675097"/>
              <a:ext cx="42037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21" name="矩形 20"/>
            <p:cNvSpPr/>
            <p:nvPr/>
          </p:nvSpPr>
          <p:spPr>
            <a:xfrm>
              <a:off x="0" y="2351972"/>
              <a:ext cx="42037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24" name="矩形 23"/>
            <p:cNvSpPr/>
            <p:nvPr/>
          </p:nvSpPr>
          <p:spPr>
            <a:xfrm>
              <a:off x="0" y="3028847"/>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27" name="矩形 26"/>
            <p:cNvSpPr/>
            <p:nvPr/>
          </p:nvSpPr>
          <p:spPr>
            <a:xfrm>
              <a:off x="0" y="3705722"/>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30" name="矩形 29"/>
            <p:cNvSpPr/>
            <p:nvPr/>
          </p:nvSpPr>
          <p:spPr>
            <a:xfrm>
              <a:off x="0" y="4382597"/>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grpSp>
      <p:sp>
        <p:nvSpPr>
          <p:cNvPr id="32" name="TextBox 34"/>
          <p:cNvSpPr txBox="1"/>
          <p:nvPr userDrawn="1"/>
        </p:nvSpPr>
        <p:spPr>
          <a:xfrm>
            <a:off x="-250711" y="1931979"/>
            <a:ext cx="900120" cy="445135"/>
          </a:xfrm>
          <a:prstGeom prst="rect">
            <a:avLst/>
          </a:prstGeom>
          <a:noFill/>
        </p:spPr>
        <p:txBody>
          <a:bodyPr wrap="square" rtlCol="0">
            <a:spAutoFit/>
          </a:bodyPr>
          <a:lstStyle/>
          <a:p>
            <a:pPr algn="ctr" fontAlgn="auto">
              <a:spcBef>
                <a:spcPts val="0"/>
              </a:spcBef>
              <a:spcAft>
                <a:spcPts val="0"/>
              </a:spcAft>
            </a:pPr>
            <a:r>
              <a:rPr lang="en-US" altLang="zh-CN" sz="2300" b="1" dirty="0">
                <a:solidFill>
                  <a:prstClr val="white">
                    <a:lumMod val="95000"/>
                  </a:prstClr>
                </a:solidFill>
                <a:latin typeface="微软雅黑" panose="020B0503020204020204" pitchFamily="34" charset="-122"/>
                <a:ea typeface="微软雅黑" panose="020B0503020204020204" pitchFamily="34" charset="-122"/>
              </a:rPr>
              <a:t>01</a:t>
            </a:r>
          </a:p>
        </p:txBody>
      </p:sp>
      <p:sp>
        <p:nvSpPr>
          <p:cNvPr id="33" name="TextBox 73"/>
          <p:cNvSpPr txBox="1"/>
          <p:nvPr userDrawn="1"/>
        </p:nvSpPr>
        <p:spPr>
          <a:xfrm>
            <a:off x="-250711" y="2608856"/>
            <a:ext cx="900120" cy="445135"/>
          </a:xfrm>
          <a:prstGeom prst="rect">
            <a:avLst/>
          </a:prstGeom>
          <a:noFill/>
        </p:spPr>
        <p:txBody>
          <a:bodyPr wrap="square" rtlCol="0">
            <a:spAutoFit/>
          </a:bodyPr>
          <a:lstStyle/>
          <a:p>
            <a:pPr algn="ctr" fontAlgn="auto">
              <a:spcBef>
                <a:spcPts val="0"/>
              </a:spcBef>
              <a:spcAft>
                <a:spcPts val="0"/>
              </a:spcAft>
            </a:pPr>
            <a:r>
              <a:rPr lang="en-US" altLang="zh-CN" sz="2300" b="1" dirty="0">
                <a:solidFill>
                  <a:prstClr val="white">
                    <a:lumMod val="95000"/>
                  </a:prstClr>
                </a:solidFill>
                <a:latin typeface="微软雅黑" panose="020B0503020204020204" pitchFamily="34" charset="-122"/>
                <a:ea typeface="微软雅黑" panose="020B0503020204020204" pitchFamily="34" charset="-122"/>
              </a:rPr>
              <a:t>02</a:t>
            </a:r>
          </a:p>
        </p:txBody>
      </p:sp>
      <p:sp>
        <p:nvSpPr>
          <p:cNvPr id="35" name="TextBox 77"/>
          <p:cNvSpPr txBox="1"/>
          <p:nvPr userDrawn="1"/>
        </p:nvSpPr>
        <p:spPr>
          <a:xfrm>
            <a:off x="-250711" y="3285731"/>
            <a:ext cx="900120" cy="445135"/>
          </a:xfrm>
          <a:prstGeom prst="rect">
            <a:avLst/>
          </a:prstGeom>
          <a:noFill/>
        </p:spPr>
        <p:txBody>
          <a:bodyPr wrap="square" rtlCol="0">
            <a:spAutoFit/>
          </a:bodyPr>
          <a:lstStyle/>
          <a:p>
            <a:pPr algn="ctr" fontAlgn="auto">
              <a:spcBef>
                <a:spcPts val="0"/>
              </a:spcBef>
              <a:spcAft>
                <a:spcPts val="0"/>
              </a:spcAft>
            </a:pPr>
            <a:r>
              <a:rPr lang="en-US" altLang="zh-CN" sz="2300" b="1" dirty="0">
                <a:solidFill>
                  <a:prstClr val="white">
                    <a:lumMod val="95000"/>
                  </a:prstClr>
                </a:solidFill>
                <a:latin typeface="微软雅黑" panose="020B0503020204020204" pitchFamily="34" charset="-122"/>
                <a:ea typeface="微软雅黑" panose="020B0503020204020204" pitchFamily="34" charset="-122"/>
              </a:rPr>
              <a:t>03</a:t>
            </a:r>
          </a:p>
        </p:txBody>
      </p:sp>
      <p:sp>
        <p:nvSpPr>
          <p:cNvPr id="37" name="TextBox 81"/>
          <p:cNvSpPr txBox="1"/>
          <p:nvPr userDrawn="1"/>
        </p:nvSpPr>
        <p:spPr>
          <a:xfrm>
            <a:off x="-250711" y="3962605"/>
            <a:ext cx="900120" cy="445135"/>
          </a:xfrm>
          <a:prstGeom prst="rect">
            <a:avLst/>
          </a:prstGeom>
          <a:noFill/>
        </p:spPr>
        <p:txBody>
          <a:bodyPr wrap="square" rtlCol="0">
            <a:spAutoFit/>
          </a:bodyPr>
          <a:lstStyle/>
          <a:p>
            <a:pPr algn="ctr" fontAlgn="auto">
              <a:spcBef>
                <a:spcPts val="0"/>
              </a:spcBef>
              <a:spcAft>
                <a:spcPts val="0"/>
              </a:spcAft>
            </a:pPr>
            <a:r>
              <a:rPr lang="en-US" altLang="zh-CN" sz="2300" b="1" dirty="0">
                <a:solidFill>
                  <a:prstClr val="white">
                    <a:lumMod val="95000"/>
                  </a:prstClr>
                </a:solidFill>
                <a:latin typeface="微软雅黑" panose="020B0503020204020204" pitchFamily="34" charset="-122"/>
                <a:ea typeface="微软雅黑" panose="020B0503020204020204" pitchFamily="34" charset="-122"/>
              </a:rPr>
              <a:t>04</a:t>
            </a:r>
          </a:p>
        </p:txBody>
      </p:sp>
      <p:sp>
        <p:nvSpPr>
          <p:cNvPr id="38" name="TextBox 85"/>
          <p:cNvSpPr txBox="1"/>
          <p:nvPr userDrawn="1"/>
        </p:nvSpPr>
        <p:spPr>
          <a:xfrm>
            <a:off x="-250711" y="4639481"/>
            <a:ext cx="900120" cy="445135"/>
          </a:xfrm>
          <a:prstGeom prst="rect">
            <a:avLst/>
          </a:prstGeom>
          <a:noFill/>
        </p:spPr>
        <p:txBody>
          <a:bodyPr wrap="square" rtlCol="0">
            <a:spAutoFit/>
          </a:bodyPr>
          <a:lstStyle/>
          <a:p>
            <a:pPr algn="ctr" fontAlgn="auto">
              <a:spcBef>
                <a:spcPts val="0"/>
              </a:spcBef>
              <a:spcAft>
                <a:spcPts val="0"/>
              </a:spcAft>
            </a:pPr>
            <a:r>
              <a:rPr lang="en-US" altLang="zh-CN" sz="2300" b="1" dirty="0">
                <a:solidFill>
                  <a:prstClr val="white">
                    <a:lumMod val="95000"/>
                  </a:prstClr>
                </a:solidFill>
                <a:latin typeface="微软雅黑" panose="020B0503020204020204" pitchFamily="34" charset="-122"/>
                <a:ea typeface="微软雅黑" panose="020B0503020204020204" pitchFamily="34" charset="-122"/>
              </a:rPr>
              <a:t>05</a:t>
            </a:r>
          </a:p>
        </p:txBody>
      </p:sp>
      <p:sp>
        <p:nvSpPr>
          <p:cNvPr id="7" name="TextBox 35">
            <a:hlinkClick r:id="" action="ppaction://noaction"/>
          </p:cNvPr>
          <p:cNvSpPr txBox="1"/>
          <p:nvPr userDrawn="1"/>
        </p:nvSpPr>
        <p:spPr>
          <a:xfrm>
            <a:off x="410031" y="1978274"/>
            <a:ext cx="1355482" cy="400110"/>
          </a:xfrm>
          <a:prstGeom prst="rect">
            <a:avLst/>
          </a:prstGeom>
          <a:noFill/>
        </p:spPr>
        <p:txBody>
          <a:bodyPr wrap="square" rtlCol="0">
            <a:spAutoFit/>
          </a:bodyPr>
          <a:lstStyle/>
          <a:p>
            <a:pPr fontAlgn="auto">
              <a:spcBef>
                <a:spcPts val="0"/>
              </a:spcBef>
              <a:spcAft>
                <a:spcPts val="0"/>
              </a:spcAft>
            </a:pPr>
            <a:r>
              <a:rPr lang="zh-CN" altLang="en-US" sz="2000" dirty="0">
                <a:solidFill>
                  <a:prstClr val="black"/>
                </a:solidFill>
                <a:latin typeface="微软雅黑" panose="020B0503020204020204" pitchFamily="34" charset="-122"/>
                <a:ea typeface="微软雅黑" panose="020B0503020204020204" pitchFamily="34" charset="-122"/>
              </a:rPr>
              <a:t>研究对象</a:t>
            </a:r>
          </a:p>
        </p:txBody>
      </p:sp>
      <p:sp>
        <p:nvSpPr>
          <p:cNvPr id="11" name="TextBox 74">
            <a:hlinkClick r:id="" action="ppaction://noaction"/>
          </p:cNvPr>
          <p:cNvSpPr txBox="1"/>
          <p:nvPr userDrawn="1"/>
        </p:nvSpPr>
        <p:spPr>
          <a:xfrm>
            <a:off x="410031" y="2655149"/>
            <a:ext cx="1355482" cy="400110"/>
          </a:xfrm>
          <a:prstGeom prst="rect">
            <a:avLst/>
          </a:prstGeom>
          <a:noFill/>
        </p:spPr>
        <p:txBody>
          <a:bodyPr wrap="square" rtlCol="0">
            <a:spAutoFit/>
          </a:bodyPr>
          <a:lstStyle/>
          <a:p>
            <a:pPr fontAlgn="auto">
              <a:spcBef>
                <a:spcPts val="0"/>
              </a:spcBef>
              <a:spcAft>
                <a:spcPts val="0"/>
              </a:spcAft>
            </a:pPr>
            <a:r>
              <a:rPr lang="zh-CN" altLang="en-US" sz="2000" dirty="0">
                <a:solidFill>
                  <a:prstClr val="black"/>
                </a:solidFill>
                <a:latin typeface="微软雅黑" panose="020B0503020204020204" pitchFamily="34" charset="-122"/>
                <a:ea typeface="微软雅黑" panose="020B0503020204020204" pitchFamily="34" charset="-122"/>
              </a:rPr>
              <a:t>系统组成</a:t>
            </a:r>
          </a:p>
        </p:txBody>
      </p:sp>
      <p:sp>
        <p:nvSpPr>
          <p:cNvPr id="9" name="TextBox 78">
            <a:hlinkClick r:id="" action="ppaction://noaction"/>
          </p:cNvPr>
          <p:cNvSpPr txBox="1"/>
          <p:nvPr userDrawn="1"/>
        </p:nvSpPr>
        <p:spPr>
          <a:xfrm>
            <a:off x="410031" y="3332024"/>
            <a:ext cx="1355482" cy="400110"/>
          </a:xfrm>
          <a:prstGeom prst="rect">
            <a:avLst/>
          </a:prstGeom>
          <a:noFill/>
        </p:spPr>
        <p:txBody>
          <a:bodyPr wrap="square" rtlCol="0">
            <a:spAutoFit/>
          </a:bodyPr>
          <a:lstStyle/>
          <a:p>
            <a:pPr fontAlgn="auto">
              <a:spcBef>
                <a:spcPts val="0"/>
              </a:spcBef>
              <a:spcAft>
                <a:spcPts val="0"/>
              </a:spcAft>
            </a:pPr>
            <a:r>
              <a:rPr lang="zh-CN" altLang="en-US" sz="2000" dirty="0">
                <a:solidFill>
                  <a:prstClr val="black"/>
                </a:solidFill>
                <a:latin typeface="微软雅黑" panose="020B0503020204020204" pitchFamily="34" charset="-122"/>
                <a:ea typeface="微软雅黑" panose="020B0503020204020204" pitchFamily="34" charset="-122"/>
              </a:rPr>
              <a:t>工作原理</a:t>
            </a:r>
          </a:p>
        </p:txBody>
      </p:sp>
      <p:sp>
        <p:nvSpPr>
          <p:cNvPr id="12" name="TextBox 82">
            <a:hlinkClick r:id="" action="ppaction://noaction"/>
          </p:cNvPr>
          <p:cNvSpPr txBox="1"/>
          <p:nvPr userDrawn="1"/>
        </p:nvSpPr>
        <p:spPr>
          <a:xfrm>
            <a:off x="410031" y="4008899"/>
            <a:ext cx="1355482" cy="400110"/>
          </a:xfrm>
          <a:prstGeom prst="rect">
            <a:avLst/>
          </a:prstGeom>
          <a:noFill/>
        </p:spPr>
        <p:txBody>
          <a:bodyPr wrap="square" rtlCol="0">
            <a:spAutoFit/>
          </a:bodyPr>
          <a:lstStyle/>
          <a:p>
            <a:pPr fontAlgn="auto">
              <a:spcBef>
                <a:spcPts val="0"/>
              </a:spcBef>
              <a:spcAft>
                <a:spcPts val="0"/>
              </a:spcAft>
            </a:pPr>
            <a:r>
              <a:rPr lang="zh-CN" altLang="en-US" sz="2000" dirty="0">
                <a:solidFill>
                  <a:prstClr val="black"/>
                </a:solidFill>
                <a:latin typeface="微软雅黑" panose="020B0503020204020204" pitchFamily="34" charset="-122"/>
                <a:ea typeface="微软雅黑" panose="020B0503020204020204" pitchFamily="34" charset="-122"/>
              </a:rPr>
              <a:t>系统特点</a:t>
            </a:r>
          </a:p>
        </p:txBody>
      </p:sp>
      <p:sp>
        <p:nvSpPr>
          <p:cNvPr id="14" name="TextBox 86">
            <a:hlinkClick r:id="" action="ppaction://noaction"/>
          </p:cNvPr>
          <p:cNvSpPr txBox="1"/>
          <p:nvPr userDrawn="1"/>
        </p:nvSpPr>
        <p:spPr>
          <a:xfrm>
            <a:off x="410031" y="4685774"/>
            <a:ext cx="1355482" cy="400110"/>
          </a:xfrm>
          <a:prstGeom prst="rect">
            <a:avLst/>
          </a:prstGeom>
          <a:noFill/>
        </p:spPr>
        <p:txBody>
          <a:bodyPr wrap="square" rtlCol="0">
            <a:spAutoFit/>
          </a:bodyPr>
          <a:lstStyle/>
          <a:p>
            <a:pPr fontAlgn="auto">
              <a:spcBef>
                <a:spcPts val="0"/>
              </a:spcBef>
              <a:spcAft>
                <a:spcPts val="0"/>
              </a:spcAft>
            </a:pPr>
            <a:r>
              <a:rPr lang="zh-CN" altLang="en-US" sz="2000" dirty="0">
                <a:solidFill>
                  <a:prstClr val="white"/>
                </a:solidFill>
                <a:latin typeface="微软雅黑" panose="020B0503020204020204" pitchFamily="34" charset="-122"/>
                <a:ea typeface="微软雅黑" panose="020B0503020204020204" pitchFamily="34" charset="-122"/>
              </a:rPr>
              <a:t>应用发展</a:t>
            </a:r>
          </a:p>
        </p:txBody>
      </p:sp>
    </p:spTree>
    <p:extLst>
      <p:ext uri="{BB962C8B-B14F-4D97-AF65-F5344CB8AC3E}">
        <p14:creationId xmlns:p14="http://schemas.microsoft.com/office/powerpoint/2010/main" val="237669004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slideLayout" Target="../slideLayouts/slideLayout30.xml"/><Relationship Id="rId18" Type="http://schemas.openxmlformats.org/officeDocument/2006/relationships/theme" Target="../theme/theme2.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17" Type="http://schemas.openxmlformats.org/officeDocument/2006/relationships/slideLayout" Target="../slideLayouts/slideLayout34.xml"/><Relationship Id="rId2" Type="http://schemas.openxmlformats.org/officeDocument/2006/relationships/slideLayout" Target="../slideLayouts/slideLayout19.xml"/><Relationship Id="rId16" Type="http://schemas.openxmlformats.org/officeDocument/2006/relationships/slideLayout" Target="../slideLayouts/slideLayout33.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5" Type="http://schemas.openxmlformats.org/officeDocument/2006/relationships/slideLayout" Target="../slideLayouts/slideLayout3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slideLayout" Target="../slideLayouts/slideLayout3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slideLayout" Target="../slideLayouts/slideLayout47.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slideLayout" Target="../slideLayouts/slideLayout46.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 Id="rId1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290562"/>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 id="2147483687" r:id="rId12"/>
    <p:sldLayoutId id="2147483688" r:id="rId13"/>
    <p:sldLayoutId id="2147483689" r:id="rId14"/>
    <p:sldLayoutId id="2147483690" r:id="rId15"/>
    <p:sldLayoutId id="2147483691" r:id="rId16"/>
    <p:sldLayoutId id="2147483692" r:id="rId17"/>
  </p:sldLayoutIdLst>
  <p:timing>
    <p:tnLst>
      <p:par>
        <p:cTn id="1" dur="indefinite" restart="never" nodeType="tmRoot"/>
      </p:par>
    </p:tnLst>
  </p:timing>
  <p:hf sldNum="0" hdr="0" ftr="0" dt="0"/>
  <p:txStyles>
    <p:titleStyle>
      <a:lvl1pPr algn="l" defTabSz="685731" rtl="0" fontAlgn="base">
        <a:lnSpc>
          <a:spcPct val="90000"/>
        </a:lnSpc>
        <a:spcBef>
          <a:spcPct val="0"/>
        </a:spcBef>
        <a:spcAft>
          <a:spcPct val="0"/>
        </a:spcAft>
        <a:defRPr sz="3300" kern="1200">
          <a:solidFill>
            <a:schemeClr val="tx1"/>
          </a:solidFill>
          <a:latin typeface="+mj-lt"/>
          <a:ea typeface="+mj-ea"/>
          <a:cs typeface="+mj-cs"/>
        </a:defRPr>
      </a:lvl1pPr>
      <a:lvl2pPr algn="l" defTabSz="685731" rtl="0" fontAlgn="base">
        <a:lnSpc>
          <a:spcPct val="90000"/>
        </a:lnSpc>
        <a:spcBef>
          <a:spcPct val="0"/>
        </a:spcBef>
        <a:spcAft>
          <a:spcPct val="0"/>
        </a:spcAft>
        <a:defRPr sz="3300">
          <a:solidFill>
            <a:schemeClr val="tx1"/>
          </a:solidFill>
          <a:latin typeface="Calibri Light" panose="020F0302020204030204" pitchFamily="34" charset="0"/>
          <a:ea typeface="宋体" panose="02010600030101010101" pitchFamily="2" charset="-122"/>
        </a:defRPr>
      </a:lvl2pPr>
      <a:lvl3pPr algn="l" defTabSz="685731" rtl="0" fontAlgn="base">
        <a:lnSpc>
          <a:spcPct val="90000"/>
        </a:lnSpc>
        <a:spcBef>
          <a:spcPct val="0"/>
        </a:spcBef>
        <a:spcAft>
          <a:spcPct val="0"/>
        </a:spcAft>
        <a:defRPr sz="3300">
          <a:solidFill>
            <a:schemeClr val="tx1"/>
          </a:solidFill>
          <a:latin typeface="Calibri Light" panose="020F0302020204030204" pitchFamily="34" charset="0"/>
          <a:ea typeface="宋体" panose="02010600030101010101" pitchFamily="2" charset="-122"/>
        </a:defRPr>
      </a:lvl3pPr>
      <a:lvl4pPr algn="l" defTabSz="685731" rtl="0" fontAlgn="base">
        <a:lnSpc>
          <a:spcPct val="90000"/>
        </a:lnSpc>
        <a:spcBef>
          <a:spcPct val="0"/>
        </a:spcBef>
        <a:spcAft>
          <a:spcPct val="0"/>
        </a:spcAft>
        <a:defRPr sz="3300">
          <a:solidFill>
            <a:schemeClr val="tx1"/>
          </a:solidFill>
          <a:latin typeface="Calibri Light" panose="020F0302020204030204" pitchFamily="34" charset="0"/>
          <a:ea typeface="宋体" panose="02010600030101010101" pitchFamily="2" charset="-122"/>
        </a:defRPr>
      </a:lvl4pPr>
      <a:lvl5pPr algn="l" defTabSz="685731" rtl="0" fontAlgn="base">
        <a:lnSpc>
          <a:spcPct val="90000"/>
        </a:lnSpc>
        <a:spcBef>
          <a:spcPct val="0"/>
        </a:spcBef>
        <a:spcAft>
          <a:spcPct val="0"/>
        </a:spcAft>
        <a:defRPr sz="3300">
          <a:solidFill>
            <a:schemeClr val="tx1"/>
          </a:solidFill>
          <a:latin typeface="Calibri Light" panose="020F0302020204030204" pitchFamily="34" charset="0"/>
          <a:ea typeface="宋体" panose="02010600030101010101" pitchFamily="2" charset="-122"/>
        </a:defRPr>
      </a:lvl5pPr>
      <a:lvl6pPr marL="457154" algn="l" defTabSz="685731" rtl="0" fontAlgn="base">
        <a:lnSpc>
          <a:spcPct val="90000"/>
        </a:lnSpc>
        <a:spcBef>
          <a:spcPct val="0"/>
        </a:spcBef>
        <a:spcAft>
          <a:spcPct val="0"/>
        </a:spcAft>
        <a:defRPr sz="3300">
          <a:solidFill>
            <a:schemeClr val="tx1"/>
          </a:solidFill>
          <a:latin typeface="Calibri Light" panose="020F0302020204030204" pitchFamily="34" charset="0"/>
          <a:ea typeface="宋体" panose="02010600030101010101" pitchFamily="2" charset="-122"/>
        </a:defRPr>
      </a:lvl6pPr>
      <a:lvl7pPr marL="914309" algn="l" defTabSz="685731" rtl="0" fontAlgn="base">
        <a:lnSpc>
          <a:spcPct val="90000"/>
        </a:lnSpc>
        <a:spcBef>
          <a:spcPct val="0"/>
        </a:spcBef>
        <a:spcAft>
          <a:spcPct val="0"/>
        </a:spcAft>
        <a:defRPr sz="3300">
          <a:solidFill>
            <a:schemeClr val="tx1"/>
          </a:solidFill>
          <a:latin typeface="Calibri Light" panose="020F0302020204030204" pitchFamily="34" charset="0"/>
          <a:ea typeface="宋体" panose="02010600030101010101" pitchFamily="2" charset="-122"/>
        </a:defRPr>
      </a:lvl7pPr>
      <a:lvl8pPr marL="1371463" algn="l" defTabSz="685731" rtl="0" fontAlgn="base">
        <a:lnSpc>
          <a:spcPct val="90000"/>
        </a:lnSpc>
        <a:spcBef>
          <a:spcPct val="0"/>
        </a:spcBef>
        <a:spcAft>
          <a:spcPct val="0"/>
        </a:spcAft>
        <a:defRPr sz="3300">
          <a:solidFill>
            <a:schemeClr val="tx1"/>
          </a:solidFill>
          <a:latin typeface="Calibri Light" panose="020F0302020204030204" pitchFamily="34" charset="0"/>
          <a:ea typeface="宋体" panose="02010600030101010101" pitchFamily="2" charset="-122"/>
        </a:defRPr>
      </a:lvl8pPr>
      <a:lvl9pPr marL="1828617" algn="l" defTabSz="685731" rtl="0" fontAlgn="base">
        <a:lnSpc>
          <a:spcPct val="90000"/>
        </a:lnSpc>
        <a:spcBef>
          <a:spcPct val="0"/>
        </a:spcBef>
        <a:spcAft>
          <a:spcPct val="0"/>
        </a:spcAft>
        <a:defRPr sz="3300">
          <a:solidFill>
            <a:schemeClr val="tx1"/>
          </a:solidFill>
          <a:latin typeface="Calibri Light" panose="020F0302020204030204" pitchFamily="34" charset="0"/>
          <a:ea typeface="宋体" panose="02010600030101010101" pitchFamily="2" charset="-122"/>
        </a:defRPr>
      </a:lvl9pPr>
    </p:titleStyle>
    <p:bodyStyle>
      <a:lvl1pPr marL="171433" indent="-168258" algn="l" defTabSz="685731" rtl="0" fontAlgn="base">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299" indent="-168258" algn="l" defTabSz="685731" rtl="0" fontAlgn="base">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164" indent="-168258" algn="l" defTabSz="685731" rtl="0" fontAlgn="base">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030" indent="-168258" algn="l" defTabSz="685731"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2896" indent="-168258" algn="l" defTabSz="685731"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vl6pPr marL="1887031" indent="-168893" algn="l" defTabSz="685731"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9897" indent="-168893" algn="l" defTabSz="685731"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2763" indent="-168893" algn="l" defTabSz="685731"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6263" indent="-168893" algn="l" defTabSz="685731"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731" rtl="0" eaLnBrk="1" latinLnBrk="0" hangingPunct="1">
        <a:defRPr sz="1350" kern="1200">
          <a:solidFill>
            <a:schemeClr val="tx1"/>
          </a:solidFill>
          <a:latin typeface="+mn-lt"/>
          <a:ea typeface="+mn-ea"/>
          <a:cs typeface="+mn-cs"/>
        </a:defRPr>
      </a:lvl1pPr>
      <a:lvl2pPr marL="342866" algn="l" defTabSz="685731" rtl="0" eaLnBrk="1" latinLnBrk="0" hangingPunct="1">
        <a:defRPr sz="1350" kern="1200">
          <a:solidFill>
            <a:schemeClr val="tx1"/>
          </a:solidFill>
          <a:latin typeface="+mn-lt"/>
          <a:ea typeface="+mn-ea"/>
          <a:cs typeface="+mn-cs"/>
        </a:defRPr>
      </a:lvl2pPr>
      <a:lvl3pPr marL="685731" algn="l" defTabSz="685731" rtl="0" eaLnBrk="1" latinLnBrk="0" hangingPunct="1">
        <a:defRPr sz="1350" kern="1200">
          <a:solidFill>
            <a:schemeClr val="tx1"/>
          </a:solidFill>
          <a:latin typeface="+mn-lt"/>
          <a:ea typeface="+mn-ea"/>
          <a:cs typeface="+mn-cs"/>
        </a:defRPr>
      </a:lvl3pPr>
      <a:lvl4pPr marL="1028597" algn="l" defTabSz="685731" rtl="0" eaLnBrk="1" latinLnBrk="0" hangingPunct="1">
        <a:defRPr sz="1350" kern="1200">
          <a:solidFill>
            <a:schemeClr val="tx1"/>
          </a:solidFill>
          <a:latin typeface="+mn-lt"/>
          <a:ea typeface="+mn-ea"/>
          <a:cs typeface="+mn-cs"/>
        </a:defRPr>
      </a:lvl4pPr>
      <a:lvl5pPr marL="1371463" algn="l" defTabSz="685731" rtl="0" eaLnBrk="1" latinLnBrk="0" hangingPunct="1">
        <a:defRPr sz="1350" kern="1200">
          <a:solidFill>
            <a:schemeClr val="tx1"/>
          </a:solidFill>
          <a:latin typeface="+mn-lt"/>
          <a:ea typeface="+mn-ea"/>
          <a:cs typeface="+mn-cs"/>
        </a:defRPr>
      </a:lvl5pPr>
      <a:lvl6pPr marL="1714329" algn="l" defTabSz="685731" rtl="0" eaLnBrk="1" latinLnBrk="0" hangingPunct="1">
        <a:defRPr sz="1350" kern="1200">
          <a:solidFill>
            <a:schemeClr val="tx1"/>
          </a:solidFill>
          <a:latin typeface="+mn-lt"/>
          <a:ea typeface="+mn-ea"/>
          <a:cs typeface="+mn-cs"/>
        </a:defRPr>
      </a:lvl6pPr>
      <a:lvl7pPr marL="2058464" algn="l" defTabSz="685731" rtl="0" eaLnBrk="1" latinLnBrk="0" hangingPunct="1">
        <a:defRPr sz="1350" kern="1200">
          <a:solidFill>
            <a:schemeClr val="tx1"/>
          </a:solidFill>
          <a:latin typeface="+mn-lt"/>
          <a:ea typeface="+mn-ea"/>
          <a:cs typeface="+mn-cs"/>
        </a:defRPr>
      </a:lvl7pPr>
      <a:lvl8pPr marL="2401330" algn="l" defTabSz="685731" rtl="0" eaLnBrk="1" latinLnBrk="0" hangingPunct="1">
        <a:defRPr sz="1350" kern="1200">
          <a:solidFill>
            <a:schemeClr val="tx1"/>
          </a:solidFill>
          <a:latin typeface="+mn-lt"/>
          <a:ea typeface="+mn-ea"/>
          <a:cs typeface="+mn-cs"/>
        </a:defRPr>
      </a:lvl8pPr>
      <a:lvl9pPr marL="2744830" algn="l" defTabSz="685731"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00738449"/>
      </p:ext>
    </p:extLst>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04" r:id="rId11"/>
    <p:sldLayoutId id="2147483705" r:id="rId12"/>
    <p:sldLayoutId id="2147483706" r:id="rId13"/>
    <p:sldLayoutId id="2147483707" r:id="rId14"/>
    <p:sldLayoutId id="2147483708" r:id="rId15"/>
    <p:sldLayoutId id="2147483709" r:id="rId16"/>
    <p:sldLayoutId id="2147483710" r:id="rId17"/>
  </p:sldLayoutIdLst>
  <p:timing>
    <p:tnLst>
      <p:par>
        <p:cTn id="1" dur="indefinite" restart="never" nodeType="tmRoot"/>
      </p:par>
    </p:tnLst>
  </p:timing>
  <p:hf sldNum="0" hdr="0" ftr="0" dt="0"/>
  <p:txStyles>
    <p:titleStyle>
      <a:lvl1pPr algn="l" defTabSz="685731" rtl="0" fontAlgn="base">
        <a:lnSpc>
          <a:spcPct val="90000"/>
        </a:lnSpc>
        <a:spcBef>
          <a:spcPct val="0"/>
        </a:spcBef>
        <a:spcAft>
          <a:spcPct val="0"/>
        </a:spcAft>
        <a:defRPr sz="3300" kern="1200">
          <a:solidFill>
            <a:schemeClr val="tx1"/>
          </a:solidFill>
          <a:latin typeface="+mj-lt"/>
          <a:ea typeface="+mj-ea"/>
          <a:cs typeface="+mj-cs"/>
        </a:defRPr>
      </a:lvl1pPr>
      <a:lvl2pPr algn="l" defTabSz="685731" rtl="0" fontAlgn="base">
        <a:lnSpc>
          <a:spcPct val="90000"/>
        </a:lnSpc>
        <a:spcBef>
          <a:spcPct val="0"/>
        </a:spcBef>
        <a:spcAft>
          <a:spcPct val="0"/>
        </a:spcAft>
        <a:defRPr sz="3300">
          <a:solidFill>
            <a:schemeClr val="tx1"/>
          </a:solidFill>
          <a:latin typeface="Calibri Light" panose="020F0302020204030204" pitchFamily="34" charset="0"/>
          <a:ea typeface="宋体" panose="02010600030101010101" pitchFamily="2" charset="-122"/>
        </a:defRPr>
      </a:lvl2pPr>
      <a:lvl3pPr algn="l" defTabSz="685731" rtl="0" fontAlgn="base">
        <a:lnSpc>
          <a:spcPct val="90000"/>
        </a:lnSpc>
        <a:spcBef>
          <a:spcPct val="0"/>
        </a:spcBef>
        <a:spcAft>
          <a:spcPct val="0"/>
        </a:spcAft>
        <a:defRPr sz="3300">
          <a:solidFill>
            <a:schemeClr val="tx1"/>
          </a:solidFill>
          <a:latin typeface="Calibri Light" panose="020F0302020204030204" pitchFamily="34" charset="0"/>
          <a:ea typeface="宋体" panose="02010600030101010101" pitchFamily="2" charset="-122"/>
        </a:defRPr>
      </a:lvl3pPr>
      <a:lvl4pPr algn="l" defTabSz="685731" rtl="0" fontAlgn="base">
        <a:lnSpc>
          <a:spcPct val="90000"/>
        </a:lnSpc>
        <a:spcBef>
          <a:spcPct val="0"/>
        </a:spcBef>
        <a:spcAft>
          <a:spcPct val="0"/>
        </a:spcAft>
        <a:defRPr sz="3300">
          <a:solidFill>
            <a:schemeClr val="tx1"/>
          </a:solidFill>
          <a:latin typeface="Calibri Light" panose="020F0302020204030204" pitchFamily="34" charset="0"/>
          <a:ea typeface="宋体" panose="02010600030101010101" pitchFamily="2" charset="-122"/>
        </a:defRPr>
      </a:lvl4pPr>
      <a:lvl5pPr algn="l" defTabSz="685731" rtl="0" fontAlgn="base">
        <a:lnSpc>
          <a:spcPct val="90000"/>
        </a:lnSpc>
        <a:spcBef>
          <a:spcPct val="0"/>
        </a:spcBef>
        <a:spcAft>
          <a:spcPct val="0"/>
        </a:spcAft>
        <a:defRPr sz="3300">
          <a:solidFill>
            <a:schemeClr val="tx1"/>
          </a:solidFill>
          <a:latin typeface="Calibri Light" panose="020F0302020204030204" pitchFamily="34" charset="0"/>
          <a:ea typeface="宋体" panose="02010600030101010101" pitchFamily="2" charset="-122"/>
        </a:defRPr>
      </a:lvl5pPr>
      <a:lvl6pPr marL="457154" algn="l" defTabSz="685731" rtl="0" fontAlgn="base">
        <a:lnSpc>
          <a:spcPct val="90000"/>
        </a:lnSpc>
        <a:spcBef>
          <a:spcPct val="0"/>
        </a:spcBef>
        <a:spcAft>
          <a:spcPct val="0"/>
        </a:spcAft>
        <a:defRPr sz="3300">
          <a:solidFill>
            <a:schemeClr val="tx1"/>
          </a:solidFill>
          <a:latin typeface="Calibri Light" panose="020F0302020204030204" pitchFamily="34" charset="0"/>
          <a:ea typeface="宋体" panose="02010600030101010101" pitchFamily="2" charset="-122"/>
        </a:defRPr>
      </a:lvl6pPr>
      <a:lvl7pPr marL="914309" algn="l" defTabSz="685731" rtl="0" fontAlgn="base">
        <a:lnSpc>
          <a:spcPct val="90000"/>
        </a:lnSpc>
        <a:spcBef>
          <a:spcPct val="0"/>
        </a:spcBef>
        <a:spcAft>
          <a:spcPct val="0"/>
        </a:spcAft>
        <a:defRPr sz="3300">
          <a:solidFill>
            <a:schemeClr val="tx1"/>
          </a:solidFill>
          <a:latin typeface="Calibri Light" panose="020F0302020204030204" pitchFamily="34" charset="0"/>
          <a:ea typeface="宋体" panose="02010600030101010101" pitchFamily="2" charset="-122"/>
        </a:defRPr>
      </a:lvl7pPr>
      <a:lvl8pPr marL="1371463" algn="l" defTabSz="685731" rtl="0" fontAlgn="base">
        <a:lnSpc>
          <a:spcPct val="90000"/>
        </a:lnSpc>
        <a:spcBef>
          <a:spcPct val="0"/>
        </a:spcBef>
        <a:spcAft>
          <a:spcPct val="0"/>
        </a:spcAft>
        <a:defRPr sz="3300">
          <a:solidFill>
            <a:schemeClr val="tx1"/>
          </a:solidFill>
          <a:latin typeface="Calibri Light" panose="020F0302020204030204" pitchFamily="34" charset="0"/>
          <a:ea typeface="宋体" panose="02010600030101010101" pitchFamily="2" charset="-122"/>
        </a:defRPr>
      </a:lvl8pPr>
      <a:lvl9pPr marL="1828617" algn="l" defTabSz="685731" rtl="0" fontAlgn="base">
        <a:lnSpc>
          <a:spcPct val="90000"/>
        </a:lnSpc>
        <a:spcBef>
          <a:spcPct val="0"/>
        </a:spcBef>
        <a:spcAft>
          <a:spcPct val="0"/>
        </a:spcAft>
        <a:defRPr sz="3300">
          <a:solidFill>
            <a:schemeClr val="tx1"/>
          </a:solidFill>
          <a:latin typeface="Calibri Light" panose="020F0302020204030204" pitchFamily="34" charset="0"/>
          <a:ea typeface="宋体" panose="02010600030101010101" pitchFamily="2" charset="-122"/>
        </a:defRPr>
      </a:lvl9pPr>
    </p:titleStyle>
    <p:bodyStyle>
      <a:lvl1pPr marL="171433" indent="-168258" algn="l" defTabSz="685731" rtl="0" fontAlgn="base">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299" indent="-168258" algn="l" defTabSz="685731" rtl="0" fontAlgn="base">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164" indent="-168258" algn="l" defTabSz="685731" rtl="0" fontAlgn="base">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030" indent="-168258" algn="l" defTabSz="685731"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2896" indent="-168258" algn="l" defTabSz="685731"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vl6pPr marL="1887031" indent="-168893" algn="l" defTabSz="685731"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9897" indent="-168893" algn="l" defTabSz="685731"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2763" indent="-168893" algn="l" defTabSz="685731"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6263" indent="-168893" algn="l" defTabSz="685731"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731" rtl="0" eaLnBrk="1" latinLnBrk="0" hangingPunct="1">
        <a:defRPr sz="1350" kern="1200">
          <a:solidFill>
            <a:schemeClr val="tx1"/>
          </a:solidFill>
          <a:latin typeface="+mn-lt"/>
          <a:ea typeface="+mn-ea"/>
          <a:cs typeface="+mn-cs"/>
        </a:defRPr>
      </a:lvl1pPr>
      <a:lvl2pPr marL="342866" algn="l" defTabSz="685731" rtl="0" eaLnBrk="1" latinLnBrk="0" hangingPunct="1">
        <a:defRPr sz="1350" kern="1200">
          <a:solidFill>
            <a:schemeClr val="tx1"/>
          </a:solidFill>
          <a:latin typeface="+mn-lt"/>
          <a:ea typeface="+mn-ea"/>
          <a:cs typeface="+mn-cs"/>
        </a:defRPr>
      </a:lvl2pPr>
      <a:lvl3pPr marL="685731" algn="l" defTabSz="685731" rtl="0" eaLnBrk="1" latinLnBrk="0" hangingPunct="1">
        <a:defRPr sz="1350" kern="1200">
          <a:solidFill>
            <a:schemeClr val="tx1"/>
          </a:solidFill>
          <a:latin typeface="+mn-lt"/>
          <a:ea typeface="+mn-ea"/>
          <a:cs typeface="+mn-cs"/>
        </a:defRPr>
      </a:lvl3pPr>
      <a:lvl4pPr marL="1028597" algn="l" defTabSz="685731" rtl="0" eaLnBrk="1" latinLnBrk="0" hangingPunct="1">
        <a:defRPr sz="1350" kern="1200">
          <a:solidFill>
            <a:schemeClr val="tx1"/>
          </a:solidFill>
          <a:latin typeface="+mn-lt"/>
          <a:ea typeface="+mn-ea"/>
          <a:cs typeface="+mn-cs"/>
        </a:defRPr>
      </a:lvl4pPr>
      <a:lvl5pPr marL="1371463" algn="l" defTabSz="685731" rtl="0" eaLnBrk="1" latinLnBrk="0" hangingPunct="1">
        <a:defRPr sz="1350" kern="1200">
          <a:solidFill>
            <a:schemeClr val="tx1"/>
          </a:solidFill>
          <a:latin typeface="+mn-lt"/>
          <a:ea typeface="+mn-ea"/>
          <a:cs typeface="+mn-cs"/>
        </a:defRPr>
      </a:lvl5pPr>
      <a:lvl6pPr marL="1714329" algn="l" defTabSz="685731" rtl="0" eaLnBrk="1" latinLnBrk="0" hangingPunct="1">
        <a:defRPr sz="1350" kern="1200">
          <a:solidFill>
            <a:schemeClr val="tx1"/>
          </a:solidFill>
          <a:latin typeface="+mn-lt"/>
          <a:ea typeface="+mn-ea"/>
          <a:cs typeface="+mn-cs"/>
        </a:defRPr>
      </a:lvl6pPr>
      <a:lvl7pPr marL="2058464" algn="l" defTabSz="685731" rtl="0" eaLnBrk="1" latinLnBrk="0" hangingPunct="1">
        <a:defRPr sz="1350" kern="1200">
          <a:solidFill>
            <a:schemeClr val="tx1"/>
          </a:solidFill>
          <a:latin typeface="+mn-lt"/>
          <a:ea typeface="+mn-ea"/>
          <a:cs typeface="+mn-cs"/>
        </a:defRPr>
      </a:lvl7pPr>
      <a:lvl8pPr marL="2401330" algn="l" defTabSz="685731" rtl="0" eaLnBrk="1" latinLnBrk="0" hangingPunct="1">
        <a:defRPr sz="1350" kern="1200">
          <a:solidFill>
            <a:schemeClr val="tx1"/>
          </a:solidFill>
          <a:latin typeface="+mn-lt"/>
          <a:ea typeface="+mn-ea"/>
          <a:cs typeface="+mn-cs"/>
        </a:defRPr>
      </a:lvl8pPr>
      <a:lvl9pPr marL="2744830" algn="l" defTabSz="685731"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157238574"/>
      </p:ext>
    </p:extLst>
  </p:cSld>
  <p:clrMap bg1="lt1" tx1="dk1" bg2="lt2" tx2="dk2" accent1="accent1" accent2="accent2" accent3="accent3" accent4="accent4" accent5="accent5" accent6="accent6" hlink="hlink" folHlink="folHlink"/>
  <p:sldLayoutIdLst>
    <p:sldLayoutId id="2147483712" r:id="rId1"/>
    <p:sldLayoutId id="2147483713" r:id="rId2"/>
    <p:sldLayoutId id="2147483714" r:id="rId3"/>
    <p:sldLayoutId id="2147483715" r:id="rId4"/>
    <p:sldLayoutId id="2147483716" r:id="rId5"/>
    <p:sldLayoutId id="2147483717" r:id="rId6"/>
    <p:sldLayoutId id="2147483718" r:id="rId7"/>
    <p:sldLayoutId id="2147483719" r:id="rId8"/>
    <p:sldLayoutId id="2147483720" r:id="rId9"/>
    <p:sldLayoutId id="2147483721" r:id="rId10"/>
    <p:sldLayoutId id="2147483722" r:id="rId11"/>
    <p:sldLayoutId id="2147483723" r:id="rId12"/>
    <p:sldLayoutId id="2147483724" r:id="rId13"/>
  </p:sldLayoutIdLst>
  <p:timing>
    <p:tnLst>
      <p:par>
        <p:cTn id="1" dur="indefinite" restart="never" nodeType="tmRoot"/>
      </p:par>
    </p:tnLst>
  </p:timing>
  <p:hf sldNum="0" hdr="0" ftr="0" dt="0"/>
  <p:txStyles>
    <p:titleStyle>
      <a:lvl1pPr algn="l" defTabSz="685731" rtl="0" fontAlgn="base">
        <a:lnSpc>
          <a:spcPct val="90000"/>
        </a:lnSpc>
        <a:spcBef>
          <a:spcPct val="0"/>
        </a:spcBef>
        <a:spcAft>
          <a:spcPct val="0"/>
        </a:spcAft>
        <a:defRPr sz="3300" kern="1200">
          <a:solidFill>
            <a:schemeClr val="tx1"/>
          </a:solidFill>
          <a:latin typeface="+mj-lt"/>
          <a:ea typeface="+mj-ea"/>
          <a:cs typeface="+mj-cs"/>
        </a:defRPr>
      </a:lvl1pPr>
      <a:lvl2pPr algn="l" defTabSz="685731" rtl="0" fontAlgn="base">
        <a:lnSpc>
          <a:spcPct val="90000"/>
        </a:lnSpc>
        <a:spcBef>
          <a:spcPct val="0"/>
        </a:spcBef>
        <a:spcAft>
          <a:spcPct val="0"/>
        </a:spcAft>
        <a:defRPr sz="3300">
          <a:solidFill>
            <a:schemeClr val="tx1"/>
          </a:solidFill>
          <a:latin typeface="Calibri Light" panose="020F0302020204030204" pitchFamily="34" charset="0"/>
          <a:ea typeface="宋体" panose="02010600030101010101" pitchFamily="2" charset="-122"/>
        </a:defRPr>
      </a:lvl2pPr>
      <a:lvl3pPr algn="l" defTabSz="685731" rtl="0" fontAlgn="base">
        <a:lnSpc>
          <a:spcPct val="90000"/>
        </a:lnSpc>
        <a:spcBef>
          <a:spcPct val="0"/>
        </a:spcBef>
        <a:spcAft>
          <a:spcPct val="0"/>
        </a:spcAft>
        <a:defRPr sz="3300">
          <a:solidFill>
            <a:schemeClr val="tx1"/>
          </a:solidFill>
          <a:latin typeface="Calibri Light" panose="020F0302020204030204" pitchFamily="34" charset="0"/>
          <a:ea typeface="宋体" panose="02010600030101010101" pitchFamily="2" charset="-122"/>
        </a:defRPr>
      </a:lvl3pPr>
      <a:lvl4pPr algn="l" defTabSz="685731" rtl="0" fontAlgn="base">
        <a:lnSpc>
          <a:spcPct val="90000"/>
        </a:lnSpc>
        <a:spcBef>
          <a:spcPct val="0"/>
        </a:spcBef>
        <a:spcAft>
          <a:spcPct val="0"/>
        </a:spcAft>
        <a:defRPr sz="3300">
          <a:solidFill>
            <a:schemeClr val="tx1"/>
          </a:solidFill>
          <a:latin typeface="Calibri Light" panose="020F0302020204030204" pitchFamily="34" charset="0"/>
          <a:ea typeface="宋体" panose="02010600030101010101" pitchFamily="2" charset="-122"/>
        </a:defRPr>
      </a:lvl4pPr>
      <a:lvl5pPr algn="l" defTabSz="685731" rtl="0" fontAlgn="base">
        <a:lnSpc>
          <a:spcPct val="90000"/>
        </a:lnSpc>
        <a:spcBef>
          <a:spcPct val="0"/>
        </a:spcBef>
        <a:spcAft>
          <a:spcPct val="0"/>
        </a:spcAft>
        <a:defRPr sz="3300">
          <a:solidFill>
            <a:schemeClr val="tx1"/>
          </a:solidFill>
          <a:latin typeface="Calibri Light" panose="020F0302020204030204" pitchFamily="34" charset="0"/>
          <a:ea typeface="宋体" panose="02010600030101010101" pitchFamily="2" charset="-122"/>
        </a:defRPr>
      </a:lvl5pPr>
      <a:lvl6pPr marL="457154" algn="l" defTabSz="685731" rtl="0" fontAlgn="base">
        <a:lnSpc>
          <a:spcPct val="90000"/>
        </a:lnSpc>
        <a:spcBef>
          <a:spcPct val="0"/>
        </a:spcBef>
        <a:spcAft>
          <a:spcPct val="0"/>
        </a:spcAft>
        <a:defRPr sz="3300">
          <a:solidFill>
            <a:schemeClr val="tx1"/>
          </a:solidFill>
          <a:latin typeface="Calibri Light" panose="020F0302020204030204" pitchFamily="34" charset="0"/>
          <a:ea typeface="宋体" panose="02010600030101010101" pitchFamily="2" charset="-122"/>
        </a:defRPr>
      </a:lvl6pPr>
      <a:lvl7pPr marL="914309" algn="l" defTabSz="685731" rtl="0" fontAlgn="base">
        <a:lnSpc>
          <a:spcPct val="90000"/>
        </a:lnSpc>
        <a:spcBef>
          <a:spcPct val="0"/>
        </a:spcBef>
        <a:spcAft>
          <a:spcPct val="0"/>
        </a:spcAft>
        <a:defRPr sz="3300">
          <a:solidFill>
            <a:schemeClr val="tx1"/>
          </a:solidFill>
          <a:latin typeface="Calibri Light" panose="020F0302020204030204" pitchFamily="34" charset="0"/>
          <a:ea typeface="宋体" panose="02010600030101010101" pitchFamily="2" charset="-122"/>
        </a:defRPr>
      </a:lvl7pPr>
      <a:lvl8pPr marL="1371463" algn="l" defTabSz="685731" rtl="0" fontAlgn="base">
        <a:lnSpc>
          <a:spcPct val="90000"/>
        </a:lnSpc>
        <a:spcBef>
          <a:spcPct val="0"/>
        </a:spcBef>
        <a:spcAft>
          <a:spcPct val="0"/>
        </a:spcAft>
        <a:defRPr sz="3300">
          <a:solidFill>
            <a:schemeClr val="tx1"/>
          </a:solidFill>
          <a:latin typeface="Calibri Light" panose="020F0302020204030204" pitchFamily="34" charset="0"/>
          <a:ea typeface="宋体" panose="02010600030101010101" pitchFamily="2" charset="-122"/>
        </a:defRPr>
      </a:lvl8pPr>
      <a:lvl9pPr marL="1828617" algn="l" defTabSz="685731" rtl="0" fontAlgn="base">
        <a:lnSpc>
          <a:spcPct val="90000"/>
        </a:lnSpc>
        <a:spcBef>
          <a:spcPct val="0"/>
        </a:spcBef>
        <a:spcAft>
          <a:spcPct val="0"/>
        </a:spcAft>
        <a:defRPr sz="3300">
          <a:solidFill>
            <a:schemeClr val="tx1"/>
          </a:solidFill>
          <a:latin typeface="Calibri Light" panose="020F0302020204030204" pitchFamily="34" charset="0"/>
          <a:ea typeface="宋体" panose="02010600030101010101" pitchFamily="2" charset="-122"/>
        </a:defRPr>
      </a:lvl9pPr>
    </p:titleStyle>
    <p:bodyStyle>
      <a:lvl1pPr marL="171434" indent="-168258" algn="l" defTabSz="685731" rtl="0" fontAlgn="base">
        <a:lnSpc>
          <a:spcPct val="90000"/>
        </a:lnSpc>
        <a:spcBef>
          <a:spcPts val="751"/>
        </a:spcBef>
        <a:spcAft>
          <a:spcPct val="0"/>
        </a:spcAft>
        <a:buFont typeface="Arial" panose="020B0604020202020204" pitchFamily="34" charset="0"/>
        <a:buChar char="•"/>
        <a:defRPr sz="2100" kern="1200">
          <a:solidFill>
            <a:schemeClr val="tx1"/>
          </a:solidFill>
          <a:latin typeface="+mn-lt"/>
          <a:ea typeface="+mn-ea"/>
          <a:cs typeface="+mn-cs"/>
        </a:defRPr>
      </a:lvl1pPr>
      <a:lvl2pPr marL="514299" indent="-168258" algn="l" defTabSz="685731" rtl="0" fontAlgn="base">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165" indent="-168258" algn="l" defTabSz="685731" rtl="0" fontAlgn="base">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031" indent="-168258" algn="l" defTabSz="685731"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2896" indent="-168258" algn="l" defTabSz="685731" rtl="0" fontAlgn="base">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vl6pPr marL="1887031" indent="-168894" algn="l" defTabSz="685731" rtl="0" eaLnBrk="1" latinLnBrk="0" hangingPunct="1">
        <a:lnSpc>
          <a:spcPct val="90000"/>
        </a:lnSpc>
        <a:spcBef>
          <a:spcPts val="375"/>
        </a:spcBef>
        <a:buFont typeface="Arial" panose="020B0604020202020204" pitchFamily="34" charset="0"/>
        <a:buChar char="•"/>
        <a:defRPr sz="1351" kern="1200">
          <a:solidFill>
            <a:schemeClr val="tx1"/>
          </a:solidFill>
          <a:latin typeface="+mn-lt"/>
          <a:ea typeface="+mn-ea"/>
          <a:cs typeface="+mn-cs"/>
        </a:defRPr>
      </a:lvl6pPr>
      <a:lvl7pPr marL="2229897" indent="-168894" algn="l" defTabSz="685731" rtl="0" eaLnBrk="1" latinLnBrk="0" hangingPunct="1">
        <a:lnSpc>
          <a:spcPct val="90000"/>
        </a:lnSpc>
        <a:spcBef>
          <a:spcPts val="375"/>
        </a:spcBef>
        <a:buFont typeface="Arial" panose="020B0604020202020204" pitchFamily="34" charset="0"/>
        <a:buChar char="•"/>
        <a:defRPr sz="1351" kern="1200">
          <a:solidFill>
            <a:schemeClr val="tx1"/>
          </a:solidFill>
          <a:latin typeface="+mn-lt"/>
          <a:ea typeface="+mn-ea"/>
          <a:cs typeface="+mn-cs"/>
        </a:defRPr>
      </a:lvl7pPr>
      <a:lvl8pPr marL="2572763" indent="-168894" algn="l" defTabSz="685731" rtl="0" eaLnBrk="1" latinLnBrk="0" hangingPunct="1">
        <a:lnSpc>
          <a:spcPct val="90000"/>
        </a:lnSpc>
        <a:spcBef>
          <a:spcPts val="375"/>
        </a:spcBef>
        <a:buFont typeface="Arial" panose="020B0604020202020204" pitchFamily="34" charset="0"/>
        <a:buChar char="•"/>
        <a:defRPr sz="1351" kern="1200">
          <a:solidFill>
            <a:schemeClr val="tx1"/>
          </a:solidFill>
          <a:latin typeface="+mn-lt"/>
          <a:ea typeface="+mn-ea"/>
          <a:cs typeface="+mn-cs"/>
        </a:defRPr>
      </a:lvl8pPr>
      <a:lvl9pPr marL="2916263" indent="-168894" algn="l" defTabSz="685731" rtl="0" eaLnBrk="1" latinLnBrk="0" hangingPunct="1">
        <a:lnSpc>
          <a:spcPct val="90000"/>
        </a:lnSpc>
        <a:spcBef>
          <a:spcPts val="375"/>
        </a:spcBef>
        <a:buFont typeface="Arial" panose="020B0604020202020204" pitchFamily="34" charset="0"/>
        <a:buChar char="•"/>
        <a:defRPr sz="1351" kern="1200">
          <a:solidFill>
            <a:schemeClr val="tx1"/>
          </a:solidFill>
          <a:latin typeface="+mn-lt"/>
          <a:ea typeface="+mn-ea"/>
          <a:cs typeface="+mn-cs"/>
        </a:defRPr>
      </a:lvl9pPr>
    </p:bodyStyle>
    <p:otherStyle>
      <a:defPPr>
        <a:defRPr lang="zh-CN"/>
      </a:defPPr>
      <a:lvl1pPr marL="0" algn="l" defTabSz="685731" rtl="0" eaLnBrk="1" latinLnBrk="0" hangingPunct="1">
        <a:defRPr sz="1351" kern="1200">
          <a:solidFill>
            <a:schemeClr val="tx1"/>
          </a:solidFill>
          <a:latin typeface="+mn-lt"/>
          <a:ea typeface="+mn-ea"/>
          <a:cs typeface="+mn-cs"/>
        </a:defRPr>
      </a:lvl1pPr>
      <a:lvl2pPr marL="342866" algn="l" defTabSz="685731" rtl="0" eaLnBrk="1" latinLnBrk="0" hangingPunct="1">
        <a:defRPr sz="1351" kern="1200">
          <a:solidFill>
            <a:schemeClr val="tx1"/>
          </a:solidFill>
          <a:latin typeface="+mn-lt"/>
          <a:ea typeface="+mn-ea"/>
          <a:cs typeface="+mn-cs"/>
        </a:defRPr>
      </a:lvl2pPr>
      <a:lvl3pPr marL="685731" algn="l" defTabSz="685731" rtl="0" eaLnBrk="1" latinLnBrk="0" hangingPunct="1">
        <a:defRPr sz="1351" kern="1200">
          <a:solidFill>
            <a:schemeClr val="tx1"/>
          </a:solidFill>
          <a:latin typeface="+mn-lt"/>
          <a:ea typeface="+mn-ea"/>
          <a:cs typeface="+mn-cs"/>
        </a:defRPr>
      </a:lvl3pPr>
      <a:lvl4pPr marL="1028597" algn="l" defTabSz="685731" rtl="0" eaLnBrk="1" latinLnBrk="0" hangingPunct="1">
        <a:defRPr sz="1351" kern="1200">
          <a:solidFill>
            <a:schemeClr val="tx1"/>
          </a:solidFill>
          <a:latin typeface="+mn-lt"/>
          <a:ea typeface="+mn-ea"/>
          <a:cs typeface="+mn-cs"/>
        </a:defRPr>
      </a:lvl4pPr>
      <a:lvl5pPr marL="1371463" algn="l" defTabSz="685731" rtl="0" eaLnBrk="1" latinLnBrk="0" hangingPunct="1">
        <a:defRPr sz="1351" kern="1200">
          <a:solidFill>
            <a:schemeClr val="tx1"/>
          </a:solidFill>
          <a:latin typeface="+mn-lt"/>
          <a:ea typeface="+mn-ea"/>
          <a:cs typeface="+mn-cs"/>
        </a:defRPr>
      </a:lvl5pPr>
      <a:lvl6pPr marL="1714329" algn="l" defTabSz="685731" rtl="0" eaLnBrk="1" latinLnBrk="0" hangingPunct="1">
        <a:defRPr sz="1351" kern="1200">
          <a:solidFill>
            <a:schemeClr val="tx1"/>
          </a:solidFill>
          <a:latin typeface="+mn-lt"/>
          <a:ea typeface="+mn-ea"/>
          <a:cs typeface="+mn-cs"/>
        </a:defRPr>
      </a:lvl6pPr>
      <a:lvl7pPr marL="2058465" algn="l" defTabSz="685731" rtl="0" eaLnBrk="1" latinLnBrk="0" hangingPunct="1">
        <a:defRPr sz="1351" kern="1200">
          <a:solidFill>
            <a:schemeClr val="tx1"/>
          </a:solidFill>
          <a:latin typeface="+mn-lt"/>
          <a:ea typeface="+mn-ea"/>
          <a:cs typeface="+mn-cs"/>
        </a:defRPr>
      </a:lvl7pPr>
      <a:lvl8pPr marL="2401331" algn="l" defTabSz="685731" rtl="0" eaLnBrk="1" latinLnBrk="0" hangingPunct="1">
        <a:defRPr sz="1351" kern="1200">
          <a:solidFill>
            <a:schemeClr val="tx1"/>
          </a:solidFill>
          <a:latin typeface="+mn-lt"/>
          <a:ea typeface="+mn-ea"/>
          <a:cs typeface="+mn-cs"/>
        </a:defRPr>
      </a:lvl8pPr>
      <a:lvl9pPr marL="2744831" algn="l" defTabSz="685731" rtl="0" eaLnBrk="1" latinLnBrk="0" hangingPunct="1">
        <a:defRPr sz="135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tags" Target="../tags/tag13.xml"/><Relationship Id="rId18" Type="http://schemas.openxmlformats.org/officeDocument/2006/relationships/tags" Target="../tags/tag18.xml"/><Relationship Id="rId3" Type="http://schemas.openxmlformats.org/officeDocument/2006/relationships/tags" Target="../tags/tag3.xml"/><Relationship Id="rId21" Type="http://schemas.openxmlformats.org/officeDocument/2006/relationships/tags" Target="../tags/tag21.xml"/><Relationship Id="rId7" Type="http://schemas.openxmlformats.org/officeDocument/2006/relationships/tags" Target="../tags/tag7.xml"/><Relationship Id="rId12" Type="http://schemas.openxmlformats.org/officeDocument/2006/relationships/tags" Target="../tags/tag12.xml"/><Relationship Id="rId17" Type="http://schemas.openxmlformats.org/officeDocument/2006/relationships/tags" Target="../tags/tag17.xml"/><Relationship Id="rId25" Type="http://schemas.openxmlformats.org/officeDocument/2006/relationships/slide" Target="slide32.xml"/><Relationship Id="rId2" Type="http://schemas.openxmlformats.org/officeDocument/2006/relationships/tags" Target="../tags/tag2.xml"/><Relationship Id="rId16" Type="http://schemas.openxmlformats.org/officeDocument/2006/relationships/tags" Target="../tags/tag16.xml"/><Relationship Id="rId20" Type="http://schemas.openxmlformats.org/officeDocument/2006/relationships/tags" Target="../tags/tag20.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24" Type="http://schemas.openxmlformats.org/officeDocument/2006/relationships/slideLayout" Target="../slideLayouts/slideLayout3.xml"/><Relationship Id="rId5" Type="http://schemas.openxmlformats.org/officeDocument/2006/relationships/tags" Target="../tags/tag5.xml"/><Relationship Id="rId15" Type="http://schemas.openxmlformats.org/officeDocument/2006/relationships/tags" Target="../tags/tag15.xml"/><Relationship Id="rId23" Type="http://schemas.openxmlformats.org/officeDocument/2006/relationships/tags" Target="../tags/tag23.xml"/><Relationship Id="rId10" Type="http://schemas.openxmlformats.org/officeDocument/2006/relationships/tags" Target="../tags/tag10.xml"/><Relationship Id="rId19" Type="http://schemas.openxmlformats.org/officeDocument/2006/relationships/tags" Target="../tags/tag19.xml"/><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tags" Target="../tags/tag14.xml"/><Relationship Id="rId22" Type="http://schemas.openxmlformats.org/officeDocument/2006/relationships/tags" Target="../tags/tag2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hyperlink" Target="../&#37197;&#22871;&#35838;&#20214;/&#26045;&#24037;&#21512;&#21516;&#31034;&#33539;&#25991;&#26412;.doc" TargetMode="External"/><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3.xml"/><Relationship Id="rId1" Type="http://schemas.openxmlformats.org/officeDocument/2006/relationships/vmlDrawing" Target="../drawings/vmlDrawing1.vml"/><Relationship Id="rId4" Type="http://schemas.openxmlformats.org/officeDocument/2006/relationships/image" Target="../media/image8.png"/></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7.xml.rels><?xml version="1.0" encoding="UTF-8" standalone="yes"?>
<Relationships xmlns="http://schemas.openxmlformats.org/package/2006/relationships"><Relationship Id="rId3" Type="http://schemas.openxmlformats.org/officeDocument/2006/relationships/hyperlink" Target="http://www.eyefulpresentations.co.uk/" TargetMode="External"/><Relationship Id="rId2" Type="http://schemas.openxmlformats.org/officeDocument/2006/relationships/hyperlink" Target="mailto:info@eyefulpresentations.co.uk" TargetMode="External"/><Relationship Id="rId1" Type="http://schemas.openxmlformats.org/officeDocument/2006/relationships/slideLayout" Target="../slideLayouts/slideLayout2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idx="4294967295"/>
          </p:nvPr>
        </p:nvSpPr>
        <p:spPr>
          <a:xfrm>
            <a:off x="1339676" y="87219"/>
            <a:ext cx="10850736" cy="795763"/>
          </a:xfrm>
          <a:prstGeom prst="rect">
            <a:avLst/>
          </a:prstGeom>
          <a:noFill/>
        </p:spPr>
        <p:txBody>
          <a:bodyPr/>
          <a:lstStyle/>
          <a:p>
            <a:r>
              <a:rPr lang="en-US" altLang="zh-CN" smtClean="0"/>
              <a:t>                                                                                      </a:t>
            </a:r>
          </a:p>
        </p:txBody>
      </p:sp>
      <p:sp>
        <p:nvSpPr>
          <p:cNvPr id="3075" name="Rectangle 3"/>
          <p:cNvSpPr>
            <a:spLocks noChangeArrowheads="1"/>
          </p:cNvSpPr>
          <p:nvPr/>
        </p:nvSpPr>
        <p:spPr bwMode="auto">
          <a:xfrm>
            <a:off x="1339676" y="2469018"/>
            <a:ext cx="10035429" cy="943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21899" tIns="60949" rIns="121899" bIns="60949">
            <a:spAutoFit/>
          </a:bodyPr>
          <a:lstStyle/>
          <a:p>
            <a:pPr algn="ctr" fontAlgn="auto">
              <a:spcBef>
                <a:spcPts val="0"/>
              </a:spcBef>
              <a:spcAft>
                <a:spcPts val="0"/>
              </a:spcAft>
              <a:defRPr/>
            </a:pPr>
            <a:r>
              <a:rPr lang="zh-CN" altLang="en-US" sz="5333" b="1" dirty="0" smtClean="0">
                <a:solidFill>
                  <a:prstClr val="white"/>
                </a:solidFill>
                <a:effectLst>
                  <a:outerShdw blurRad="38100" dist="38100" dir="2700000" algn="tl">
                    <a:srgbClr val="000000">
                      <a:alpha val="43137"/>
                    </a:srgbClr>
                  </a:outerShdw>
                  <a:reflection blurRad="25400" stA="30000" endPos="30000" dist="50800" dir="5400000" sy="-100000" algn="bl" rotWithShape="0"/>
                </a:effectLst>
                <a:latin typeface="微软雅黑" panose="020B0503020204020204" pitchFamily="34" charset="-122"/>
                <a:ea typeface="微软雅黑" panose="020B0503020204020204" pitchFamily="34" charset="-122"/>
              </a:rPr>
              <a:t>项目五 建设工程施工合同管理</a:t>
            </a:r>
            <a:endParaRPr lang="en-US" altLang="zh-CN" sz="5333" b="1" dirty="0">
              <a:solidFill>
                <a:prstClr val="white"/>
              </a:solidFill>
              <a:effectLst>
                <a:outerShdw blurRad="38100" dist="38100" dir="2700000" algn="tl">
                  <a:srgbClr val="000000">
                    <a:alpha val="43137"/>
                  </a:srgbClr>
                </a:outerShdw>
                <a:reflection blurRad="25400" stA="30000" endPos="30000" dist="50800" dir="5400000" sy="-100000" algn="bl" rotWithShape="0"/>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965680443"/>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731" name="Rectangle 3"/>
          <p:cNvSpPr>
            <a:spLocks noGrp="1" noChangeArrowheads="1"/>
          </p:cNvSpPr>
          <p:nvPr>
            <p:ph type="body" idx="4294967295"/>
          </p:nvPr>
        </p:nvSpPr>
        <p:spPr>
          <a:xfrm>
            <a:off x="958850" y="1196975"/>
            <a:ext cx="11231563" cy="5400675"/>
          </a:xfrm>
          <a:prstGeom prst="rect">
            <a:avLst/>
          </a:prstGeom>
        </p:spPr>
        <p:txBody>
          <a:bodyPr/>
          <a:lstStyle/>
          <a:p>
            <a:pPr marL="0" indent="0">
              <a:buFontTx/>
              <a:buNone/>
            </a:pPr>
            <a:endParaRPr lang="en-GB" altLang="zh-CN" b="1" dirty="0"/>
          </a:p>
          <a:p>
            <a:pPr marL="0" indent="0">
              <a:buFontTx/>
              <a:buNone/>
            </a:pPr>
            <a:r>
              <a:rPr lang="zh-CN" altLang="en-US" sz="3200" b="1" dirty="0" smtClean="0">
                <a:latin typeface="楷体" panose="02010609060101010101" pitchFamily="49" charset="-122"/>
                <a:ea typeface="楷体" panose="02010609060101010101" pitchFamily="49" charset="-122"/>
              </a:rPr>
              <a:t>三、建设</a:t>
            </a:r>
            <a:r>
              <a:rPr lang="zh-CN" altLang="en-US" sz="3200" b="1" dirty="0">
                <a:latin typeface="楷体" panose="02010609060101010101" pitchFamily="49" charset="-122"/>
                <a:ea typeface="楷体" panose="02010609060101010101" pitchFamily="49" charset="-122"/>
              </a:rPr>
              <a:t>工程</a:t>
            </a:r>
            <a:r>
              <a:rPr lang="zh-CN" altLang="en-US" sz="3200" b="1" dirty="0" smtClean="0">
                <a:latin typeface="楷体" panose="02010609060101010101" pitchFamily="49" charset="-122"/>
                <a:ea typeface="楷体" panose="02010609060101010101" pitchFamily="49" charset="-122"/>
              </a:rPr>
              <a:t>合同管理</a:t>
            </a:r>
            <a:endParaRPr lang="en-US" altLang="zh-CN" sz="3200" b="1" dirty="0" smtClean="0">
              <a:latin typeface="楷体" panose="02010609060101010101" pitchFamily="49" charset="-122"/>
              <a:ea typeface="楷体" panose="02010609060101010101" pitchFamily="49" charset="-122"/>
            </a:endParaRPr>
          </a:p>
          <a:p>
            <a:pPr marL="0" indent="0">
              <a:buFontTx/>
              <a:buNone/>
            </a:pPr>
            <a:r>
              <a:rPr lang="en-US" altLang="zh-CN" sz="3200" b="1" dirty="0">
                <a:latin typeface="楷体" panose="02010609060101010101" pitchFamily="49" charset="-122"/>
                <a:ea typeface="楷体" panose="02010609060101010101" pitchFamily="49" charset="-122"/>
              </a:rPr>
              <a:t> </a:t>
            </a:r>
            <a:r>
              <a:rPr lang="en-US" altLang="zh-CN" sz="3200" b="1" dirty="0" smtClean="0">
                <a:latin typeface="楷体" panose="02010609060101010101" pitchFamily="49" charset="-122"/>
                <a:ea typeface="楷体" panose="02010609060101010101" pitchFamily="49" charset="-122"/>
              </a:rPr>
              <a:t>   </a:t>
            </a:r>
            <a:r>
              <a:rPr lang="zh-CN" altLang="en-GB" sz="2800" b="1" dirty="0" smtClean="0">
                <a:latin typeface="楷体" panose="02010609060101010101" pitchFamily="49" charset="-122"/>
                <a:ea typeface="楷体" panose="02010609060101010101" pitchFamily="49" charset="-122"/>
              </a:rPr>
              <a:t>建设</a:t>
            </a:r>
            <a:r>
              <a:rPr lang="zh-CN" altLang="en-GB" sz="2800" b="1" dirty="0">
                <a:latin typeface="楷体" panose="02010609060101010101" pitchFamily="49" charset="-122"/>
                <a:ea typeface="楷体" panose="02010609060101010101" pitchFamily="49" charset="-122"/>
              </a:rPr>
              <a:t>工程合同管理的概念</a:t>
            </a:r>
          </a:p>
          <a:p>
            <a:pPr marL="0" indent="0">
              <a:buFontTx/>
              <a:buNone/>
            </a:pPr>
            <a:r>
              <a:rPr lang="zh-CN" altLang="en-GB" dirty="0">
                <a:latin typeface="楷体" panose="02010609060101010101" pitchFamily="49" charset="-122"/>
                <a:ea typeface="楷体" panose="02010609060101010101" pitchFamily="49" charset="-122"/>
              </a:rPr>
              <a:t>    </a:t>
            </a:r>
            <a:r>
              <a:rPr lang="zh-CN" altLang="en-GB" dirty="0" smtClean="0">
                <a:latin typeface="楷体" panose="02010609060101010101" pitchFamily="49" charset="-122"/>
                <a:ea typeface="楷体" panose="02010609060101010101" pitchFamily="49" charset="-122"/>
              </a:rPr>
              <a:t>建设</a:t>
            </a:r>
            <a:r>
              <a:rPr lang="zh-CN" altLang="en-GB" dirty="0">
                <a:latin typeface="楷体" panose="02010609060101010101" pitchFamily="49" charset="-122"/>
                <a:ea typeface="楷体" panose="02010609060101010101" pitchFamily="49" charset="-122"/>
              </a:rPr>
              <a:t>工程合同管理，指在工程建设活动中，对工程项目所涉及的各类合同的协商、签订与履行过程中所进行的科学管理工作，并通过科学的管理，保证工程项目目标实现的活动。</a:t>
            </a:r>
            <a:endParaRPr lang="zh-CN" altLang="en-GB" sz="2800" dirty="0">
              <a:latin typeface="楷体" panose="02010609060101010101" pitchFamily="49" charset="-122"/>
              <a:ea typeface="楷体" panose="02010609060101010101" pitchFamily="49" charset="-122"/>
            </a:endParaRPr>
          </a:p>
          <a:p>
            <a:pPr marL="0" indent="0">
              <a:buFontTx/>
              <a:buNone/>
            </a:pPr>
            <a:endParaRPr lang="zh-CN" altLang="en-US" dirty="0"/>
          </a:p>
        </p:txBody>
      </p:sp>
    </p:spTree>
    <p:extLst>
      <p:ext uri="{BB962C8B-B14F-4D97-AF65-F5344CB8AC3E}">
        <p14:creationId xmlns:p14="http://schemas.microsoft.com/office/powerpoint/2010/main" val="31115670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01731">
                                            <p:txEl>
                                              <p:pRg st="1" end="1"/>
                                            </p:txEl>
                                          </p:spTgt>
                                        </p:tgtEl>
                                        <p:attrNameLst>
                                          <p:attrName>style.visibility</p:attrName>
                                        </p:attrNameLst>
                                      </p:cBhvr>
                                      <p:to>
                                        <p:strVal val="visible"/>
                                      </p:to>
                                    </p:set>
                                    <p:anim calcmode="lin" valueType="num">
                                      <p:cBhvr additive="base">
                                        <p:cTn id="7" dur="500" fill="hold"/>
                                        <p:tgtEl>
                                          <p:spTgt spid="201731">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0173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01731">
                                            <p:txEl>
                                              <p:pRg st="2" end="2"/>
                                            </p:txEl>
                                          </p:spTgt>
                                        </p:tgtEl>
                                        <p:attrNameLst>
                                          <p:attrName>style.visibility</p:attrName>
                                        </p:attrNameLst>
                                      </p:cBhvr>
                                      <p:to>
                                        <p:strVal val="visible"/>
                                      </p:to>
                                    </p:set>
                                    <p:anim calcmode="lin" valueType="num">
                                      <p:cBhvr additive="base">
                                        <p:cTn id="13" dur="500" fill="hold"/>
                                        <p:tgtEl>
                                          <p:spTgt spid="201731">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0173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01731">
                                            <p:txEl>
                                              <p:pRg st="3" end="3"/>
                                            </p:txEl>
                                          </p:spTgt>
                                        </p:tgtEl>
                                        <p:attrNameLst>
                                          <p:attrName>style.visibility</p:attrName>
                                        </p:attrNameLst>
                                      </p:cBhvr>
                                      <p:to>
                                        <p:strVal val="visible"/>
                                      </p:to>
                                    </p:set>
                                    <p:anim calcmode="lin" valueType="num">
                                      <p:cBhvr additive="base">
                                        <p:cTn id="19" dur="500" fill="hold"/>
                                        <p:tgtEl>
                                          <p:spTgt spid="201731">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01731">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4294967295"/>
          </p:nvPr>
        </p:nvSpPr>
        <p:spPr>
          <a:xfrm>
            <a:off x="0" y="1071563"/>
            <a:ext cx="11053763" cy="5467350"/>
          </a:xfrm>
          <a:prstGeom prst="rect">
            <a:avLst/>
          </a:prstGeom>
        </p:spPr>
        <p:txBody>
          <a:bodyPr/>
          <a:lstStyle/>
          <a:p>
            <a:r>
              <a:rPr lang="zh-CN" altLang="en-US" dirty="0" smtClean="0"/>
              <a:t>建设工程合同管理的目的</a:t>
            </a:r>
            <a:endParaRPr lang="en-US" altLang="zh-CN" dirty="0" smtClean="0"/>
          </a:p>
          <a:p>
            <a:r>
              <a:rPr lang="en-US" altLang="zh-CN" dirty="0"/>
              <a:t>1.</a:t>
            </a:r>
            <a:r>
              <a:rPr lang="zh-CN" altLang="zh-CN" dirty="0"/>
              <a:t>发展和完善建筑市场</a:t>
            </a:r>
          </a:p>
          <a:p>
            <a:r>
              <a:rPr lang="en-US" altLang="zh-CN" dirty="0"/>
              <a:t>2.</a:t>
            </a:r>
            <a:r>
              <a:rPr lang="zh-CN" altLang="zh-CN" dirty="0"/>
              <a:t>推进建筑领域的改革</a:t>
            </a:r>
          </a:p>
          <a:p>
            <a:r>
              <a:rPr lang="en-US" altLang="zh-CN" dirty="0"/>
              <a:t>3.</a:t>
            </a:r>
            <a:r>
              <a:rPr lang="zh-CN" altLang="zh-CN" dirty="0"/>
              <a:t>提高工程建设的管理水平</a:t>
            </a:r>
          </a:p>
          <a:p>
            <a:r>
              <a:rPr lang="en-US" altLang="zh-CN" dirty="0"/>
              <a:t>4.</a:t>
            </a:r>
            <a:r>
              <a:rPr lang="zh-CN" altLang="zh-CN" dirty="0"/>
              <a:t>避免和克服建筑领域的经济违法和犯罪</a:t>
            </a:r>
          </a:p>
          <a:p>
            <a:endParaRPr lang="zh-CN" altLang="en-US" dirty="0"/>
          </a:p>
        </p:txBody>
      </p:sp>
      <p:sp>
        <p:nvSpPr>
          <p:cNvPr id="4" name="Rectangle 2"/>
          <p:cNvSpPr txBox="1">
            <a:spLocks noChangeArrowheads="1"/>
          </p:cNvSpPr>
          <p:nvPr/>
        </p:nvSpPr>
        <p:spPr>
          <a:xfrm>
            <a:off x="711124" y="274323"/>
            <a:ext cx="9414194" cy="581607"/>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3200" b="1" i="0" kern="1200" baseline="0">
                <a:solidFill>
                  <a:srgbClr val="352C27"/>
                </a:solidFill>
                <a:effectLst/>
                <a:latin typeface="+mj-ea"/>
                <a:ea typeface="+mj-ea"/>
                <a:cs typeface="+mj-cs"/>
              </a:defRPr>
            </a:lvl1pPr>
          </a:lstStyle>
          <a:p>
            <a:pPr fontAlgn="auto">
              <a:spcAft>
                <a:spcPts val="0"/>
              </a:spcAft>
            </a:pPr>
            <a:r>
              <a:rPr lang="zh-CN" altLang="en-US" smtClean="0"/>
              <a:t>任务一 学习建设工程合同管理基础知识</a:t>
            </a:r>
            <a:endParaRPr lang="zh-CN" altLang="zh-CN" dirty="0" smtClean="0"/>
          </a:p>
        </p:txBody>
      </p:sp>
    </p:spTree>
    <p:extLst>
      <p:ext uri="{BB962C8B-B14F-4D97-AF65-F5344CB8AC3E}">
        <p14:creationId xmlns:p14="http://schemas.microsoft.com/office/powerpoint/2010/main" val="395702597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83" name="Rectangle 3"/>
          <p:cNvSpPr>
            <a:spLocks noGrp="1" noChangeArrowheads="1"/>
          </p:cNvSpPr>
          <p:nvPr>
            <p:ph type="body" idx="4294967295"/>
          </p:nvPr>
        </p:nvSpPr>
        <p:spPr>
          <a:xfrm>
            <a:off x="958850" y="1196975"/>
            <a:ext cx="11231563" cy="5400675"/>
          </a:xfrm>
          <a:prstGeom prst="rect">
            <a:avLst/>
          </a:prstGeom>
        </p:spPr>
        <p:txBody>
          <a:bodyPr/>
          <a:lstStyle/>
          <a:p>
            <a:pPr marL="0" indent="0">
              <a:lnSpc>
                <a:spcPct val="90000"/>
              </a:lnSpc>
              <a:buFontTx/>
              <a:buNone/>
            </a:pPr>
            <a:r>
              <a:rPr lang="zh-CN" altLang="en-US" b="1" dirty="0" smtClean="0">
                <a:latin typeface="楷体" panose="02010609060101010101" pitchFamily="49" charset="-122"/>
                <a:ea typeface="楷体" panose="02010609060101010101" pitchFamily="49" charset="-122"/>
              </a:rPr>
              <a:t>**建设</a:t>
            </a:r>
            <a:r>
              <a:rPr lang="zh-CN" altLang="en-US" b="1" dirty="0">
                <a:latin typeface="楷体" panose="02010609060101010101" pitchFamily="49" charset="-122"/>
                <a:ea typeface="楷体" panose="02010609060101010101" pitchFamily="49" charset="-122"/>
              </a:rPr>
              <a:t>工程合同管理的特征</a:t>
            </a:r>
            <a:r>
              <a:rPr lang="zh-CN" altLang="en-US" dirty="0">
                <a:latin typeface="楷体" panose="02010609060101010101" pitchFamily="49" charset="-122"/>
                <a:ea typeface="楷体" panose="02010609060101010101" pitchFamily="49" charset="-122"/>
              </a:rPr>
              <a:t> </a:t>
            </a:r>
            <a:endParaRPr lang="zh-CN" altLang="en-GB" sz="2800" b="1" dirty="0">
              <a:latin typeface="楷体" panose="02010609060101010101" pitchFamily="49" charset="-122"/>
              <a:ea typeface="楷体" panose="02010609060101010101" pitchFamily="49" charset="-122"/>
            </a:endParaRPr>
          </a:p>
          <a:p>
            <a:pPr marL="0" indent="0">
              <a:lnSpc>
                <a:spcPct val="90000"/>
              </a:lnSpc>
              <a:buFontTx/>
              <a:buNone/>
            </a:pPr>
            <a:r>
              <a:rPr lang="zh-CN" altLang="en-GB" dirty="0">
                <a:latin typeface="楷体" panose="02010609060101010101" pitchFamily="49" charset="-122"/>
                <a:ea typeface="楷体" panose="02010609060101010101" pitchFamily="49" charset="-122"/>
              </a:rPr>
              <a:t>①工程规模大</a:t>
            </a:r>
          </a:p>
          <a:p>
            <a:pPr marL="0" indent="0">
              <a:lnSpc>
                <a:spcPct val="90000"/>
              </a:lnSpc>
              <a:buFontTx/>
              <a:buNone/>
            </a:pPr>
            <a:r>
              <a:rPr lang="zh-CN" altLang="en-GB" dirty="0">
                <a:latin typeface="楷体" panose="02010609060101010101" pitchFamily="49" charset="-122"/>
                <a:ea typeface="楷体" panose="02010609060101010101" pitchFamily="49" charset="-122"/>
              </a:rPr>
              <a:t>②工期长</a:t>
            </a:r>
          </a:p>
          <a:p>
            <a:pPr marL="0" indent="0">
              <a:lnSpc>
                <a:spcPct val="90000"/>
              </a:lnSpc>
              <a:buFontTx/>
              <a:buNone/>
            </a:pPr>
            <a:r>
              <a:rPr lang="zh-CN" altLang="en-GB" dirty="0">
                <a:latin typeface="楷体" panose="02010609060101010101" pitchFamily="49" charset="-122"/>
                <a:ea typeface="楷体" panose="02010609060101010101" pitchFamily="49" charset="-122"/>
              </a:rPr>
              <a:t>③投资多</a:t>
            </a:r>
          </a:p>
          <a:p>
            <a:pPr marL="0" indent="0">
              <a:lnSpc>
                <a:spcPct val="90000"/>
              </a:lnSpc>
              <a:buFontTx/>
              <a:buNone/>
            </a:pPr>
            <a:r>
              <a:rPr lang="zh-CN" altLang="en-GB" dirty="0">
                <a:latin typeface="楷体" panose="02010609060101010101" pitchFamily="49" charset="-122"/>
                <a:ea typeface="楷体" panose="02010609060101010101" pitchFamily="49" charset="-122"/>
              </a:rPr>
              <a:t>④技术与施工复杂</a:t>
            </a:r>
          </a:p>
          <a:p>
            <a:pPr marL="0" indent="0">
              <a:lnSpc>
                <a:spcPct val="90000"/>
              </a:lnSpc>
              <a:buFontTx/>
              <a:buNone/>
            </a:pPr>
            <a:r>
              <a:rPr lang="zh-CN" altLang="en-GB" dirty="0">
                <a:latin typeface="楷体" panose="02010609060101010101" pitchFamily="49" charset="-122"/>
                <a:ea typeface="楷体" panose="02010609060101010101" pitchFamily="49" charset="-122"/>
              </a:rPr>
              <a:t>⑤涉及单位多</a:t>
            </a:r>
          </a:p>
          <a:p>
            <a:pPr marL="0" indent="0">
              <a:lnSpc>
                <a:spcPct val="90000"/>
              </a:lnSpc>
              <a:buFontTx/>
              <a:buNone/>
            </a:pPr>
            <a:r>
              <a:rPr lang="zh-CN" altLang="en-GB" dirty="0">
                <a:latin typeface="楷体" panose="02010609060101010101" pitchFamily="49" charset="-122"/>
                <a:ea typeface="楷体" panose="02010609060101010101" pitchFamily="49" charset="-122"/>
              </a:rPr>
              <a:t>⑥合同条款多，内容具体详细，涉及技术、经济、法律等诸多方面知识</a:t>
            </a:r>
          </a:p>
          <a:p>
            <a:pPr marL="0" indent="0">
              <a:lnSpc>
                <a:spcPct val="90000"/>
              </a:lnSpc>
              <a:buFontTx/>
              <a:buNone/>
            </a:pPr>
            <a:r>
              <a:rPr lang="zh-CN" altLang="en-GB" dirty="0">
                <a:latin typeface="楷体" panose="02010609060101010101" pitchFamily="49" charset="-122"/>
                <a:ea typeface="楷体" panose="02010609060101010101" pitchFamily="49" charset="-122"/>
              </a:rPr>
              <a:t>⑦合同纠纷多</a:t>
            </a:r>
            <a:r>
              <a:rPr lang="en-GB" altLang="zh-CN" dirty="0">
                <a:latin typeface="楷体" panose="02010609060101010101" pitchFamily="49" charset="-122"/>
                <a:ea typeface="楷体" panose="02010609060101010101" pitchFamily="49" charset="-122"/>
              </a:rPr>
              <a:t>.</a:t>
            </a:r>
            <a:endParaRPr lang="zh-CN" altLang="en-US" dirty="0">
              <a:latin typeface="楷体" panose="02010609060101010101" pitchFamily="49" charset="-122"/>
              <a:ea typeface="楷体" panose="02010609060101010101" pitchFamily="49" charset="-122"/>
            </a:endParaRPr>
          </a:p>
        </p:txBody>
      </p:sp>
    </p:spTree>
    <p:extLst>
      <p:ext uri="{BB962C8B-B14F-4D97-AF65-F5344CB8AC3E}">
        <p14:creationId xmlns:p14="http://schemas.microsoft.com/office/powerpoint/2010/main" val="41410934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25283">
                                            <p:txEl>
                                              <p:pRg st="0" end="0"/>
                                            </p:txEl>
                                          </p:spTgt>
                                        </p:tgtEl>
                                        <p:attrNameLst>
                                          <p:attrName>style.visibility</p:attrName>
                                        </p:attrNameLst>
                                      </p:cBhvr>
                                      <p:to>
                                        <p:strVal val="visible"/>
                                      </p:to>
                                    </p:set>
                                    <p:anim calcmode="lin" valueType="num">
                                      <p:cBhvr additive="base">
                                        <p:cTn id="7" dur="500" fill="hold"/>
                                        <p:tgtEl>
                                          <p:spTgt spid="22528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2528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25283">
                                            <p:txEl>
                                              <p:pRg st="1" end="1"/>
                                            </p:txEl>
                                          </p:spTgt>
                                        </p:tgtEl>
                                        <p:attrNameLst>
                                          <p:attrName>style.visibility</p:attrName>
                                        </p:attrNameLst>
                                      </p:cBhvr>
                                      <p:to>
                                        <p:strVal val="visible"/>
                                      </p:to>
                                    </p:set>
                                    <p:anim calcmode="lin" valueType="num">
                                      <p:cBhvr additive="base">
                                        <p:cTn id="13" dur="500" fill="hold"/>
                                        <p:tgtEl>
                                          <p:spTgt spid="22528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2528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225283">
                                            <p:txEl>
                                              <p:pRg st="2" end="2"/>
                                            </p:txEl>
                                          </p:spTgt>
                                        </p:tgtEl>
                                        <p:attrNameLst>
                                          <p:attrName>style.visibility</p:attrName>
                                        </p:attrNameLst>
                                      </p:cBhvr>
                                      <p:to>
                                        <p:strVal val="visible"/>
                                      </p:to>
                                    </p:set>
                                    <p:anim calcmode="lin" valueType="num">
                                      <p:cBhvr additive="base">
                                        <p:cTn id="17" dur="500" fill="hold"/>
                                        <p:tgtEl>
                                          <p:spTgt spid="22528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22528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225283">
                                            <p:txEl>
                                              <p:pRg st="3" end="3"/>
                                            </p:txEl>
                                          </p:spTgt>
                                        </p:tgtEl>
                                        <p:attrNameLst>
                                          <p:attrName>style.visibility</p:attrName>
                                        </p:attrNameLst>
                                      </p:cBhvr>
                                      <p:to>
                                        <p:strVal val="visible"/>
                                      </p:to>
                                    </p:set>
                                    <p:anim calcmode="lin" valueType="num">
                                      <p:cBhvr additive="base">
                                        <p:cTn id="21" dur="500" fill="hold"/>
                                        <p:tgtEl>
                                          <p:spTgt spid="22528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225283">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225283">
                                            <p:txEl>
                                              <p:pRg st="4" end="4"/>
                                            </p:txEl>
                                          </p:spTgt>
                                        </p:tgtEl>
                                        <p:attrNameLst>
                                          <p:attrName>style.visibility</p:attrName>
                                        </p:attrNameLst>
                                      </p:cBhvr>
                                      <p:to>
                                        <p:strVal val="visible"/>
                                      </p:to>
                                    </p:set>
                                    <p:anim calcmode="lin" valueType="num">
                                      <p:cBhvr additive="base">
                                        <p:cTn id="25" dur="500" fill="hold"/>
                                        <p:tgtEl>
                                          <p:spTgt spid="22528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25283">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225283">
                                            <p:txEl>
                                              <p:pRg st="5" end="5"/>
                                            </p:txEl>
                                          </p:spTgt>
                                        </p:tgtEl>
                                        <p:attrNameLst>
                                          <p:attrName>style.visibility</p:attrName>
                                        </p:attrNameLst>
                                      </p:cBhvr>
                                      <p:to>
                                        <p:strVal val="visible"/>
                                      </p:to>
                                    </p:set>
                                    <p:anim calcmode="lin" valueType="num">
                                      <p:cBhvr additive="base">
                                        <p:cTn id="29" dur="500" fill="hold"/>
                                        <p:tgtEl>
                                          <p:spTgt spid="225283">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225283">
                                            <p:txEl>
                                              <p:pRg st="5" end="5"/>
                                            </p:txEl>
                                          </p:spTgt>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225283">
                                            <p:txEl>
                                              <p:pRg st="6" end="6"/>
                                            </p:txEl>
                                          </p:spTgt>
                                        </p:tgtEl>
                                        <p:attrNameLst>
                                          <p:attrName>style.visibility</p:attrName>
                                        </p:attrNameLst>
                                      </p:cBhvr>
                                      <p:to>
                                        <p:strVal val="visible"/>
                                      </p:to>
                                    </p:set>
                                    <p:anim calcmode="lin" valueType="num">
                                      <p:cBhvr additive="base">
                                        <p:cTn id="33" dur="500" fill="hold"/>
                                        <p:tgtEl>
                                          <p:spTgt spid="225283">
                                            <p:txEl>
                                              <p:pRg st="6" end="6"/>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225283">
                                            <p:txEl>
                                              <p:pRg st="6" end="6"/>
                                            </p:txEl>
                                          </p:spTgt>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225283">
                                            <p:txEl>
                                              <p:pRg st="7" end="7"/>
                                            </p:txEl>
                                          </p:spTgt>
                                        </p:tgtEl>
                                        <p:attrNameLst>
                                          <p:attrName>style.visibility</p:attrName>
                                        </p:attrNameLst>
                                      </p:cBhvr>
                                      <p:to>
                                        <p:strVal val="visible"/>
                                      </p:to>
                                    </p:set>
                                    <p:anim calcmode="lin" valueType="num">
                                      <p:cBhvr additive="base">
                                        <p:cTn id="37" dur="500" fill="hold"/>
                                        <p:tgtEl>
                                          <p:spTgt spid="225283">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2528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307" name="Rectangle 3"/>
          <p:cNvSpPr>
            <a:spLocks noGrp="1" noChangeArrowheads="1"/>
          </p:cNvSpPr>
          <p:nvPr>
            <p:ph type="body" idx="4294967295"/>
          </p:nvPr>
        </p:nvSpPr>
        <p:spPr>
          <a:xfrm>
            <a:off x="958850" y="1196975"/>
            <a:ext cx="11231563" cy="5400675"/>
          </a:xfrm>
          <a:prstGeom prst="rect">
            <a:avLst/>
          </a:prstGeom>
        </p:spPr>
        <p:txBody>
          <a:bodyPr/>
          <a:lstStyle/>
          <a:p>
            <a:pPr marL="0" indent="0">
              <a:buFontTx/>
              <a:buNone/>
            </a:pPr>
            <a:r>
              <a:rPr lang="zh-CN" altLang="en-US" sz="2800" b="1" dirty="0" smtClean="0">
                <a:latin typeface="楷体" panose="02010609060101010101" pitchFamily="49" charset="-122"/>
                <a:ea typeface="楷体" panose="02010609060101010101" pitchFamily="49" charset="-122"/>
              </a:rPr>
              <a:t>**</a:t>
            </a:r>
            <a:r>
              <a:rPr lang="zh-CN" altLang="en-GB" sz="2800" b="1" dirty="0" smtClean="0">
                <a:latin typeface="楷体" panose="02010609060101010101" pitchFamily="49" charset="-122"/>
                <a:ea typeface="楷体" panose="02010609060101010101" pitchFamily="49" charset="-122"/>
              </a:rPr>
              <a:t>建设</a:t>
            </a:r>
            <a:r>
              <a:rPr lang="zh-CN" altLang="en-GB" sz="2800" b="1" dirty="0">
                <a:latin typeface="楷体" panose="02010609060101010101" pitchFamily="49" charset="-122"/>
                <a:ea typeface="楷体" panose="02010609060101010101" pitchFamily="49" charset="-122"/>
              </a:rPr>
              <a:t>工程合同管理的基本要求</a:t>
            </a:r>
          </a:p>
          <a:p>
            <a:pPr marL="0" indent="0">
              <a:buFontTx/>
              <a:buNone/>
            </a:pPr>
            <a:r>
              <a:rPr lang="en-GB" altLang="zh-CN" sz="2800" b="1" dirty="0" smtClean="0">
                <a:latin typeface="楷体" panose="02010609060101010101" pitchFamily="49" charset="-122"/>
                <a:ea typeface="楷体" panose="02010609060101010101" pitchFamily="49" charset="-122"/>
              </a:rPr>
              <a:t>1</a:t>
            </a:r>
            <a:r>
              <a:rPr lang="zh-CN" altLang="en-US" sz="2800" b="1" dirty="0" smtClean="0">
                <a:latin typeface="楷体" panose="02010609060101010101" pitchFamily="49" charset="-122"/>
                <a:ea typeface="楷体" panose="02010609060101010101" pitchFamily="49" charset="-122"/>
              </a:rPr>
              <a:t>、</a:t>
            </a:r>
            <a:r>
              <a:rPr lang="zh-CN" altLang="en-GB" b="1" dirty="0" smtClean="0">
                <a:latin typeface="楷体" panose="02010609060101010101" pitchFamily="49" charset="-122"/>
                <a:ea typeface="楷体" panose="02010609060101010101" pitchFamily="49" charset="-122"/>
              </a:rPr>
              <a:t>必须</a:t>
            </a:r>
            <a:r>
              <a:rPr lang="zh-CN" altLang="en-GB" b="1" dirty="0">
                <a:latin typeface="楷体" panose="02010609060101010101" pitchFamily="49" charset="-122"/>
                <a:ea typeface="楷体" panose="02010609060101010101" pitchFamily="49" charset="-122"/>
              </a:rPr>
              <a:t>严格遵守国家的法律、法规</a:t>
            </a:r>
          </a:p>
          <a:p>
            <a:pPr marL="0" indent="0">
              <a:buFontTx/>
              <a:buNone/>
            </a:pPr>
            <a:r>
              <a:rPr lang="zh-CN" altLang="en-GB" sz="2800" dirty="0">
                <a:latin typeface="楷体" panose="02010609060101010101" pitchFamily="49" charset="-122"/>
                <a:ea typeface="楷体" panose="02010609060101010101" pitchFamily="49" charset="-122"/>
              </a:rPr>
              <a:t>    </a:t>
            </a:r>
            <a:r>
              <a:rPr lang="zh-CN" altLang="en-GB" sz="2800" dirty="0" smtClean="0">
                <a:latin typeface="楷体" panose="02010609060101010101" pitchFamily="49" charset="-122"/>
                <a:ea typeface="楷体" panose="02010609060101010101" pitchFamily="49" charset="-122"/>
              </a:rPr>
              <a:t>如</a:t>
            </a:r>
            <a:r>
              <a:rPr lang="zh-CN" altLang="en-GB" sz="2800" dirty="0">
                <a:latin typeface="楷体" panose="02010609060101010101" pitchFamily="49" charset="-122"/>
                <a:ea typeface="楷体" panose="02010609060101010101" pitchFamily="49" charset="-122"/>
              </a:rPr>
              <a:t>我国法律规定，工程项目禁止肢解发包、转包、非法分包。在工程的招标与投标中，禁止以低于工程成本的报价投标。</a:t>
            </a:r>
          </a:p>
          <a:p>
            <a:pPr marL="0" indent="0">
              <a:buFontTx/>
              <a:buNone/>
            </a:pPr>
            <a:r>
              <a:rPr lang="en-GB" altLang="zh-CN" sz="2800" b="1" dirty="0" smtClean="0">
                <a:latin typeface="楷体" panose="02010609060101010101" pitchFamily="49" charset="-122"/>
                <a:ea typeface="楷体" panose="02010609060101010101" pitchFamily="49" charset="-122"/>
              </a:rPr>
              <a:t>2</a:t>
            </a:r>
            <a:r>
              <a:rPr lang="zh-CN" altLang="en-US" sz="2800" b="1" dirty="0" smtClean="0">
                <a:latin typeface="楷体" panose="02010609060101010101" pitchFamily="49" charset="-122"/>
                <a:ea typeface="楷体" panose="02010609060101010101" pitchFamily="49" charset="-122"/>
              </a:rPr>
              <a:t>、</a:t>
            </a:r>
            <a:r>
              <a:rPr lang="zh-CN" altLang="en-GB" b="1" dirty="0" smtClean="0">
                <a:latin typeface="楷体" panose="02010609060101010101" pitchFamily="49" charset="-122"/>
                <a:ea typeface="楷体" panose="02010609060101010101" pitchFamily="49" charset="-122"/>
              </a:rPr>
              <a:t>主体</a:t>
            </a:r>
            <a:r>
              <a:rPr lang="zh-CN" altLang="en-GB" b="1" dirty="0">
                <a:latin typeface="楷体" panose="02010609060101010101" pitchFamily="49" charset="-122"/>
                <a:ea typeface="楷体" panose="02010609060101010101" pitchFamily="49" charset="-122"/>
              </a:rPr>
              <a:t>应合格</a:t>
            </a:r>
          </a:p>
          <a:p>
            <a:pPr marL="0" indent="0">
              <a:buFontTx/>
              <a:buNone/>
            </a:pPr>
            <a:r>
              <a:rPr lang="zh-CN" altLang="en-US" sz="2800" dirty="0">
                <a:latin typeface="楷体" panose="02010609060101010101" pitchFamily="49" charset="-122"/>
                <a:ea typeface="楷体" panose="02010609060101010101" pitchFamily="49" charset="-122"/>
              </a:rPr>
              <a:t>    </a:t>
            </a:r>
            <a:r>
              <a:rPr lang="zh-CN" altLang="en-US" sz="2800" dirty="0" smtClean="0">
                <a:latin typeface="楷体" panose="02010609060101010101" pitchFamily="49" charset="-122"/>
                <a:ea typeface="楷体" panose="02010609060101010101" pitchFamily="49" charset="-122"/>
              </a:rPr>
              <a:t>关于</a:t>
            </a:r>
            <a:r>
              <a:rPr lang="zh-CN" altLang="en-US" sz="2800" dirty="0">
                <a:latin typeface="楷体" panose="02010609060101010101" pitchFamily="49" charset="-122"/>
                <a:ea typeface="楷体" panose="02010609060101010101" pitchFamily="49" charset="-122"/>
              </a:rPr>
              <a:t>工程承包的主体资格，国家法律有比较严格的规定。首先，自然人不能成为工程承包的主体；其次，承包方的资质条件必须合格，否则，所签订的合同无效，其所得为非法所得，国家将依法予以没收。</a:t>
            </a:r>
          </a:p>
        </p:txBody>
      </p:sp>
    </p:spTree>
    <p:extLst>
      <p:ext uri="{BB962C8B-B14F-4D97-AF65-F5344CB8AC3E}">
        <p14:creationId xmlns:p14="http://schemas.microsoft.com/office/powerpoint/2010/main" val="3518614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26307">
                                            <p:txEl>
                                              <p:pRg st="0" end="0"/>
                                            </p:txEl>
                                          </p:spTgt>
                                        </p:tgtEl>
                                        <p:attrNameLst>
                                          <p:attrName>style.visibility</p:attrName>
                                        </p:attrNameLst>
                                      </p:cBhvr>
                                      <p:to>
                                        <p:strVal val="visible"/>
                                      </p:to>
                                    </p:set>
                                    <p:anim calcmode="lin" valueType="num">
                                      <p:cBhvr additive="base">
                                        <p:cTn id="7" dur="500" fill="hold"/>
                                        <p:tgtEl>
                                          <p:spTgt spid="22630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2630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26307">
                                            <p:txEl>
                                              <p:pRg st="1" end="1"/>
                                            </p:txEl>
                                          </p:spTgt>
                                        </p:tgtEl>
                                        <p:attrNameLst>
                                          <p:attrName>style.visibility</p:attrName>
                                        </p:attrNameLst>
                                      </p:cBhvr>
                                      <p:to>
                                        <p:strVal val="visible"/>
                                      </p:to>
                                    </p:set>
                                    <p:anim calcmode="lin" valueType="num">
                                      <p:cBhvr additive="base">
                                        <p:cTn id="13" dur="500" fill="hold"/>
                                        <p:tgtEl>
                                          <p:spTgt spid="22630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2630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26307">
                                            <p:txEl>
                                              <p:pRg st="2" end="2"/>
                                            </p:txEl>
                                          </p:spTgt>
                                        </p:tgtEl>
                                        <p:attrNameLst>
                                          <p:attrName>style.visibility</p:attrName>
                                        </p:attrNameLst>
                                      </p:cBhvr>
                                      <p:to>
                                        <p:strVal val="visible"/>
                                      </p:to>
                                    </p:set>
                                    <p:anim calcmode="lin" valueType="num">
                                      <p:cBhvr additive="base">
                                        <p:cTn id="19" dur="500" fill="hold"/>
                                        <p:tgtEl>
                                          <p:spTgt spid="22630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2630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26307">
                                            <p:txEl>
                                              <p:pRg st="3" end="3"/>
                                            </p:txEl>
                                          </p:spTgt>
                                        </p:tgtEl>
                                        <p:attrNameLst>
                                          <p:attrName>style.visibility</p:attrName>
                                        </p:attrNameLst>
                                      </p:cBhvr>
                                      <p:to>
                                        <p:strVal val="visible"/>
                                      </p:to>
                                    </p:set>
                                    <p:anim calcmode="lin" valueType="num">
                                      <p:cBhvr additive="base">
                                        <p:cTn id="25" dur="500" fill="hold"/>
                                        <p:tgtEl>
                                          <p:spTgt spid="226307">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2630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226307">
                                            <p:txEl>
                                              <p:pRg st="4" end="4"/>
                                            </p:txEl>
                                          </p:spTgt>
                                        </p:tgtEl>
                                        <p:attrNameLst>
                                          <p:attrName>style.visibility</p:attrName>
                                        </p:attrNameLst>
                                      </p:cBhvr>
                                      <p:to>
                                        <p:strVal val="visible"/>
                                      </p:to>
                                    </p:set>
                                    <p:animEffect transition="in" filter="fade">
                                      <p:cBhvr>
                                        <p:cTn id="31" dur="1000"/>
                                        <p:tgtEl>
                                          <p:spTgt spid="226307">
                                            <p:txEl>
                                              <p:pRg st="4" end="4"/>
                                            </p:txEl>
                                          </p:spTgt>
                                        </p:tgtEl>
                                      </p:cBhvr>
                                    </p:animEffect>
                                    <p:anim calcmode="lin" valueType="num">
                                      <p:cBhvr>
                                        <p:cTn id="32" dur="1000" fill="hold"/>
                                        <p:tgtEl>
                                          <p:spTgt spid="226307">
                                            <p:txEl>
                                              <p:pRg st="4" end="4"/>
                                            </p:txEl>
                                          </p:spTgt>
                                        </p:tgtEl>
                                        <p:attrNameLst>
                                          <p:attrName>ppt_x</p:attrName>
                                        </p:attrNameLst>
                                      </p:cBhvr>
                                      <p:tavLst>
                                        <p:tav tm="0">
                                          <p:val>
                                            <p:strVal val="#ppt_x"/>
                                          </p:val>
                                        </p:tav>
                                        <p:tav tm="100000">
                                          <p:val>
                                            <p:strVal val="#ppt_x"/>
                                          </p:val>
                                        </p:tav>
                                      </p:tavLst>
                                    </p:anim>
                                    <p:anim calcmode="lin" valueType="num">
                                      <p:cBhvr>
                                        <p:cTn id="33" dur="1000" fill="hold"/>
                                        <p:tgtEl>
                                          <p:spTgt spid="226307">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331" name="Rectangle 3"/>
          <p:cNvSpPr>
            <a:spLocks noGrp="1" noChangeArrowheads="1"/>
          </p:cNvSpPr>
          <p:nvPr>
            <p:ph type="body" idx="4294967295"/>
          </p:nvPr>
        </p:nvSpPr>
        <p:spPr>
          <a:xfrm>
            <a:off x="0" y="1108075"/>
            <a:ext cx="11233150" cy="1241425"/>
          </a:xfrm>
          <a:prstGeom prst="rect">
            <a:avLst/>
          </a:prstGeom>
        </p:spPr>
        <p:txBody>
          <a:bodyPr/>
          <a:lstStyle/>
          <a:p>
            <a:pPr marL="0" indent="0">
              <a:buFontTx/>
              <a:buNone/>
            </a:pPr>
            <a:r>
              <a:rPr lang="en-GB" altLang="zh-CN" sz="2800" b="1" dirty="0" smtClean="0">
                <a:latin typeface="楷体" panose="02010609060101010101" pitchFamily="49" charset="-122"/>
                <a:ea typeface="楷体" panose="02010609060101010101" pitchFamily="49" charset="-122"/>
              </a:rPr>
              <a:t>3</a:t>
            </a:r>
            <a:r>
              <a:rPr lang="zh-CN" altLang="en-US" sz="2800" b="1" dirty="0" smtClean="0">
                <a:latin typeface="楷体" panose="02010609060101010101" pitchFamily="49" charset="-122"/>
                <a:ea typeface="楷体" panose="02010609060101010101" pitchFamily="49" charset="-122"/>
              </a:rPr>
              <a:t>、</a:t>
            </a:r>
            <a:r>
              <a:rPr lang="zh-CN" altLang="en-GB" sz="2800" b="1" dirty="0" smtClean="0">
                <a:latin typeface="楷体" panose="02010609060101010101" pitchFamily="49" charset="-122"/>
                <a:ea typeface="楷体" panose="02010609060101010101" pitchFamily="49" charset="-122"/>
              </a:rPr>
              <a:t>工程</a:t>
            </a:r>
            <a:r>
              <a:rPr lang="zh-CN" altLang="en-GB" sz="2800" b="1" dirty="0">
                <a:latin typeface="楷体" panose="02010609060101010101" pitchFamily="49" charset="-122"/>
                <a:ea typeface="楷体" panose="02010609060101010101" pitchFamily="49" charset="-122"/>
              </a:rPr>
              <a:t>合同条款应完备、准确与一致</a:t>
            </a:r>
          </a:p>
          <a:p>
            <a:pPr marL="0" indent="0">
              <a:buFontTx/>
              <a:buNone/>
            </a:pPr>
            <a:r>
              <a:rPr lang="zh-CN" altLang="en-GB" sz="2800" dirty="0">
                <a:solidFill>
                  <a:srgbClr val="FF3300"/>
                </a:solidFill>
                <a:latin typeface="楷体" panose="02010609060101010101" pitchFamily="49" charset="-122"/>
                <a:ea typeface="楷体" panose="02010609060101010101" pitchFamily="49" charset="-122"/>
              </a:rPr>
              <a:t>     </a:t>
            </a:r>
            <a:endParaRPr lang="zh-CN" altLang="en-US" sz="2400" dirty="0">
              <a:latin typeface="楷体" panose="02010609060101010101" pitchFamily="49" charset="-122"/>
              <a:ea typeface="楷体" panose="02010609060101010101" pitchFamily="49" charset="-122"/>
            </a:endParaRPr>
          </a:p>
        </p:txBody>
      </p:sp>
      <p:sp>
        <p:nvSpPr>
          <p:cNvPr id="4" name="Rectangle 3"/>
          <p:cNvSpPr txBox="1">
            <a:spLocks noChangeArrowheads="1"/>
          </p:cNvSpPr>
          <p:nvPr/>
        </p:nvSpPr>
        <p:spPr>
          <a:xfrm>
            <a:off x="472431" y="2060848"/>
            <a:ext cx="11231689" cy="5400675"/>
          </a:xfrm>
          <a:prstGeom prst="rect">
            <a:avLst/>
          </a:prstGeom>
        </p:spPr>
        <p:txBody>
          <a:bodyPr vert="horz" lIns="91440" tIns="45720" rIns="91440" bIns="45720" rtlCol="0">
            <a:normAutofit/>
          </a:bodyPr>
          <a:lstStyle>
            <a:lvl1pPr marL="357188" indent="-357188" algn="just" defTabSz="914400" rtl="0" eaLnBrk="1" latinLnBrk="0" hangingPunct="1">
              <a:lnSpc>
                <a:spcPct val="110000"/>
              </a:lnSpc>
              <a:spcBef>
                <a:spcPts val="600"/>
              </a:spcBef>
              <a:spcAft>
                <a:spcPts val="0"/>
              </a:spcAft>
              <a:buClr>
                <a:schemeClr val="accent1"/>
              </a:buClr>
              <a:buSzPct val="80000"/>
              <a:buFont typeface="Wingdings" panose="05000000000000000000" pitchFamily="2" charset="2"/>
              <a:buChar char="v"/>
              <a:defRPr lang="zh-CN" altLang="en-US" sz="2800" kern="1200" baseline="0">
                <a:solidFill>
                  <a:schemeClr val="accent1">
                    <a:lumMod val="75000"/>
                  </a:schemeClr>
                </a:solidFill>
                <a:latin typeface="+mn-ea"/>
                <a:ea typeface="+mn-ea"/>
                <a:cs typeface="+mn-cs"/>
              </a:defRPr>
            </a:lvl1pPr>
            <a:lvl2pPr marL="357188" indent="-357188" algn="just" defTabSz="914400" rtl="0" eaLnBrk="1" latinLnBrk="0" hangingPunct="1">
              <a:lnSpc>
                <a:spcPct val="120000"/>
              </a:lnSpc>
              <a:spcBef>
                <a:spcPts val="0"/>
              </a:spcBef>
              <a:spcAft>
                <a:spcPts val="600"/>
              </a:spcAft>
              <a:buClr>
                <a:schemeClr val="accent2">
                  <a:lumMod val="60000"/>
                  <a:lumOff val="40000"/>
                </a:schemeClr>
              </a:buClr>
              <a:buFont typeface="幼圆" panose="02010509060101010101" pitchFamily="49" charset="-122"/>
              <a:buChar char=" "/>
              <a:defRPr sz="1800" kern="1200" baseline="0">
                <a:solidFill>
                  <a:schemeClr val="tx1"/>
                </a:solidFill>
                <a:latin typeface="+mn-ea"/>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auto">
              <a:buFontTx/>
              <a:buNone/>
            </a:pPr>
            <a:r>
              <a:rPr lang="en-US" altLang="zh-CN" b="1" smtClean="0">
                <a:latin typeface="楷体" panose="02010609060101010101" pitchFamily="49" charset="-122"/>
                <a:ea typeface="楷体" panose="02010609060101010101" pitchFamily="49" charset="-122"/>
              </a:rPr>
              <a:t>4</a:t>
            </a:r>
            <a:r>
              <a:rPr lang="zh-CN" altLang="en-US" b="1" smtClean="0">
                <a:latin typeface="楷体" panose="02010609060101010101" pitchFamily="49" charset="-122"/>
                <a:ea typeface="楷体" panose="02010609060101010101" pitchFamily="49" charset="-122"/>
              </a:rPr>
              <a:t>、工程合同文本应标准化</a:t>
            </a:r>
            <a:r>
              <a:rPr lang="zh-CN" altLang="en-US" smtClean="0">
                <a:latin typeface="楷体" panose="02010609060101010101" pitchFamily="49" charset="-122"/>
                <a:ea typeface="楷体" panose="02010609060101010101" pitchFamily="49" charset="-122"/>
              </a:rPr>
              <a:t> </a:t>
            </a:r>
            <a:endParaRPr lang="zh-CN" altLang="en-US" b="1" smtClean="0">
              <a:latin typeface="楷体" panose="02010609060101010101" pitchFamily="49" charset="-122"/>
              <a:ea typeface="楷体" panose="02010609060101010101" pitchFamily="49" charset="-122"/>
            </a:endParaRPr>
          </a:p>
          <a:p>
            <a:pPr marL="0" indent="0" fontAlgn="auto">
              <a:buFontTx/>
              <a:buNone/>
            </a:pPr>
            <a:r>
              <a:rPr lang="zh-CN" altLang="en-US" smtClean="0">
                <a:latin typeface="楷体" panose="02010609060101010101" pitchFamily="49" charset="-122"/>
                <a:ea typeface="楷体" panose="02010609060101010101" pitchFamily="49" charset="-122"/>
              </a:rPr>
              <a:t>     </a:t>
            </a:r>
            <a:r>
              <a:rPr lang="en-US" altLang="zh-CN" smtClean="0">
                <a:latin typeface="楷体" panose="02010609060101010101" pitchFamily="49" charset="-122"/>
                <a:ea typeface="楷体" panose="02010609060101010101" pitchFamily="49" charset="-122"/>
              </a:rPr>
              <a:t>《</a:t>
            </a:r>
            <a:r>
              <a:rPr lang="zh-CN" altLang="en-US" smtClean="0">
                <a:latin typeface="楷体" panose="02010609060101010101" pitchFamily="49" charset="-122"/>
                <a:ea typeface="楷体" panose="02010609060101010101" pitchFamily="49" charset="-122"/>
              </a:rPr>
              <a:t>合同法</a:t>
            </a:r>
            <a:r>
              <a:rPr lang="en-US" altLang="zh-CN" smtClean="0">
                <a:latin typeface="楷体" panose="02010609060101010101" pitchFamily="49" charset="-122"/>
                <a:ea typeface="楷体" panose="02010609060101010101" pitchFamily="49" charset="-122"/>
              </a:rPr>
              <a:t>》</a:t>
            </a:r>
            <a:r>
              <a:rPr lang="zh-CN" altLang="en-US" smtClean="0">
                <a:latin typeface="楷体" panose="02010609060101010101" pitchFamily="49" charset="-122"/>
                <a:ea typeface="楷体" panose="02010609060101010101" pitchFamily="49" charset="-122"/>
              </a:rPr>
              <a:t>第</a:t>
            </a:r>
            <a:r>
              <a:rPr lang="en-US" altLang="zh-CN" smtClean="0">
                <a:latin typeface="楷体" panose="02010609060101010101" pitchFamily="49" charset="-122"/>
                <a:ea typeface="楷体" panose="02010609060101010101" pitchFamily="49" charset="-122"/>
              </a:rPr>
              <a:t>12</a:t>
            </a:r>
            <a:r>
              <a:rPr lang="zh-CN" altLang="en-US" smtClean="0">
                <a:latin typeface="楷体" panose="02010609060101010101" pitchFamily="49" charset="-122"/>
                <a:ea typeface="楷体" panose="02010609060101010101" pitchFamily="49" charset="-122"/>
              </a:rPr>
              <a:t>条规定：“当事人可以参照各类合同的示范文本订立合同”推广合同示范文本制度，能使当事人订立合同更加认真、更加规范、对于提示当事人在订立合同时更好地明确各自的权利义务，尽量减少合同约定缺款少项，防止合同纠纷，起到了积极的作用。</a:t>
            </a:r>
            <a:endParaRPr lang="zh-CN" altLang="en-US" dirty="0">
              <a:latin typeface="楷体" panose="02010609060101010101" pitchFamily="49" charset="-122"/>
              <a:ea typeface="楷体" panose="02010609060101010101" pitchFamily="49" charset="-122"/>
            </a:endParaRPr>
          </a:p>
        </p:txBody>
      </p:sp>
    </p:spTree>
    <p:extLst>
      <p:ext uri="{BB962C8B-B14F-4D97-AF65-F5344CB8AC3E}">
        <p14:creationId xmlns:p14="http://schemas.microsoft.com/office/powerpoint/2010/main" val="31113581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27331">
                                            <p:txEl>
                                              <p:pRg st="0" end="0"/>
                                            </p:txEl>
                                          </p:spTgt>
                                        </p:tgtEl>
                                        <p:attrNameLst>
                                          <p:attrName>style.visibility</p:attrName>
                                        </p:attrNameLst>
                                      </p:cBhvr>
                                      <p:to>
                                        <p:strVal val="visible"/>
                                      </p:to>
                                    </p:set>
                                    <p:animEffect transition="in" filter="fade">
                                      <p:cBhvr>
                                        <p:cTn id="7" dur="1000"/>
                                        <p:tgtEl>
                                          <p:spTgt spid="227331">
                                            <p:txEl>
                                              <p:pRg st="0" end="0"/>
                                            </p:txEl>
                                          </p:spTgt>
                                        </p:tgtEl>
                                      </p:cBhvr>
                                    </p:animEffect>
                                    <p:anim calcmode="lin" valueType="num">
                                      <p:cBhvr>
                                        <p:cTn id="8" dur="1000" fill="hold"/>
                                        <p:tgtEl>
                                          <p:spTgt spid="227331">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27331">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27331">
                                            <p:txEl>
                                              <p:pRg st="1" end="1"/>
                                            </p:txEl>
                                          </p:spTgt>
                                        </p:tgtEl>
                                        <p:attrNameLst>
                                          <p:attrName>style.visibility</p:attrName>
                                        </p:attrNameLst>
                                      </p:cBhvr>
                                      <p:to>
                                        <p:strVal val="visible"/>
                                      </p:to>
                                    </p:set>
                                    <p:animEffect transition="in" filter="fade">
                                      <p:cBhvr>
                                        <p:cTn id="14" dur="1000"/>
                                        <p:tgtEl>
                                          <p:spTgt spid="227331">
                                            <p:txEl>
                                              <p:pRg st="1" end="1"/>
                                            </p:txEl>
                                          </p:spTgt>
                                        </p:tgtEl>
                                      </p:cBhvr>
                                    </p:animEffect>
                                    <p:anim calcmode="lin" valueType="num">
                                      <p:cBhvr>
                                        <p:cTn id="15" dur="1000" fill="hold"/>
                                        <p:tgtEl>
                                          <p:spTgt spid="227331">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227331">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1000"/>
                                        <p:tgtEl>
                                          <p:spTgt spid="4">
                                            <p:txEl>
                                              <p:pRg st="0" end="0"/>
                                            </p:txEl>
                                          </p:spTgt>
                                        </p:tgtEl>
                                      </p:cBhvr>
                                    </p:animEffect>
                                    <p:anim calcmode="lin" valueType="num">
                                      <p:cBhvr>
                                        <p:cTn id="22"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23"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4">
                                            <p:txEl>
                                              <p:pRg st="1" end="1"/>
                                            </p:txEl>
                                          </p:spTgt>
                                        </p:tgtEl>
                                        <p:attrNameLst>
                                          <p:attrName>style.visibility</p:attrName>
                                        </p:attrNameLst>
                                      </p:cBhvr>
                                      <p:to>
                                        <p:strVal val="visible"/>
                                      </p:to>
                                    </p:set>
                                    <p:animEffect transition="in" filter="fade">
                                      <p:cBhvr>
                                        <p:cTn id="28" dur="1000"/>
                                        <p:tgtEl>
                                          <p:spTgt spid="4">
                                            <p:txEl>
                                              <p:pRg st="1" end="1"/>
                                            </p:txEl>
                                          </p:spTgt>
                                        </p:tgtEl>
                                      </p:cBhvr>
                                    </p:animEffect>
                                    <p:anim calcmode="lin" valueType="num">
                                      <p:cBhvr>
                                        <p:cTn id="29"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30"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4294967295"/>
          </p:nvPr>
        </p:nvSpPr>
        <p:spPr>
          <a:xfrm>
            <a:off x="0" y="1071563"/>
            <a:ext cx="11053763" cy="5467350"/>
          </a:xfrm>
          <a:prstGeom prst="rect">
            <a:avLst/>
          </a:prstGeom>
        </p:spPr>
        <p:txBody>
          <a:bodyPr/>
          <a:lstStyle/>
          <a:p>
            <a:r>
              <a:rPr lang="zh-CN" altLang="en-US" dirty="0" smtClean="0"/>
              <a:t>四、</a:t>
            </a:r>
            <a:r>
              <a:rPr lang="zh-CN" altLang="zh-CN" b="1" dirty="0"/>
              <a:t>合同管理的方法和手段</a:t>
            </a:r>
            <a:endParaRPr lang="zh-CN" altLang="zh-CN" dirty="0"/>
          </a:p>
          <a:p>
            <a:r>
              <a:rPr lang="zh-CN" altLang="zh-CN" b="1" dirty="0"/>
              <a:t>合同管理的方法</a:t>
            </a:r>
            <a:endParaRPr lang="zh-CN" altLang="zh-CN" dirty="0"/>
          </a:p>
          <a:p>
            <a:r>
              <a:rPr lang="zh-CN" altLang="zh-CN" dirty="0"/>
              <a:t>（</a:t>
            </a:r>
            <a:r>
              <a:rPr lang="en-US" altLang="zh-CN" dirty="0"/>
              <a:t>1</a:t>
            </a:r>
            <a:r>
              <a:rPr lang="zh-CN" altLang="zh-CN" dirty="0"/>
              <a:t>）合同规划</a:t>
            </a:r>
          </a:p>
          <a:p>
            <a:r>
              <a:rPr lang="zh-CN" altLang="zh-CN" dirty="0"/>
              <a:t>（</a:t>
            </a:r>
            <a:r>
              <a:rPr lang="en-US" altLang="zh-CN" dirty="0"/>
              <a:t>2</a:t>
            </a:r>
            <a:r>
              <a:rPr lang="zh-CN" altLang="zh-CN" dirty="0"/>
              <a:t>）合同分析</a:t>
            </a:r>
          </a:p>
          <a:p>
            <a:r>
              <a:rPr lang="zh-CN" altLang="zh-CN" dirty="0"/>
              <a:t>（</a:t>
            </a:r>
            <a:r>
              <a:rPr lang="en-US" altLang="zh-CN" dirty="0"/>
              <a:t>3</a:t>
            </a:r>
            <a:r>
              <a:rPr lang="zh-CN" altLang="zh-CN" dirty="0"/>
              <a:t>）合同控制</a:t>
            </a:r>
          </a:p>
          <a:p>
            <a:r>
              <a:rPr lang="zh-CN" altLang="zh-CN" dirty="0"/>
              <a:t>（</a:t>
            </a:r>
            <a:r>
              <a:rPr lang="en-US" altLang="zh-CN" dirty="0"/>
              <a:t>4</a:t>
            </a:r>
            <a:r>
              <a:rPr lang="zh-CN" altLang="zh-CN" dirty="0"/>
              <a:t>）合同信息化管理</a:t>
            </a:r>
          </a:p>
          <a:p>
            <a:endParaRPr lang="zh-CN" altLang="en-US" dirty="0"/>
          </a:p>
        </p:txBody>
      </p:sp>
      <p:sp>
        <p:nvSpPr>
          <p:cNvPr id="4" name="Rectangle 2"/>
          <p:cNvSpPr txBox="1">
            <a:spLocks noChangeArrowheads="1"/>
          </p:cNvSpPr>
          <p:nvPr/>
        </p:nvSpPr>
        <p:spPr>
          <a:xfrm>
            <a:off x="711124" y="274323"/>
            <a:ext cx="9414194" cy="581607"/>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3200" b="1" i="0" kern="1200" baseline="0">
                <a:solidFill>
                  <a:srgbClr val="352C27"/>
                </a:solidFill>
                <a:effectLst/>
                <a:latin typeface="+mj-ea"/>
                <a:ea typeface="+mj-ea"/>
                <a:cs typeface="+mj-cs"/>
              </a:defRPr>
            </a:lvl1pPr>
          </a:lstStyle>
          <a:p>
            <a:pPr fontAlgn="auto">
              <a:spcAft>
                <a:spcPts val="0"/>
              </a:spcAft>
            </a:pPr>
            <a:r>
              <a:rPr lang="zh-CN" altLang="en-US" smtClean="0"/>
              <a:t>任务一 学习建设工程合同管理基础知识</a:t>
            </a:r>
            <a:endParaRPr lang="zh-CN" altLang="zh-CN" dirty="0" smtClean="0"/>
          </a:p>
        </p:txBody>
      </p:sp>
    </p:spTree>
    <p:extLst>
      <p:ext uri="{BB962C8B-B14F-4D97-AF65-F5344CB8AC3E}">
        <p14:creationId xmlns:p14="http://schemas.microsoft.com/office/powerpoint/2010/main" val="137399581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4294967295"/>
          </p:nvPr>
        </p:nvSpPr>
        <p:spPr>
          <a:xfrm>
            <a:off x="0" y="1071563"/>
            <a:ext cx="11053763" cy="5467350"/>
          </a:xfrm>
          <a:prstGeom prst="rect">
            <a:avLst/>
          </a:prstGeom>
        </p:spPr>
        <p:txBody>
          <a:bodyPr/>
          <a:lstStyle/>
          <a:p>
            <a:r>
              <a:rPr lang="zh-CN" altLang="zh-CN" dirty="0"/>
              <a:t>合同管理的手段</a:t>
            </a:r>
          </a:p>
          <a:p>
            <a:r>
              <a:rPr lang="zh-CN" altLang="zh-CN" dirty="0"/>
              <a:t>（</a:t>
            </a:r>
            <a:r>
              <a:rPr lang="en-US" altLang="zh-CN" dirty="0"/>
              <a:t>1</a:t>
            </a:r>
            <a:r>
              <a:rPr lang="zh-CN" altLang="zh-CN" dirty="0"/>
              <a:t>）严格执行建设工程合同管理法律法规</a:t>
            </a:r>
          </a:p>
          <a:p>
            <a:r>
              <a:rPr lang="zh-CN" altLang="zh-CN" dirty="0"/>
              <a:t>（</a:t>
            </a:r>
            <a:r>
              <a:rPr lang="en-US" altLang="zh-CN" dirty="0"/>
              <a:t>2</a:t>
            </a:r>
            <a:r>
              <a:rPr lang="zh-CN" altLang="zh-CN" dirty="0"/>
              <a:t>）普及相关法律知识，培训合同管理人才</a:t>
            </a:r>
          </a:p>
          <a:p>
            <a:r>
              <a:rPr lang="zh-CN" altLang="zh-CN" dirty="0"/>
              <a:t>（</a:t>
            </a:r>
            <a:r>
              <a:rPr lang="en-US" altLang="zh-CN" dirty="0"/>
              <a:t>3</a:t>
            </a:r>
            <a:r>
              <a:rPr lang="zh-CN" altLang="zh-CN" dirty="0"/>
              <a:t>）设立合同管理机构，配备合同管理人员</a:t>
            </a:r>
          </a:p>
          <a:p>
            <a:r>
              <a:rPr lang="zh-CN" altLang="zh-CN" dirty="0"/>
              <a:t>（</a:t>
            </a:r>
            <a:r>
              <a:rPr lang="en-US" altLang="zh-CN" dirty="0"/>
              <a:t>4</a:t>
            </a:r>
            <a:r>
              <a:rPr lang="zh-CN" altLang="zh-CN" dirty="0"/>
              <a:t>）建立合同管理目标制度</a:t>
            </a:r>
          </a:p>
          <a:p>
            <a:r>
              <a:rPr lang="zh-CN" altLang="zh-CN" dirty="0"/>
              <a:t>（</a:t>
            </a:r>
            <a:r>
              <a:rPr lang="en-US" altLang="zh-CN" dirty="0"/>
              <a:t>5</a:t>
            </a:r>
            <a:r>
              <a:rPr lang="zh-CN" altLang="zh-CN" dirty="0"/>
              <a:t>）推行合同示范文本制度</a:t>
            </a:r>
          </a:p>
          <a:p>
            <a:endParaRPr lang="zh-CN" altLang="en-US" dirty="0"/>
          </a:p>
        </p:txBody>
      </p:sp>
      <p:sp>
        <p:nvSpPr>
          <p:cNvPr id="4" name="Rectangle 2"/>
          <p:cNvSpPr txBox="1">
            <a:spLocks noChangeArrowheads="1"/>
          </p:cNvSpPr>
          <p:nvPr/>
        </p:nvSpPr>
        <p:spPr>
          <a:xfrm>
            <a:off x="711124" y="274323"/>
            <a:ext cx="9414194" cy="581607"/>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3200" b="1" i="0" kern="1200" baseline="0">
                <a:solidFill>
                  <a:srgbClr val="352C27"/>
                </a:solidFill>
                <a:effectLst/>
                <a:latin typeface="+mj-ea"/>
                <a:ea typeface="+mj-ea"/>
                <a:cs typeface="+mj-cs"/>
              </a:defRPr>
            </a:lvl1pPr>
          </a:lstStyle>
          <a:p>
            <a:pPr fontAlgn="auto">
              <a:spcAft>
                <a:spcPts val="0"/>
              </a:spcAft>
            </a:pPr>
            <a:r>
              <a:rPr lang="zh-CN" altLang="en-US" smtClean="0"/>
              <a:t>任务一 学习建设工程合同管理基础知识</a:t>
            </a:r>
            <a:endParaRPr lang="zh-CN" altLang="zh-CN" dirty="0" smtClean="0"/>
          </a:p>
        </p:txBody>
      </p:sp>
    </p:spTree>
    <p:extLst>
      <p:ext uri="{BB962C8B-B14F-4D97-AF65-F5344CB8AC3E}">
        <p14:creationId xmlns:p14="http://schemas.microsoft.com/office/powerpoint/2010/main" val="221925338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2"/>
          <p:cNvSpPr>
            <a:spLocks noGrp="1" noChangeArrowheads="1"/>
          </p:cNvSpPr>
          <p:nvPr>
            <p:ph type="title" idx="4294967295"/>
          </p:nvPr>
        </p:nvSpPr>
        <p:spPr>
          <a:xfrm>
            <a:off x="0" y="122238"/>
            <a:ext cx="9413875" cy="581025"/>
          </a:xfrm>
          <a:prstGeom prst="rect">
            <a:avLst/>
          </a:prstGeom>
        </p:spPr>
        <p:txBody>
          <a:bodyPr/>
          <a:lstStyle/>
          <a:p>
            <a:pPr eaLnBrk="1" hangingPunct="1"/>
            <a:r>
              <a:rPr lang="zh-CN" altLang="en-US" dirty="0" smtClean="0"/>
              <a:t>任务二 学习建设工程施工合同</a:t>
            </a:r>
            <a:endParaRPr lang="zh-CN" altLang="zh-CN" dirty="0" smtClean="0"/>
          </a:p>
        </p:txBody>
      </p:sp>
      <p:sp>
        <p:nvSpPr>
          <p:cNvPr id="12292" name="Rectangle 3"/>
          <p:cNvSpPr>
            <a:spLocks noGrp="1" noChangeArrowheads="1"/>
          </p:cNvSpPr>
          <p:nvPr>
            <p:ph idx="4294967295"/>
          </p:nvPr>
        </p:nvSpPr>
        <p:spPr>
          <a:xfrm>
            <a:off x="0" y="1412875"/>
            <a:ext cx="8980488" cy="4525963"/>
          </a:xfrm>
          <a:prstGeom prst="rect">
            <a:avLst/>
          </a:prstGeom>
        </p:spPr>
        <p:txBody>
          <a:bodyPr/>
          <a:lstStyle/>
          <a:p>
            <a:pPr eaLnBrk="1" hangingPunct="1">
              <a:lnSpc>
                <a:spcPct val="150000"/>
              </a:lnSpc>
            </a:pPr>
            <a:r>
              <a:rPr lang="zh-CN" altLang="en-US" sz="2000" dirty="0" smtClean="0">
                <a:solidFill>
                  <a:schemeClr val="tx1"/>
                </a:solidFill>
                <a:latin typeface="微软雅黑" pitchFamily="34" charset="-122"/>
                <a:ea typeface="微软雅黑" pitchFamily="34" charset="-122"/>
              </a:rPr>
              <a:t>一、建设工程施工合同</a:t>
            </a:r>
          </a:p>
          <a:p>
            <a:pPr eaLnBrk="1" hangingPunct="1">
              <a:lnSpc>
                <a:spcPct val="150000"/>
              </a:lnSpc>
            </a:pPr>
            <a:r>
              <a:rPr lang="zh-CN" altLang="en-US" sz="2000" dirty="0" smtClean="0">
                <a:solidFill>
                  <a:schemeClr val="tx1"/>
                </a:solidFill>
                <a:latin typeface="微软雅黑" pitchFamily="34" charset="-122"/>
                <a:ea typeface="微软雅黑" pitchFamily="34" charset="-122"/>
              </a:rPr>
              <a:t>建设工程施工合同是发包人与承包人就完成具体工程项目的建筑施工、设备安装、设备调试、工程保修等工作内容，确定双方权利和义务的协议。</a:t>
            </a:r>
          </a:p>
          <a:p>
            <a:pPr eaLnBrk="1" hangingPunct="1">
              <a:lnSpc>
                <a:spcPct val="150000"/>
              </a:lnSpc>
            </a:pPr>
            <a:r>
              <a:rPr lang="zh-CN" altLang="en-US" sz="2000" dirty="0" smtClean="0">
                <a:solidFill>
                  <a:schemeClr val="tx1"/>
                </a:solidFill>
                <a:latin typeface="微软雅黑" pitchFamily="34" charset="-122"/>
                <a:ea typeface="微软雅黑" pitchFamily="34" charset="-122"/>
              </a:rPr>
              <a:t>施工合同是建设工程合同的一种，它与其他建设工程合同一样是双务有偿合同，在订立时应遵守自愿、公平、诚实信用等原则。</a:t>
            </a:r>
            <a:endParaRPr lang="en-US" altLang="zh-CN" sz="2000" dirty="0" smtClean="0">
              <a:solidFill>
                <a:schemeClr val="tx1"/>
              </a:solidFill>
              <a:latin typeface="微软雅黑" pitchFamily="34" charset="-122"/>
              <a:ea typeface="微软雅黑" pitchFamily="34" charset="-122"/>
            </a:endParaRPr>
          </a:p>
          <a:p>
            <a:pPr>
              <a:lnSpc>
                <a:spcPct val="150000"/>
              </a:lnSpc>
            </a:pPr>
            <a:r>
              <a:rPr lang="zh-CN" altLang="en-US" sz="2000" dirty="0">
                <a:latin typeface="楷体" panose="02010609060101010101" pitchFamily="49" charset="-122"/>
                <a:ea typeface="楷体" panose="02010609060101010101" pitchFamily="49" charset="-122"/>
              </a:rPr>
              <a:t>其</a:t>
            </a:r>
            <a:r>
              <a:rPr lang="zh-CN" altLang="en-US" sz="2000" dirty="0">
                <a:solidFill>
                  <a:schemeClr val="tx1"/>
                </a:solidFill>
                <a:latin typeface="楷体" panose="02010609060101010101" pitchFamily="49" charset="-122"/>
                <a:ea typeface="楷体" panose="02010609060101010101" pitchFamily="49" charset="-122"/>
              </a:rPr>
              <a:t>核心</a:t>
            </a:r>
            <a:r>
              <a:rPr lang="zh-CN" altLang="en-US" sz="2000" dirty="0">
                <a:latin typeface="楷体" panose="02010609060101010101" pitchFamily="49" charset="-122"/>
                <a:ea typeface="楷体" panose="02010609060101010101" pitchFamily="49" charset="-122"/>
              </a:rPr>
              <a:t>是发包人提供必要的施工条件并支付价款，承包人完成建筑产品。</a:t>
            </a:r>
            <a:endParaRPr lang="en-US" altLang="zh-CN" sz="2000" dirty="0">
              <a:latin typeface="楷体" panose="02010609060101010101" pitchFamily="49" charset="-122"/>
              <a:ea typeface="楷体" panose="02010609060101010101" pitchFamily="49" charset="-122"/>
            </a:endParaRPr>
          </a:p>
          <a:p>
            <a:pPr eaLnBrk="1" hangingPunct="1">
              <a:lnSpc>
                <a:spcPct val="150000"/>
              </a:lnSpc>
            </a:pPr>
            <a:endParaRPr lang="zh-CN" altLang="en-US" sz="2000" dirty="0" smtClean="0">
              <a:solidFill>
                <a:schemeClr val="tx1"/>
              </a:solidFill>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4294967295"/>
          </p:nvPr>
        </p:nvSpPr>
        <p:spPr>
          <a:xfrm>
            <a:off x="0" y="1071563"/>
            <a:ext cx="11053763" cy="5467350"/>
          </a:xfrm>
          <a:prstGeom prst="rect">
            <a:avLst/>
          </a:prstGeom>
        </p:spPr>
        <p:txBody>
          <a:bodyPr/>
          <a:lstStyle/>
          <a:p>
            <a:r>
              <a:rPr lang="zh-CN" altLang="zh-CN" dirty="0"/>
              <a:t>施工的发包人可能是以下单位：项目法人、工程开发企业、施工总承包企业或专业承包企业</a:t>
            </a:r>
            <a:r>
              <a:rPr lang="zh-CN" altLang="zh-CN" dirty="0" smtClean="0"/>
              <a:t>。</a:t>
            </a:r>
            <a:endParaRPr lang="en-US" altLang="zh-CN" dirty="0" smtClean="0"/>
          </a:p>
          <a:p>
            <a:endParaRPr lang="en-US" altLang="zh-CN" dirty="0"/>
          </a:p>
          <a:p>
            <a:r>
              <a:rPr lang="zh-CN" altLang="zh-CN" dirty="0" smtClean="0"/>
              <a:t>施工</a:t>
            </a:r>
            <a:r>
              <a:rPr lang="zh-CN" altLang="zh-CN" dirty="0"/>
              <a:t>的承包人可能是以下单位：施工总承包企业或总包企业、专业承包企业或劳务分包企业。</a:t>
            </a:r>
          </a:p>
          <a:p>
            <a:endParaRPr lang="zh-CN" altLang="en-US" dirty="0"/>
          </a:p>
        </p:txBody>
      </p:sp>
      <p:sp>
        <p:nvSpPr>
          <p:cNvPr id="4" name="Rectangle 2"/>
          <p:cNvSpPr txBox="1">
            <a:spLocks noChangeArrowheads="1"/>
          </p:cNvSpPr>
          <p:nvPr/>
        </p:nvSpPr>
        <p:spPr>
          <a:xfrm>
            <a:off x="711124" y="274323"/>
            <a:ext cx="9414194" cy="581607"/>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3200" b="1" i="0" kern="1200" baseline="0">
                <a:solidFill>
                  <a:srgbClr val="352C27"/>
                </a:solidFill>
                <a:effectLst/>
                <a:latin typeface="+mj-ea"/>
                <a:ea typeface="+mj-ea"/>
                <a:cs typeface="+mj-cs"/>
              </a:defRPr>
            </a:lvl1pPr>
          </a:lstStyle>
          <a:p>
            <a:pPr fontAlgn="auto">
              <a:spcAft>
                <a:spcPts val="0"/>
              </a:spcAft>
            </a:pPr>
            <a:r>
              <a:rPr lang="zh-CN" altLang="en-US" smtClean="0"/>
              <a:t>任务二 学习建设工程施工合同</a:t>
            </a:r>
            <a:endParaRPr lang="zh-CN" altLang="zh-CN" dirty="0" smtClean="0"/>
          </a:p>
        </p:txBody>
      </p:sp>
    </p:spTree>
    <p:extLst>
      <p:ext uri="{BB962C8B-B14F-4D97-AF65-F5344CB8AC3E}">
        <p14:creationId xmlns:p14="http://schemas.microsoft.com/office/powerpoint/2010/main" val="110386453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2"/>
          <p:cNvSpPr>
            <a:spLocks noGrp="1" noChangeArrowheads="1"/>
          </p:cNvSpPr>
          <p:nvPr>
            <p:ph type="title" idx="4294967295"/>
          </p:nvPr>
        </p:nvSpPr>
        <p:spPr>
          <a:xfrm>
            <a:off x="0" y="274638"/>
            <a:ext cx="7343775" cy="1143000"/>
          </a:xfrm>
          <a:prstGeom prst="rect">
            <a:avLst/>
          </a:prstGeom>
        </p:spPr>
        <p:txBody>
          <a:bodyPr/>
          <a:lstStyle/>
          <a:p>
            <a:pPr eaLnBrk="1" hangingPunct="1"/>
            <a:r>
              <a:rPr lang="zh-CN" altLang="en-US" sz="2400" dirty="0" smtClean="0">
                <a:solidFill>
                  <a:schemeClr val="tx1"/>
                </a:solidFill>
                <a:latin typeface="微软雅黑" pitchFamily="34" charset="-122"/>
                <a:ea typeface="微软雅黑" pitchFamily="34" charset="-122"/>
              </a:rPr>
              <a:t>二、建设工程施工合同的订立</a:t>
            </a:r>
          </a:p>
        </p:txBody>
      </p:sp>
      <p:sp>
        <p:nvSpPr>
          <p:cNvPr id="13316" name="Rectangle 3"/>
          <p:cNvSpPr>
            <a:spLocks noGrp="1" noChangeArrowheads="1"/>
          </p:cNvSpPr>
          <p:nvPr>
            <p:ph idx="4294967295"/>
          </p:nvPr>
        </p:nvSpPr>
        <p:spPr>
          <a:xfrm>
            <a:off x="0" y="1600200"/>
            <a:ext cx="7272338" cy="4525963"/>
          </a:xfrm>
          <a:prstGeom prst="rect">
            <a:avLst/>
          </a:prstGeom>
        </p:spPr>
        <p:txBody>
          <a:bodyPr/>
          <a:lstStyle/>
          <a:p>
            <a:pPr eaLnBrk="1" hangingPunct="1">
              <a:lnSpc>
                <a:spcPct val="95000"/>
              </a:lnSpc>
            </a:pPr>
            <a:endParaRPr lang="en-US" altLang="zh-CN" sz="2600" dirty="0" smtClean="0">
              <a:solidFill>
                <a:schemeClr val="tx1"/>
              </a:solidFill>
              <a:latin typeface="黑体" pitchFamily="49" charset="-122"/>
              <a:ea typeface="黑体" pitchFamily="49" charset="-122"/>
            </a:endParaRPr>
          </a:p>
          <a:p>
            <a:pPr eaLnBrk="1" hangingPunct="1">
              <a:lnSpc>
                <a:spcPct val="150000"/>
              </a:lnSpc>
              <a:buFontTx/>
              <a:buNone/>
            </a:pPr>
            <a:r>
              <a:rPr lang="en-US" altLang="zh-CN" sz="2600" dirty="0" smtClean="0">
                <a:solidFill>
                  <a:schemeClr val="tx1"/>
                </a:solidFill>
              </a:rPr>
              <a:t> </a:t>
            </a:r>
            <a:r>
              <a:rPr lang="zh-CN" altLang="en-US" sz="2600" dirty="0" smtClean="0">
                <a:solidFill>
                  <a:schemeClr val="tx1"/>
                </a:solidFill>
              </a:rPr>
              <a:t>**</a:t>
            </a:r>
            <a:r>
              <a:rPr lang="en-US" altLang="zh-CN" sz="2000" dirty="0" smtClean="0">
                <a:solidFill>
                  <a:schemeClr val="tx1"/>
                </a:solidFill>
                <a:latin typeface="微软雅黑" pitchFamily="34" charset="-122"/>
                <a:ea typeface="微软雅黑" pitchFamily="34" charset="-122"/>
              </a:rPr>
              <a:t>1. </a:t>
            </a:r>
            <a:r>
              <a:rPr lang="zh-CN" altLang="en-US" sz="2000" dirty="0" smtClean="0">
                <a:solidFill>
                  <a:schemeClr val="tx1"/>
                </a:solidFill>
                <a:latin typeface="微软雅黑" pitchFamily="34" charset="-122"/>
                <a:ea typeface="微软雅黑" pitchFamily="34" charset="-122"/>
              </a:rPr>
              <a:t>订立施工合同应具备的条件</a:t>
            </a:r>
          </a:p>
          <a:p>
            <a:pPr eaLnBrk="1" hangingPunct="1">
              <a:lnSpc>
                <a:spcPct val="150000"/>
              </a:lnSpc>
              <a:buFontTx/>
              <a:buNone/>
            </a:pPr>
            <a:r>
              <a:rPr lang="zh-CN" altLang="en-US" sz="2000" dirty="0" smtClean="0">
                <a:solidFill>
                  <a:schemeClr val="tx1"/>
                </a:solidFill>
                <a:latin typeface="微软雅黑" pitchFamily="34" charset="-122"/>
                <a:ea typeface="微软雅黑" pitchFamily="34" charset="-122"/>
              </a:rPr>
              <a:t>（</a:t>
            </a:r>
            <a:r>
              <a:rPr lang="en-US" altLang="zh-CN" sz="2000" dirty="0" smtClean="0">
                <a:solidFill>
                  <a:schemeClr val="tx1"/>
                </a:solidFill>
                <a:latin typeface="微软雅黑" pitchFamily="34" charset="-122"/>
                <a:ea typeface="微软雅黑" pitchFamily="34" charset="-122"/>
              </a:rPr>
              <a:t>1</a:t>
            </a:r>
            <a:r>
              <a:rPr lang="zh-CN" altLang="en-US" sz="2000" dirty="0" smtClean="0">
                <a:solidFill>
                  <a:schemeClr val="tx1"/>
                </a:solidFill>
                <a:latin typeface="微软雅黑" pitchFamily="34" charset="-122"/>
                <a:ea typeface="微软雅黑" pitchFamily="34" charset="-122"/>
              </a:rPr>
              <a:t>）初步设计已经批准；</a:t>
            </a:r>
          </a:p>
          <a:p>
            <a:pPr eaLnBrk="1" hangingPunct="1">
              <a:lnSpc>
                <a:spcPct val="150000"/>
              </a:lnSpc>
              <a:buFontTx/>
              <a:buNone/>
            </a:pPr>
            <a:r>
              <a:rPr lang="zh-CN" altLang="en-US" sz="2000" dirty="0" smtClean="0">
                <a:solidFill>
                  <a:schemeClr val="tx1"/>
                </a:solidFill>
                <a:latin typeface="微软雅黑" pitchFamily="34" charset="-122"/>
                <a:ea typeface="微软雅黑" pitchFamily="34" charset="-122"/>
              </a:rPr>
              <a:t>（</a:t>
            </a:r>
            <a:r>
              <a:rPr lang="en-US" altLang="zh-CN" sz="2000" dirty="0" smtClean="0">
                <a:solidFill>
                  <a:schemeClr val="tx1"/>
                </a:solidFill>
                <a:latin typeface="微软雅黑" pitchFamily="34" charset="-122"/>
                <a:ea typeface="微软雅黑" pitchFamily="34" charset="-122"/>
              </a:rPr>
              <a:t>2</a:t>
            </a:r>
            <a:r>
              <a:rPr lang="zh-CN" altLang="en-US" sz="2000" dirty="0" smtClean="0">
                <a:solidFill>
                  <a:schemeClr val="tx1"/>
                </a:solidFill>
                <a:latin typeface="微软雅黑" pitchFamily="34" charset="-122"/>
                <a:ea typeface="微软雅黑" pitchFamily="34" charset="-122"/>
              </a:rPr>
              <a:t>）工程项目已经列入年度建设计划；</a:t>
            </a:r>
          </a:p>
          <a:p>
            <a:pPr eaLnBrk="1" hangingPunct="1">
              <a:lnSpc>
                <a:spcPct val="150000"/>
              </a:lnSpc>
              <a:buFontTx/>
              <a:buNone/>
            </a:pPr>
            <a:r>
              <a:rPr lang="zh-CN" altLang="en-US" sz="2000" dirty="0" smtClean="0">
                <a:solidFill>
                  <a:schemeClr val="tx1"/>
                </a:solidFill>
                <a:latin typeface="微软雅黑" pitchFamily="34" charset="-122"/>
                <a:ea typeface="微软雅黑" pitchFamily="34" charset="-122"/>
              </a:rPr>
              <a:t>（</a:t>
            </a:r>
            <a:r>
              <a:rPr lang="en-US" altLang="zh-CN" sz="2000" dirty="0" smtClean="0">
                <a:solidFill>
                  <a:schemeClr val="tx1"/>
                </a:solidFill>
                <a:latin typeface="微软雅黑" pitchFamily="34" charset="-122"/>
                <a:ea typeface="微软雅黑" pitchFamily="34" charset="-122"/>
              </a:rPr>
              <a:t>3</a:t>
            </a:r>
            <a:r>
              <a:rPr lang="zh-CN" altLang="en-US" sz="2000" dirty="0" smtClean="0">
                <a:solidFill>
                  <a:schemeClr val="tx1"/>
                </a:solidFill>
                <a:latin typeface="微软雅黑" pitchFamily="34" charset="-122"/>
                <a:ea typeface="微软雅黑" pitchFamily="34" charset="-122"/>
              </a:rPr>
              <a:t>）有能够满足施工需要的设计文件和有关技术资料；</a:t>
            </a:r>
          </a:p>
          <a:p>
            <a:pPr eaLnBrk="1" hangingPunct="1">
              <a:lnSpc>
                <a:spcPct val="150000"/>
              </a:lnSpc>
              <a:buFontTx/>
              <a:buNone/>
            </a:pPr>
            <a:r>
              <a:rPr lang="zh-CN" altLang="en-US" sz="2000" dirty="0" smtClean="0">
                <a:solidFill>
                  <a:schemeClr val="tx1"/>
                </a:solidFill>
                <a:latin typeface="微软雅黑" pitchFamily="34" charset="-122"/>
                <a:ea typeface="微软雅黑" pitchFamily="34" charset="-122"/>
              </a:rPr>
              <a:t>（</a:t>
            </a:r>
            <a:r>
              <a:rPr lang="en-US" altLang="zh-CN" sz="2000" dirty="0" smtClean="0">
                <a:solidFill>
                  <a:schemeClr val="tx1"/>
                </a:solidFill>
                <a:latin typeface="微软雅黑" pitchFamily="34" charset="-122"/>
                <a:ea typeface="微软雅黑" pitchFamily="34" charset="-122"/>
              </a:rPr>
              <a:t>4</a:t>
            </a:r>
            <a:r>
              <a:rPr lang="zh-CN" altLang="en-US" sz="2000" dirty="0" smtClean="0">
                <a:solidFill>
                  <a:schemeClr val="tx1"/>
                </a:solidFill>
                <a:latin typeface="微软雅黑" pitchFamily="34" charset="-122"/>
                <a:ea typeface="微软雅黑" pitchFamily="34" charset="-122"/>
              </a:rPr>
              <a:t>）建设资金和主要建筑材料设备来源己经落实；</a:t>
            </a:r>
          </a:p>
          <a:p>
            <a:pPr eaLnBrk="1" hangingPunct="1">
              <a:lnSpc>
                <a:spcPct val="150000"/>
              </a:lnSpc>
              <a:buFontTx/>
              <a:buNone/>
            </a:pPr>
            <a:r>
              <a:rPr lang="zh-CN" altLang="en-US" sz="2000" dirty="0" smtClean="0">
                <a:solidFill>
                  <a:schemeClr val="tx1"/>
                </a:solidFill>
                <a:latin typeface="微软雅黑" pitchFamily="34" charset="-122"/>
                <a:ea typeface="微软雅黑" pitchFamily="34" charset="-122"/>
              </a:rPr>
              <a:t>（</a:t>
            </a:r>
            <a:r>
              <a:rPr lang="en-US" altLang="zh-CN" sz="2000" dirty="0" smtClean="0">
                <a:solidFill>
                  <a:schemeClr val="tx1"/>
                </a:solidFill>
                <a:latin typeface="微软雅黑" pitchFamily="34" charset="-122"/>
                <a:ea typeface="微软雅黑" pitchFamily="34" charset="-122"/>
              </a:rPr>
              <a:t>5</a:t>
            </a:r>
            <a:r>
              <a:rPr lang="zh-CN" altLang="en-US" sz="2000" dirty="0" smtClean="0">
                <a:solidFill>
                  <a:schemeClr val="tx1"/>
                </a:solidFill>
                <a:latin typeface="微软雅黑" pitchFamily="34" charset="-122"/>
                <a:ea typeface="微软雅黑" pitchFamily="34" charset="-122"/>
              </a:rPr>
              <a:t>）实行招标投标的工程，中标通知书已经下达。</a:t>
            </a:r>
          </a:p>
          <a:p>
            <a:pPr eaLnBrk="1" hangingPunct="1">
              <a:lnSpc>
                <a:spcPct val="150000"/>
              </a:lnSpc>
            </a:pPr>
            <a:endParaRPr lang="en-US" altLang="zh-CN" sz="2000" dirty="0" smtClean="0">
              <a:solidFill>
                <a:schemeClr val="tx1"/>
              </a:solidFill>
              <a:latin typeface="微软雅黑" pitchFamily="34" charset="-122"/>
              <a:ea typeface="微软雅黑" pitchFamily="34" charset="-122"/>
            </a:endParaRPr>
          </a:p>
        </p:txBody>
      </p:sp>
      <p:sp>
        <p:nvSpPr>
          <p:cNvPr id="5" name="Rectangle 2"/>
          <p:cNvSpPr txBox="1">
            <a:spLocks noChangeArrowheads="1"/>
          </p:cNvSpPr>
          <p:nvPr/>
        </p:nvSpPr>
        <p:spPr>
          <a:xfrm>
            <a:off x="558724" y="121923"/>
            <a:ext cx="9414194" cy="581607"/>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3200" b="1" i="0" kern="1200" baseline="0">
                <a:solidFill>
                  <a:srgbClr val="352C27"/>
                </a:solidFill>
                <a:effectLst/>
                <a:latin typeface="+mj-ea"/>
                <a:ea typeface="+mj-ea"/>
                <a:cs typeface="+mj-cs"/>
              </a:defRPr>
            </a:lvl1pPr>
          </a:lstStyle>
          <a:p>
            <a:pPr fontAlgn="auto">
              <a:spcAft>
                <a:spcPts val="0"/>
              </a:spcAft>
            </a:pPr>
            <a:r>
              <a:rPr lang="zh-CN" altLang="en-US" smtClean="0"/>
              <a:t>任务二 学习建设工程施工合同</a:t>
            </a:r>
            <a:endParaRPr lang="zh-CN" altLang="zh-CN"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3"/>
          <p:cNvSpPr>
            <a:spLocks noGrp="1" noChangeArrowheads="1"/>
          </p:cNvSpPr>
          <p:nvPr>
            <p:ph type="subTitle" idx="4294967295"/>
          </p:nvPr>
        </p:nvSpPr>
        <p:spPr>
          <a:xfrm>
            <a:off x="0" y="3289300"/>
            <a:ext cx="4957763" cy="720725"/>
          </a:xfrm>
          <a:prstGeom prst="rect">
            <a:avLst/>
          </a:prstGeom>
        </p:spPr>
        <p:txBody>
          <a:bodyPr/>
          <a:lstStyle/>
          <a:p>
            <a:pPr eaLnBrk="1" hangingPunct="1"/>
            <a:r>
              <a:rPr lang="zh-CN" altLang="en-US" sz="2400" smtClean="0">
                <a:solidFill>
                  <a:schemeClr val="bg1"/>
                </a:solidFill>
                <a:ea typeface="微软雅黑" pitchFamily="34" charset="-122"/>
              </a:rPr>
              <a:t>主讲教师：谷莹莹</a:t>
            </a:r>
          </a:p>
        </p:txBody>
      </p:sp>
      <p:sp>
        <p:nvSpPr>
          <p:cNvPr id="5" name="MH_Others_1"/>
          <p:cNvSpPr/>
          <p:nvPr>
            <p:custDataLst>
              <p:tags r:id="rId1"/>
            </p:custDataLst>
          </p:nvPr>
        </p:nvSpPr>
        <p:spPr>
          <a:xfrm>
            <a:off x="1168399" y="939867"/>
            <a:ext cx="73025" cy="4427537"/>
          </a:xfrm>
          <a:custGeom>
            <a:avLst/>
            <a:gdLst>
              <a:gd name="connsiteX0" fmla="*/ 0 w 72000"/>
              <a:gd name="connsiteY0" fmla="*/ 0 h 5904140"/>
              <a:gd name="connsiteX1" fmla="*/ 72000 w 72000"/>
              <a:gd name="connsiteY1" fmla="*/ 0 h 5904140"/>
              <a:gd name="connsiteX2" fmla="*/ 72000 w 72000"/>
              <a:gd name="connsiteY2" fmla="*/ 5904140 h 5904140"/>
              <a:gd name="connsiteX3" fmla="*/ 0 w 72000"/>
              <a:gd name="connsiteY3" fmla="*/ 5904140 h 5904140"/>
            </a:gdLst>
            <a:ahLst/>
            <a:cxnLst>
              <a:cxn ang="0">
                <a:pos x="connsiteX0" y="connsiteY0"/>
              </a:cxn>
              <a:cxn ang="0">
                <a:pos x="connsiteX1" y="connsiteY1"/>
              </a:cxn>
              <a:cxn ang="0">
                <a:pos x="connsiteX2" y="connsiteY2"/>
              </a:cxn>
              <a:cxn ang="0">
                <a:pos x="connsiteX3" y="connsiteY3"/>
              </a:cxn>
            </a:cxnLst>
            <a:rect l="l" t="t" r="r" b="b"/>
            <a:pathLst>
              <a:path w="72000" h="5904140">
                <a:moveTo>
                  <a:pt x="0" y="0"/>
                </a:moveTo>
                <a:lnTo>
                  <a:pt x="72000" y="0"/>
                </a:lnTo>
                <a:lnTo>
                  <a:pt x="72000" y="5904140"/>
                </a:lnTo>
                <a:lnTo>
                  <a:pt x="0" y="5904140"/>
                </a:lnTo>
                <a:close/>
              </a:path>
            </a:pathLst>
          </a:custGeom>
          <a:solidFill>
            <a:schemeClr val="accent1"/>
          </a:solidFill>
          <a:ln>
            <a:noFill/>
          </a:ln>
          <a:effectLst>
            <a:outerShdw blurRad="76200" dir="13500000" sy="23000" kx="12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anchor="ctr"/>
          <a:lstStyle/>
          <a:p>
            <a:pPr algn="ctr">
              <a:defRPr/>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6" name="MH_Others_2"/>
          <p:cNvSpPr/>
          <p:nvPr>
            <p:custDataLst>
              <p:tags r:id="rId2"/>
            </p:custDataLst>
          </p:nvPr>
        </p:nvSpPr>
        <p:spPr>
          <a:xfrm>
            <a:off x="545874" y="476672"/>
            <a:ext cx="1318304" cy="988728"/>
          </a:xfrm>
          <a:prstGeom prst="ellipse">
            <a:avLst/>
          </a:prstGeom>
          <a:solidFill>
            <a:schemeClr val="accent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600" b="1">
                <a:solidFill>
                  <a:srgbClr val="FFFFFF"/>
                </a:solidFill>
                <a:latin typeface="微软雅黑" panose="020B0503020204020204" pitchFamily="34" charset="-122"/>
                <a:ea typeface="微软雅黑" panose="020B0503020204020204" pitchFamily="34" charset="-122"/>
                <a:cs typeface="Arial" panose="020B0604020202020204" pitchFamily="34" charset="0"/>
              </a:rPr>
              <a:t>目录</a:t>
            </a:r>
          </a:p>
        </p:txBody>
      </p:sp>
      <p:sp>
        <p:nvSpPr>
          <p:cNvPr id="7" name="MH_Number_1">
            <a:hlinkClick r:id="rId25" action="ppaction://hlinksldjump"/>
          </p:cNvPr>
          <p:cNvSpPr/>
          <p:nvPr>
            <p:custDataLst>
              <p:tags r:id="rId3"/>
            </p:custDataLst>
          </p:nvPr>
        </p:nvSpPr>
        <p:spPr>
          <a:xfrm>
            <a:off x="1031874" y="1798704"/>
            <a:ext cx="346075" cy="25876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anchor="ctr"/>
          <a:lstStyle/>
          <a:p>
            <a:pPr algn="ctr">
              <a:defRPr/>
            </a:pPr>
            <a:r>
              <a:rPr lang="en-US" altLang="zh-CN">
                <a:solidFill>
                  <a:srgbClr val="FFFFFF"/>
                </a:solidFill>
                <a:cs typeface="Arial" panose="020B0604020202020204" pitchFamily="34" charset="0"/>
              </a:rPr>
              <a:t>1</a:t>
            </a:r>
            <a:endParaRPr lang="zh-CN" altLang="en-US">
              <a:solidFill>
                <a:srgbClr val="FFFFFF"/>
              </a:solidFill>
              <a:cs typeface="Arial" panose="020B0604020202020204" pitchFamily="34" charset="0"/>
            </a:endParaRPr>
          </a:p>
        </p:txBody>
      </p:sp>
      <p:sp>
        <p:nvSpPr>
          <p:cNvPr id="8" name="MH_Entry_1">
            <a:hlinkClick r:id="rId25" action="ppaction://hlinksldjump"/>
          </p:cNvPr>
          <p:cNvSpPr txBox="1"/>
          <p:nvPr>
            <p:custDataLst>
              <p:tags r:id="rId4"/>
            </p:custDataLst>
          </p:nvPr>
        </p:nvSpPr>
        <p:spPr>
          <a:xfrm>
            <a:off x="1811337" y="1762192"/>
            <a:ext cx="5343525" cy="331787"/>
          </a:xfrm>
          <a:prstGeom prst="rect">
            <a:avLst/>
          </a:prstGeom>
          <a:noFill/>
        </p:spPr>
        <p:txBody>
          <a:bodyPr lIns="0" tIns="0" rIns="0" bIns="0" anchor="ctr">
            <a:normAutofit/>
          </a:bodyPr>
          <a:lstStyle/>
          <a:p>
            <a:pPr>
              <a:defRPr/>
            </a:pPr>
            <a:r>
              <a:rPr lang="zh-CN" altLang="en-US" spc="200" dirty="0">
                <a:solidFill>
                  <a:schemeClr val="tx1">
                    <a:lumMod val="65000"/>
                    <a:lumOff val="35000"/>
                  </a:schemeClr>
                </a:solidFill>
                <a:latin typeface="+mj-ea"/>
                <a:ea typeface="+mj-ea"/>
              </a:rPr>
              <a:t>工程招投标与建筑市场</a:t>
            </a:r>
          </a:p>
        </p:txBody>
      </p:sp>
      <p:sp>
        <p:nvSpPr>
          <p:cNvPr id="9" name="MH_Number_2">
            <a:hlinkClick r:id="rId25" action="ppaction://hlinksldjump"/>
          </p:cNvPr>
          <p:cNvSpPr/>
          <p:nvPr>
            <p:custDataLst>
              <p:tags r:id="rId5"/>
            </p:custDataLst>
          </p:nvPr>
        </p:nvSpPr>
        <p:spPr>
          <a:xfrm>
            <a:off x="1031874" y="2233679"/>
            <a:ext cx="346075" cy="25876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anchor="ctr"/>
          <a:lstStyle/>
          <a:p>
            <a:pPr algn="ctr">
              <a:defRPr/>
            </a:pPr>
            <a:r>
              <a:rPr lang="en-US" altLang="zh-CN">
                <a:solidFill>
                  <a:srgbClr val="FFFFFF"/>
                </a:solidFill>
                <a:cs typeface="Arial" panose="020B0604020202020204" pitchFamily="34" charset="0"/>
              </a:rPr>
              <a:t>2</a:t>
            </a:r>
            <a:endParaRPr lang="zh-CN" altLang="en-US">
              <a:solidFill>
                <a:srgbClr val="FFFFFF"/>
              </a:solidFill>
              <a:cs typeface="Arial" panose="020B0604020202020204" pitchFamily="34" charset="0"/>
            </a:endParaRPr>
          </a:p>
        </p:txBody>
      </p:sp>
      <p:sp>
        <p:nvSpPr>
          <p:cNvPr id="10" name="MH_Entry_2">
            <a:hlinkClick r:id="rId25" action="ppaction://hlinksldjump"/>
          </p:cNvPr>
          <p:cNvSpPr txBox="1"/>
          <p:nvPr>
            <p:custDataLst>
              <p:tags r:id="rId6"/>
            </p:custDataLst>
          </p:nvPr>
        </p:nvSpPr>
        <p:spPr>
          <a:xfrm>
            <a:off x="1811337" y="2197167"/>
            <a:ext cx="5343525" cy="331787"/>
          </a:xfrm>
          <a:prstGeom prst="rect">
            <a:avLst/>
          </a:prstGeom>
          <a:noFill/>
        </p:spPr>
        <p:txBody>
          <a:bodyPr lIns="0" tIns="0" rIns="0" bIns="0" anchor="ctr">
            <a:normAutofit/>
          </a:bodyPr>
          <a:lstStyle>
            <a:defPPr>
              <a:defRPr lang="zh-CN"/>
            </a:defPPr>
            <a:lvl1pPr>
              <a:defRPr spc="200">
                <a:solidFill>
                  <a:srgbClr val="333333"/>
                </a:solidFill>
                <a:latin typeface="华文细黑" panose="02010600040101010101" pitchFamily="2" charset="-122"/>
                <a:ea typeface="华文细黑" panose="02010600040101010101" pitchFamily="2" charset="-122"/>
              </a:defRPr>
            </a:lvl1pPr>
          </a:lstStyle>
          <a:p>
            <a:pPr>
              <a:defRPr/>
            </a:pPr>
            <a:r>
              <a:rPr lang="zh-CN" altLang="en-US" smtClean="0">
                <a:solidFill>
                  <a:schemeClr val="tx1">
                    <a:lumMod val="65000"/>
                    <a:lumOff val="35000"/>
                  </a:schemeClr>
                </a:solidFill>
                <a:latin typeface="+mj-ea"/>
                <a:ea typeface="+mj-ea"/>
              </a:rPr>
              <a:t>建设工程招标</a:t>
            </a:r>
            <a:endParaRPr lang="zh-CN" altLang="en-US">
              <a:solidFill>
                <a:schemeClr val="tx1">
                  <a:lumMod val="65000"/>
                  <a:lumOff val="35000"/>
                </a:schemeClr>
              </a:solidFill>
              <a:latin typeface="+mj-ea"/>
              <a:ea typeface="+mj-ea"/>
            </a:endParaRPr>
          </a:p>
        </p:txBody>
      </p:sp>
      <p:sp>
        <p:nvSpPr>
          <p:cNvPr id="11" name="MH_Number_3">
            <a:hlinkClick r:id="rId25" action="ppaction://hlinksldjump"/>
          </p:cNvPr>
          <p:cNvSpPr/>
          <p:nvPr>
            <p:custDataLst>
              <p:tags r:id="rId7"/>
            </p:custDataLst>
          </p:nvPr>
        </p:nvSpPr>
        <p:spPr>
          <a:xfrm>
            <a:off x="1031874" y="2668654"/>
            <a:ext cx="346075" cy="25876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anchor="ctr"/>
          <a:lstStyle/>
          <a:p>
            <a:pPr algn="ctr">
              <a:defRPr/>
            </a:pPr>
            <a:r>
              <a:rPr lang="en-US" altLang="zh-CN">
                <a:solidFill>
                  <a:srgbClr val="FFFFFF"/>
                </a:solidFill>
                <a:cs typeface="Arial" panose="020B0604020202020204" pitchFamily="34" charset="0"/>
              </a:rPr>
              <a:t>3</a:t>
            </a:r>
            <a:endParaRPr lang="zh-CN" altLang="en-US">
              <a:solidFill>
                <a:srgbClr val="FFFFFF"/>
              </a:solidFill>
              <a:cs typeface="Arial" panose="020B0604020202020204" pitchFamily="34" charset="0"/>
            </a:endParaRPr>
          </a:p>
        </p:txBody>
      </p:sp>
      <p:sp>
        <p:nvSpPr>
          <p:cNvPr id="12" name="MH_Entry_3">
            <a:hlinkClick r:id="rId25" action="ppaction://hlinksldjump"/>
          </p:cNvPr>
          <p:cNvSpPr txBox="1"/>
          <p:nvPr>
            <p:custDataLst>
              <p:tags r:id="rId8"/>
            </p:custDataLst>
          </p:nvPr>
        </p:nvSpPr>
        <p:spPr>
          <a:xfrm>
            <a:off x="1811337" y="2632142"/>
            <a:ext cx="5343525" cy="331787"/>
          </a:xfrm>
          <a:prstGeom prst="rect">
            <a:avLst/>
          </a:prstGeom>
          <a:noFill/>
        </p:spPr>
        <p:txBody>
          <a:bodyPr lIns="0" tIns="0" rIns="0" bIns="0" anchor="ctr">
            <a:normAutofit/>
          </a:bodyPr>
          <a:lstStyle>
            <a:defPPr>
              <a:defRPr lang="zh-CN"/>
            </a:defPPr>
            <a:lvl1pPr>
              <a:defRPr spc="200">
                <a:solidFill>
                  <a:srgbClr val="333333"/>
                </a:solidFill>
                <a:latin typeface="华文细黑" panose="02010600040101010101" pitchFamily="2" charset="-122"/>
                <a:ea typeface="华文细黑" panose="02010600040101010101" pitchFamily="2" charset="-122"/>
              </a:defRPr>
            </a:lvl1pPr>
          </a:lstStyle>
          <a:p>
            <a:pPr>
              <a:defRPr/>
            </a:pPr>
            <a:r>
              <a:rPr lang="zh-CN" altLang="en-US" smtClean="0">
                <a:solidFill>
                  <a:schemeClr val="tx1">
                    <a:lumMod val="65000"/>
                    <a:lumOff val="35000"/>
                  </a:schemeClr>
                </a:solidFill>
                <a:latin typeface="+mj-ea"/>
                <a:ea typeface="+mj-ea"/>
              </a:rPr>
              <a:t>建设工程投标</a:t>
            </a:r>
            <a:endParaRPr lang="zh-CN" altLang="en-US">
              <a:solidFill>
                <a:schemeClr val="tx1">
                  <a:lumMod val="65000"/>
                  <a:lumOff val="35000"/>
                </a:schemeClr>
              </a:solidFill>
              <a:latin typeface="+mj-ea"/>
              <a:ea typeface="+mj-ea"/>
            </a:endParaRPr>
          </a:p>
        </p:txBody>
      </p:sp>
      <p:sp>
        <p:nvSpPr>
          <p:cNvPr id="13" name="MH_Number_4">
            <a:hlinkClick r:id="rId25" action="ppaction://hlinksldjump"/>
          </p:cNvPr>
          <p:cNvSpPr/>
          <p:nvPr>
            <p:custDataLst>
              <p:tags r:id="rId9"/>
            </p:custDataLst>
          </p:nvPr>
        </p:nvSpPr>
        <p:spPr>
          <a:xfrm>
            <a:off x="1031874" y="3103629"/>
            <a:ext cx="346075" cy="25876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anchor="ctr"/>
          <a:lstStyle/>
          <a:p>
            <a:pPr algn="ctr">
              <a:defRPr/>
            </a:pPr>
            <a:r>
              <a:rPr lang="en-US" altLang="zh-CN">
                <a:solidFill>
                  <a:srgbClr val="FFFFFF"/>
                </a:solidFill>
                <a:cs typeface="Arial" panose="020B0604020202020204" pitchFamily="34" charset="0"/>
              </a:rPr>
              <a:t>4</a:t>
            </a:r>
            <a:endParaRPr lang="zh-CN" altLang="en-US">
              <a:solidFill>
                <a:srgbClr val="FFFFFF"/>
              </a:solidFill>
              <a:cs typeface="Arial" panose="020B0604020202020204" pitchFamily="34" charset="0"/>
            </a:endParaRPr>
          </a:p>
        </p:txBody>
      </p:sp>
      <p:sp>
        <p:nvSpPr>
          <p:cNvPr id="14" name="MH_Entry_4">
            <a:hlinkClick r:id="rId25" action="ppaction://hlinksldjump"/>
          </p:cNvPr>
          <p:cNvSpPr txBox="1"/>
          <p:nvPr>
            <p:custDataLst>
              <p:tags r:id="rId10"/>
            </p:custDataLst>
          </p:nvPr>
        </p:nvSpPr>
        <p:spPr>
          <a:xfrm>
            <a:off x="1811337" y="3067117"/>
            <a:ext cx="5343525" cy="331787"/>
          </a:xfrm>
          <a:prstGeom prst="rect">
            <a:avLst/>
          </a:prstGeom>
          <a:noFill/>
        </p:spPr>
        <p:txBody>
          <a:bodyPr lIns="0" tIns="0" rIns="0" bIns="0" anchor="ctr">
            <a:normAutofit/>
          </a:bodyPr>
          <a:lstStyle>
            <a:defPPr>
              <a:defRPr lang="zh-CN"/>
            </a:defPPr>
            <a:lvl1pPr>
              <a:defRPr spc="200">
                <a:solidFill>
                  <a:srgbClr val="333333"/>
                </a:solidFill>
                <a:latin typeface="华文细黑" panose="02010600040101010101" pitchFamily="2" charset="-122"/>
                <a:ea typeface="华文细黑" panose="02010600040101010101" pitchFamily="2" charset="-122"/>
              </a:defRPr>
            </a:lvl1pPr>
          </a:lstStyle>
          <a:p>
            <a:pPr>
              <a:defRPr/>
            </a:pPr>
            <a:r>
              <a:rPr lang="zh-CN" altLang="en-US" smtClean="0">
                <a:solidFill>
                  <a:schemeClr val="tx1">
                    <a:lumMod val="65000"/>
                    <a:lumOff val="35000"/>
                  </a:schemeClr>
                </a:solidFill>
                <a:latin typeface="+mj-ea"/>
                <a:ea typeface="+mj-ea"/>
              </a:rPr>
              <a:t>建设工程开标、评标与定标</a:t>
            </a:r>
            <a:endParaRPr lang="zh-CN" altLang="en-US">
              <a:solidFill>
                <a:schemeClr val="tx1">
                  <a:lumMod val="65000"/>
                  <a:lumOff val="35000"/>
                </a:schemeClr>
              </a:solidFill>
              <a:latin typeface="+mj-ea"/>
              <a:ea typeface="+mj-ea"/>
            </a:endParaRPr>
          </a:p>
        </p:txBody>
      </p:sp>
      <p:sp>
        <p:nvSpPr>
          <p:cNvPr id="15" name="MH_Number_5">
            <a:hlinkClick r:id="rId25" action="ppaction://hlinksldjump"/>
          </p:cNvPr>
          <p:cNvSpPr/>
          <p:nvPr>
            <p:custDataLst>
              <p:tags r:id="rId11"/>
            </p:custDataLst>
          </p:nvPr>
        </p:nvSpPr>
        <p:spPr>
          <a:xfrm>
            <a:off x="1031874" y="3538604"/>
            <a:ext cx="346075" cy="25876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anchor="ctr"/>
          <a:lstStyle/>
          <a:p>
            <a:pPr algn="ctr">
              <a:defRPr/>
            </a:pPr>
            <a:r>
              <a:rPr lang="en-US" altLang="zh-CN">
                <a:solidFill>
                  <a:srgbClr val="FFFFFF"/>
                </a:solidFill>
                <a:cs typeface="Arial" panose="020B0604020202020204" pitchFamily="34" charset="0"/>
              </a:rPr>
              <a:t>5</a:t>
            </a:r>
            <a:endParaRPr lang="zh-CN" altLang="en-US">
              <a:solidFill>
                <a:srgbClr val="FFFFFF"/>
              </a:solidFill>
              <a:cs typeface="Arial" panose="020B0604020202020204" pitchFamily="34" charset="0"/>
            </a:endParaRPr>
          </a:p>
        </p:txBody>
      </p:sp>
      <p:sp>
        <p:nvSpPr>
          <p:cNvPr id="16" name="MH_Entry_5">
            <a:hlinkClick r:id="rId25" action="ppaction://hlinksldjump"/>
          </p:cNvPr>
          <p:cNvSpPr txBox="1"/>
          <p:nvPr>
            <p:custDataLst>
              <p:tags r:id="rId12"/>
            </p:custDataLst>
          </p:nvPr>
        </p:nvSpPr>
        <p:spPr>
          <a:xfrm>
            <a:off x="1811337" y="3502092"/>
            <a:ext cx="5343525" cy="331787"/>
          </a:xfrm>
          <a:prstGeom prst="rect">
            <a:avLst/>
          </a:prstGeom>
          <a:noFill/>
        </p:spPr>
        <p:txBody>
          <a:bodyPr lIns="0" tIns="0" rIns="0" bIns="0" anchor="ctr">
            <a:noAutofit/>
          </a:bodyPr>
          <a:lstStyle>
            <a:defPPr>
              <a:defRPr lang="zh-CN"/>
            </a:defPPr>
            <a:lvl1pPr>
              <a:defRPr spc="200">
                <a:solidFill>
                  <a:srgbClr val="333333"/>
                </a:solidFill>
                <a:latin typeface="华文细黑" panose="02010600040101010101" pitchFamily="2" charset="-122"/>
                <a:ea typeface="华文细黑" panose="02010600040101010101" pitchFamily="2" charset="-122"/>
              </a:defRPr>
            </a:lvl1pPr>
          </a:lstStyle>
          <a:p>
            <a:pPr>
              <a:defRPr/>
            </a:pPr>
            <a:r>
              <a:rPr lang="zh-CN" altLang="en-US" sz="2800" dirty="0" smtClean="0">
                <a:solidFill>
                  <a:srgbClr val="FF0000"/>
                </a:solidFill>
                <a:latin typeface="+mj-ea"/>
                <a:ea typeface="+mj-ea"/>
              </a:rPr>
              <a:t>建设工程施工合同管理</a:t>
            </a:r>
            <a:endParaRPr lang="zh-CN" altLang="en-US" sz="2800" dirty="0">
              <a:solidFill>
                <a:srgbClr val="FF0000"/>
              </a:solidFill>
              <a:latin typeface="+mj-ea"/>
              <a:ea typeface="+mj-ea"/>
            </a:endParaRPr>
          </a:p>
        </p:txBody>
      </p:sp>
      <p:sp>
        <p:nvSpPr>
          <p:cNvPr id="17" name="MH_Number_6">
            <a:hlinkClick r:id="rId25" action="ppaction://hlinksldjump"/>
          </p:cNvPr>
          <p:cNvSpPr/>
          <p:nvPr>
            <p:custDataLst>
              <p:tags r:id="rId13"/>
            </p:custDataLst>
          </p:nvPr>
        </p:nvSpPr>
        <p:spPr>
          <a:xfrm>
            <a:off x="1031874" y="3973579"/>
            <a:ext cx="346075" cy="25876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anchor="ctr"/>
          <a:lstStyle/>
          <a:p>
            <a:pPr algn="ctr">
              <a:defRPr/>
            </a:pPr>
            <a:r>
              <a:rPr lang="en-US" altLang="zh-CN">
                <a:solidFill>
                  <a:srgbClr val="FFFFFF"/>
                </a:solidFill>
                <a:cs typeface="Arial" panose="020B0604020202020204" pitchFamily="34" charset="0"/>
              </a:rPr>
              <a:t>6</a:t>
            </a:r>
            <a:endParaRPr lang="zh-CN" altLang="en-US">
              <a:solidFill>
                <a:srgbClr val="FFFFFF"/>
              </a:solidFill>
              <a:cs typeface="Arial" panose="020B0604020202020204" pitchFamily="34" charset="0"/>
            </a:endParaRPr>
          </a:p>
        </p:txBody>
      </p:sp>
      <p:sp>
        <p:nvSpPr>
          <p:cNvPr id="18" name="MH_Entry_6">
            <a:hlinkClick r:id="rId25" action="ppaction://hlinksldjump"/>
          </p:cNvPr>
          <p:cNvSpPr txBox="1"/>
          <p:nvPr>
            <p:custDataLst>
              <p:tags r:id="rId14"/>
            </p:custDataLst>
          </p:nvPr>
        </p:nvSpPr>
        <p:spPr>
          <a:xfrm>
            <a:off x="1811337" y="3937067"/>
            <a:ext cx="5343525" cy="331787"/>
          </a:xfrm>
          <a:prstGeom prst="rect">
            <a:avLst/>
          </a:prstGeom>
          <a:noFill/>
        </p:spPr>
        <p:txBody>
          <a:bodyPr lIns="0" tIns="0" rIns="0" bIns="0" anchor="ctr">
            <a:normAutofit/>
          </a:bodyPr>
          <a:lstStyle>
            <a:defPPr>
              <a:defRPr lang="zh-CN"/>
            </a:defPPr>
            <a:lvl1pPr>
              <a:defRPr spc="200">
                <a:solidFill>
                  <a:srgbClr val="333333"/>
                </a:solidFill>
                <a:latin typeface="华文细黑" panose="02010600040101010101" pitchFamily="2" charset="-122"/>
                <a:ea typeface="华文细黑" panose="02010600040101010101" pitchFamily="2" charset="-122"/>
              </a:defRPr>
            </a:lvl1pPr>
          </a:lstStyle>
          <a:p>
            <a:pPr>
              <a:defRPr/>
            </a:pPr>
            <a:r>
              <a:rPr lang="zh-CN" altLang="en-US" smtClean="0">
                <a:solidFill>
                  <a:schemeClr val="tx1">
                    <a:lumMod val="65000"/>
                    <a:lumOff val="35000"/>
                  </a:schemeClr>
                </a:solidFill>
                <a:latin typeface="+mj-ea"/>
                <a:ea typeface="+mj-ea"/>
              </a:rPr>
              <a:t>建设工程监理合同管理</a:t>
            </a:r>
            <a:endParaRPr lang="zh-CN" altLang="en-US">
              <a:solidFill>
                <a:schemeClr val="tx1">
                  <a:lumMod val="65000"/>
                  <a:lumOff val="35000"/>
                </a:schemeClr>
              </a:solidFill>
              <a:latin typeface="+mj-ea"/>
              <a:ea typeface="+mj-ea"/>
            </a:endParaRPr>
          </a:p>
        </p:txBody>
      </p:sp>
      <p:sp>
        <p:nvSpPr>
          <p:cNvPr id="19" name="MH_Number_7">
            <a:hlinkClick r:id="rId25" action="ppaction://hlinksldjump"/>
          </p:cNvPr>
          <p:cNvSpPr/>
          <p:nvPr>
            <p:custDataLst>
              <p:tags r:id="rId15"/>
            </p:custDataLst>
          </p:nvPr>
        </p:nvSpPr>
        <p:spPr>
          <a:xfrm>
            <a:off x="1031874" y="4408554"/>
            <a:ext cx="346075" cy="25876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anchor="ctr"/>
          <a:lstStyle/>
          <a:p>
            <a:pPr algn="ctr">
              <a:defRPr/>
            </a:pPr>
            <a:r>
              <a:rPr lang="en-US" altLang="zh-CN">
                <a:solidFill>
                  <a:srgbClr val="FFFFFF"/>
                </a:solidFill>
                <a:cs typeface="Arial" panose="020B0604020202020204" pitchFamily="34" charset="0"/>
              </a:rPr>
              <a:t>7</a:t>
            </a:r>
            <a:endParaRPr lang="zh-CN" altLang="en-US">
              <a:solidFill>
                <a:srgbClr val="FFFFFF"/>
              </a:solidFill>
              <a:cs typeface="Arial" panose="020B0604020202020204" pitchFamily="34" charset="0"/>
            </a:endParaRPr>
          </a:p>
        </p:txBody>
      </p:sp>
      <p:sp>
        <p:nvSpPr>
          <p:cNvPr id="20" name="MH_Entry_7">
            <a:hlinkClick r:id="rId25" action="ppaction://hlinksldjump"/>
          </p:cNvPr>
          <p:cNvSpPr txBox="1"/>
          <p:nvPr>
            <p:custDataLst>
              <p:tags r:id="rId16"/>
            </p:custDataLst>
          </p:nvPr>
        </p:nvSpPr>
        <p:spPr>
          <a:xfrm>
            <a:off x="1811337" y="4372042"/>
            <a:ext cx="5343525" cy="331787"/>
          </a:xfrm>
          <a:prstGeom prst="rect">
            <a:avLst/>
          </a:prstGeom>
          <a:noFill/>
        </p:spPr>
        <p:txBody>
          <a:bodyPr lIns="0" tIns="0" rIns="0" bIns="0" anchor="ctr">
            <a:normAutofit/>
          </a:bodyPr>
          <a:lstStyle>
            <a:defPPr>
              <a:defRPr lang="zh-CN"/>
            </a:defPPr>
            <a:lvl1pPr>
              <a:defRPr spc="200">
                <a:solidFill>
                  <a:srgbClr val="333333"/>
                </a:solidFill>
                <a:latin typeface="华文细黑" panose="02010600040101010101" pitchFamily="2" charset="-122"/>
                <a:ea typeface="华文细黑" panose="02010600040101010101" pitchFamily="2" charset="-122"/>
              </a:defRPr>
            </a:lvl1pPr>
          </a:lstStyle>
          <a:p>
            <a:pPr>
              <a:defRPr/>
            </a:pPr>
            <a:r>
              <a:rPr lang="en-US" altLang="zh-CN" smtClean="0">
                <a:solidFill>
                  <a:schemeClr val="tx1">
                    <a:lumMod val="65000"/>
                    <a:lumOff val="35000"/>
                  </a:schemeClr>
                </a:solidFill>
                <a:latin typeface="+mj-ea"/>
                <a:ea typeface="+mj-ea"/>
              </a:rPr>
              <a:t>FIDIC</a:t>
            </a:r>
            <a:r>
              <a:rPr lang="zh-CN" altLang="en-US" smtClean="0">
                <a:solidFill>
                  <a:schemeClr val="tx1">
                    <a:lumMod val="65000"/>
                    <a:lumOff val="35000"/>
                  </a:schemeClr>
                </a:solidFill>
                <a:latin typeface="+mj-ea"/>
                <a:ea typeface="+mj-ea"/>
              </a:rPr>
              <a:t>施工合同条件简介</a:t>
            </a:r>
            <a:endParaRPr lang="zh-CN" altLang="en-US">
              <a:solidFill>
                <a:schemeClr val="tx1">
                  <a:lumMod val="65000"/>
                  <a:lumOff val="35000"/>
                </a:schemeClr>
              </a:solidFill>
              <a:latin typeface="+mj-ea"/>
              <a:ea typeface="+mj-ea"/>
            </a:endParaRPr>
          </a:p>
        </p:txBody>
      </p:sp>
      <p:sp>
        <p:nvSpPr>
          <p:cNvPr id="21" name="MH_Others_3"/>
          <p:cNvSpPr/>
          <p:nvPr>
            <p:custDataLst>
              <p:tags r:id="rId17"/>
            </p:custDataLst>
          </p:nvPr>
        </p:nvSpPr>
        <p:spPr>
          <a:xfrm rot="5400000">
            <a:off x="1420812" y="1878079"/>
            <a:ext cx="85725" cy="98425"/>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anchor="ctr"/>
          <a:lstStyle/>
          <a:p>
            <a:pPr algn="ctr">
              <a:defRPr/>
            </a:pPr>
            <a:endParaRPr lang="zh-CN" altLang="en-US" sz="1600">
              <a:solidFill>
                <a:srgbClr val="FFFFFF"/>
              </a:solidFill>
            </a:endParaRPr>
          </a:p>
        </p:txBody>
      </p:sp>
      <p:sp>
        <p:nvSpPr>
          <p:cNvPr id="22" name="MH_Others_4"/>
          <p:cNvSpPr/>
          <p:nvPr>
            <p:custDataLst>
              <p:tags r:id="rId18"/>
            </p:custDataLst>
          </p:nvPr>
        </p:nvSpPr>
        <p:spPr>
          <a:xfrm rot="5400000">
            <a:off x="1420812" y="2313054"/>
            <a:ext cx="85725" cy="98425"/>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anchor="ctr"/>
          <a:lstStyle/>
          <a:p>
            <a:pPr algn="ctr">
              <a:defRPr/>
            </a:pPr>
            <a:endParaRPr lang="zh-CN" altLang="en-US" sz="1600">
              <a:solidFill>
                <a:srgbClr val="FFFFFF"/>
              </a:solidFill>
            </a:endParaRPr>
          </a:p>
        </p:txBody>
      </p:sp>
      <p:sp>
        <p:nvSpPr>
          <p:cNvPr id="23" name="MH_Others_5"/>
          <p:cNvSpPr/>
          <p:nvPr>
            <p:custDataLst>
              <p:tags r:id="rId19"/>
            </p:custDataLst>
          </p:nvPr>
        </p:nvSpPr>
        <p:spPr>
          <a:xfrm rot="5400000">
            <a:off x="1420812" y="2748029"/>
            <a:ext cx="85725" cy="98425"/>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anchor="ctr"/>
          <a:lstStyle/>
          <a:p>
            <a:pPr algn="ctr">
              <a:defRPr/>
            </a:pPr>
            <a:endParaRPr lang="zh-CN" altLang="en-US" sz="1600">
              <a:solidFill>
                <a:srgbClr val="FFFFFF"/>
              </a:solidFill>
            </a:endParaRPr>
          </a:p>
        </p:txBody>
      </p:sp>
      <p:sp>
        <p:nvSpPr>
          <p:cNvPr id="24" name="MH_Others_6"/>
          <p:cNvSpPr/>
          <p:nvPr>
            <p:custDataLst>
              <p:tags r:id="rId20"/>
            </p:custDataLst>
          </p:nvPr>
        </p:nvSpPr>
        <p:spPr>
          <a:xfrm rot="5400000">
            <a:off x="1420812" y="3183004"/>
            <a:ext cx="85725" cy="98425"/>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anchor="ctr"/>
          <a:lstStyle/>
          <a:p>
            <a:pPr algn="ctr">
              <a:defRPr/>
            </a:pPr>
            <a:endParaRPr lang="zh-CN" altLang="en-US" sz="1600">
              <a:solidFill>
                <a:srgbClr val="FFFFFF"/>
              </a:solidFill>
            </a:endParaRPr>
          </a:p>
        </p:txBody>
      </p:sp>
      <p:sp>
        <p:nvSpPr>
          <p:cNvPr id="25" name="MH_Others_7"/>
          <p:cNvSpPr/>
          <p:nvPr>
            <p:custDataLst>
              <p:tags r:id="rId21"/>
            </p:custDataLst>
          </p:nvPr>
        </p:nvSpPr>
        <p:spPr>
          <a:xfrm rot="5400000">
            <a:off x="1420812" y="3617979"/>
            <a:ext cx="85725" cy="98425"/>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anchor="ctr"/>
          <a:lstStyle/>
          <a:p>
            <a:pPr algn="ctr">
              <a:defRPr/>
            </a:pPr>
            <a:endParaRPr lang="zh-CN" altLang="en-US" sz="1600">
              <a:solidFill>
                <a:srgbClr val="FFFFFF"/>
              </a:solidFill>
            </a:endParaRPr>
          </a:p>
        </p:txBody>
      </p:sp>
      <p:sp>
        <p:nvSpPr>
          <p:cNvPr id="26" name="MH_Others_8"/>
          <p:cNvSpPr/>
          <p:nvPr>
            <p:custDataLst>
              <p:tags r:id="rId22"/>
            </p:custDataLst>
          </p:nvPr>
        </p:nvSpPr>
        <p:spPr>
          <a:xfrm rot="5400000">
            <a:off x="1420812" y="4052954"/>
            <a:ext cx="85725" cy="98425"/>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anchor="ctr"/>
          <a:lstStyle/>
          <a:p>
            <a:pPr algn="ctr">
              <a:defRPr/>
            </a:pPr>
            <a:endParaRPr lang="zh-CN" altLang="en-US" sz="1600">
              <a:solidFill>
                <a:srgbClr val="FFFFFF"/>
              </a:solidFill>
            </a:endParaRPr>
          </a:p>
        </p:txBody>
      </p:sp>
      <p:sp>
        <p:nvSpPr>
          <p:cNvPr id="27" name="MH_Others_9"/>
          <p:cNvSpPr/>
          <p:nvPr>
            <p:custDataLst>
              <p:tags r:id="rId23"/>
            </p:custDataLst>
          </p:nvPr>
        </p:nvSpPr>
        <p:spPr>
          <a:xfrm rot="5400000">
            <a:off x="1420812" y="4487929"/>
            <a:ext cx="85725" cy="98425"/>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anchor="ctr"/>
          <a:lstStyle/>
          <a:p>
            <a:pPr algn="ctr">
              <a:defRPr/>
            </a:pPr>
            <a:endParaRPr lang="zh-CN" altLang="en-US" sz="1600">
              <a:solidFill>
                <a:srgbClr val="FFFFFF"/>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Rectangle 4"/>
          <p:cNvSpPr>
            <a:spLocks noGrp="1" noChangeArrowheads="1"/>
          </p:cNvSpPr>
          <p:nvPr>
            <p:ph type="title" idx="4294967295"/>
          </p:nvPr>
        </p:nvSpPr>
        <p:spPr>
          <a:xfrm>
            <a:off x="0" y="274638"/>
            <a:ext cx="7343775" cy="1143000"/>
          </a:xfrm>
          <a:prstGeom prst="rect">
            <a:avLst/>
          </a:prstGeom>
          <a:noFill/>
        </p:spPr>
        <p:txBody>
          <a:bodyPr/>
          <a:lstStyle/>
          <a:p>
            <a:pPr eaLnBrk="1" hangingPunct="1"/>
            <a:r>
              <a:rPr lang="zh-CN" altLang="en-US" sz="2400" smtClean="0">
                <a:solidFill>
                  <a:schemeClr val="bg1"/>
                </a:solidFill>
                <a:latin typeface="微软雅黑" pitchFamily="34" charset="-122"/>
                <a:ea typeface="微软雅黑" pitchFamily="34" charset="-122"/>
              </a:rPr>
              <a:t>建设工程施工合同的订立</a:t>
            </a:r>
          </a:p>
        </p:txBody>
      </p:sp>
      <p:sp>
        <p:nvSpPr>
          <p:cNvPr id="5" name="Rectangle 2"/>
          <p:cNvSpPr txBox="1">
            <a:spLocks noChangeArrowheads="1"/>
          </p:cNvSpPr>
          <p:nvPr/>
        </p:nvSpPr>
        <p:spPr>
          <a:xfrm>
            <a:off x="558724" y="121923"/>
            <a:ext cx="9414194" cy="581607"/>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3200" b="1" i="0" kern="1200" baseline="0">
                <a:solidFill>
                  <a:srgbClr val="352C27"/>
                </a:solidFill>
                <a:effectLst/>
                <a:latin typeface="+mj-ea"/>
                <a:ea typeface="+mj-ea"/>
                <a:cs typeface="+mj-cs"/>
              </a:defRPr>
            </a:lvl1pPr>
          </a:lstStyle>
          <a:p>
            <a:pPr fontAlgn="auto">
              <a:spcAft>
                <a:spcPts val="0"/>
              </a:spcAft>
            </a:pPr>
            <a:r>
              <a:rPr lang="zh-CN" altLang="en-US" smtClean="0"/>
              <a:t>任务二 学习建设工程施工合同</a:t>
            </a:r>
            <a:endParaRPr lang="zh-CN" altLang="zh-CN" dirty="0" smtClean="0"/>
          </a:p>
        </p:txBody>
      </p:sp>
      <p:graphicFrame>
        <p:nvGraphicFramePr>
          <p:cNvPr id="6" name="内容占位符 5"/>
          <p:cNvGraphicFramePr>
            <a:graphicFrameLocks/>
          </p:cNvGraphicFramePr>
          <p:nvPr>
            <p:extLst>
              <p:ext uri="{D42A27DB-BD31-4B8C-83A1-F6EECF244321}">
                <p14:modId xmlns:p14="http://schemas.microsoft.com/office/powerpoint/2010/main" val="1135300430"/>
              </p:ext>
            </p:extLst>
          </p:nvPr>
        </p:nvGraphicFramePr>
        <p:xfrm>
          <a:off x="1244021" y="981622"/>
          <a:ext cx="8555043" cy="54673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图示 3"/>
          <p:cNvGraphicFramePr/>
          <p:nvPr/>
        </p:nvGraphicFramePr>
        <p:xfrm>
          <a:off x="1896841" y="1154521"/>
          <a:ext cx="8126942"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矩形 4"/>
          <p:cNvSpPr/>
          <p:nvPr/>
        </p:nvSpPr>
        <p:spPr>
          <a:xfrm>
            <a:off x="149373" y="21449"/>
            <a:ext cx="5951495" cy="584775"/>
          </a:xfrm>
          <a:prstGeom prst="rect">
            <a:avLst/>
          </a:prstGeom>
        </p:spPr>
        <p:txBody>
          <a:bodyPr wrap="none">
            <a:spAutoFit/>
          </a:bodyPr>
          <a:lstStyle/>
          <a:p>
            <a:r>
              <a:rPr lang="zh-CN" altLang="en-US" sz="3200" b="1" dirty="0">
                <a:latin typeface="楷体" panose="02010609060101010101" pitchFamily="49" charset="-122"/>
                <a:ea typeface="楷体" panose="02010609060101010101" pitchFamily="49" charset="-122"/>
              </a:rPr>
              <a:t>施工合同文件的构成及解释顺序</a:t>
            </a:r>
            <a:endParaRPr lang="en-US" altLang="zh-CN" sz="3200" b="1" dirty="0">
              <a:latin typeface="楷体" panose="02010609060101010101" pitchFamily="49" charset="-122"/>
              <a:ea typeface="楷体" panose="02010609060101010101" pitchFamily="49" charset="-122"/>
            </a:endParaRPr>
          </a:p>
        </p:txBody>
      </p:sp>
    </p:spTree>
    <p:extLst>
      <p:ext uri="{BB962C8B-B14F-4D97-AF65-F5344CB8AC3E}">
        <p14:creationId xmlns:p14="http://schemas.microsoft.com/office/powerpoint/2010/main" val="33157860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4294967295"/>
          </p:nvPr>
        </p:nvSpPr>
        <p:spPr>
          <a:xfrm>
            <a:off x="0" y="1071563"/>
            <a:ext cx="11053763" cy="5467350"/>
          </a:xfrm>
          <a:prstGeom prst="rect">
            <a:avLst/>
          </a:prstGeom>
        </p:spPr>
        <p:txBody>
          <a:bodyPr>
            <a:normAutofit/>
          </a:bodyPr>
          <a:lstStyle/>
          <a:p>
            <a:r>
              <a:rPr lang="zh-CN" altLang="en-US" b="1" dirty="0" smtClean="0">
                <a:latin typeface="楷体" panose="02010609060101010101" pitchFamily="49" charset="-122"/>
                <a:ea typeface="楷体" panose="02010609060101010101" pitchFamily="49" charset="-122"/>
              </a:rPr>
              <a:t>**合同签订的程序</a:t>
            </a:r>
            <a:endParaRPr lang="en-US" altLang="zh-CN" b="1" dirty="0" smtClean="0">
              <a:latin typeface="楷体" panose="02010609060101010101" pitchFamily="49" charset="-122"/>
              <a:ea typeface="楷体" panose="02010609060101010101" pitchFamily="49" charset="-122"/>
            </a:endParaRPr>
          </a:p>
          <a:p>
            <a:pPr marL="0" indent="0">
              <a:buNone/>
            </a:pPr>
            <a:r>
              <a:rPr lang="zh-CN" altLang="en-US" dirty="0" smtClean="0">
                <a:latin typeface="楷体" panose="02010609060101010101" pitchFamily="49" charset="-122"/>
                <a:ea typeface="楷体" panose="02010609060101010101" pitchFamily="49" charset="-122"/>
              </a:rPr>
              <a:t>合同法规定，合同的订立必须要经过要约和承诺两个阶段。要约是希望和他人签订合同的意愿（投标），承诺是受要约人接受要约的意思表示（发出中标通知书）。</a:t>
            </a:r>
            <a:endParaRPr lang="en-US" altLang="zh-CN" dirty="0" smtClean="0">
              <a:latin typeface="楷体" panose="02010609060101010101" pitchFamily="49" charset="-122"/>
              <a:ea typeface="楷体" panose="02010609060101010101" pitchFamily="49" charset="-122"/>
            </a:endParaRPr>
          </a:p>
          <a:p>
            <a:pPr marL="0" indent="0">
              <a:buNone/>
            </a:pPr>
            <a:endParaRPr lang="en-US" altLang="zh-CN" sz="1400" dirty="0" smtClean="0">
              <a:latin typeface="楷体" panose="02010609060101010101" pitchFamily="49" charset="-122"/>
              <a:ea typeface="楷体" panose="02010609060101010101" pitchFamily="49" charset="-122"/>
            </a:endParaRPr>
          </a:p>
          <a:p>
            <a:pPr marL="0" indent="0">
              <a:buNone/>
            </a:pPr>
            <a:r>
              <a:rPr lang="zh-CN" altLang="en-US" dirty="0" smtClean="0">
                <a:latin typeface="楷体" panose="02010609060101010101" pitchFamily="49" charset="-122"/>
                <a:ea typeface="楷体" panose="02010609060101010101" pitchFamily="49" charset="-122"/>
              </a:rPr>
              <a:t>同时，自中标通知书发出之日起</a:t>
            </a:r>
            <a:r>
              <a:rPr lang="en-US" altLang="zh-CN" dirty="0" smtClean="0">
                <a:latin typeface="楷体" panose="02010609060101010101" pitchFamily="49" charset="-122"/>
                <a:ea typeface="楷体" panose="02010609060101010101" pitchFamily="49" charset="-122"/>
              </a:rPr>
              <a:t>30</a:t>
            </a:r>
            <a:r>
              <a:rPr lang="zh-CN" altLang="en-US" dirty="0" smtClean="0">
                <a:latin typeface="楷体" panose="02010609060101010101" pitchFamily="49" charset="-122"/>
                <a:ea typeface="楷体" panose="02010609060101010101" pitchFamily="49" charset="-122"/>
              </a:rPr>
              <a:t>天内，中标单位应与建设单位依据招标文件、投标文件等签订书面工程承发包合同。投标书中已经确定的合同条款在签订时不得更改，合同价应与中标价一致。</a:t>
            </a:r>
            <a:endParaRPr lang="en-US" altLang="zh-CN" dirty="0" smtClean="0">
              <a:latin typeface="楷体" panose="02010609060101010101" pitchFamily="49" charset="-122"/>
              <a:ea typeface="楷体" panose="02010609060101010101" pitchFamily="49" charset="-122"/>
            </a:endParaRPr>
          </a:p>
          <a:p>
            <a:pPr marL="0" indent="0">
              <a:buNone/>
            </a:pPr>
            <a:endParaRPr lang="en-US" altLang="zh-CN" sz="1400" dirty="0" smtClean="0">
              <a:latin typeface="楷体" panose="02010609060101010101" pitchFamily="49" charset="-122"/>
              <a:ea typeface="楷体" panose="02010609060101010101" pitchFamily="49" charset="-122"/>
            </a:endParaRPr>
          </a:p>
        </p:txBody>
      </p:sp>
    </p:spTree>
    <p:extLst>
      <p:ext uri="{BB962C8B-B14F-4D97-AF65-F5344CB8AC3E}">
        <p14:creationId xmlns:p14="http://schemas.microsoft.com/office/powerpoint/2010/main" val="12181692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4294967295"/>
          </p:nvPr>
        </p:nvSpPr>
        <p:spPr>
          <a:xfrm>
            <a:off x="0" y="1071563"/>
            <a:ext cx="8056563" cy="5467350"/>
          </a:xfrm>
          <a:prstGeom prst="rect">
            <a:avLst/>
          </a:prstGeom>
        </p:spPr>
        <p:txBody>
          <a:bodyPr>
            <a:normAutofit/>
          </a:bodyPr>
          <a:lstStyle/>
          <a:p>
            <a:r>
              <a:rPr lang="zh-CN" altLang="en-US" dirty="0" smtClean="0"/>
              <a:t>三、施工合同管理有关方的职责</a:t>
            </a:r>
            <a:endParaRPr lang="en-US" altLang="zh-CN" dirty="0" smtClean="0"/>
          </a:p>
          <a:p>
            <a:r>
              <a:rPr lang="en-US" altLang="zh-CN" dirty="0"/>
              <a:t>1.</a:t>
            </a:r>
            <a:r>
              <a:rPr lang="zh-CN" altLang="zh-CN" dirty="0"/>
              <a:t>合同当事人</a:t>
            </a:r>
          </a:p>
          <a:p>
            <a:r>
              <a:rPr lang="zh-CN" altLang="zh-CN" dirty="0"/>
              <a:t>施工合同当事人是发包人和承包人</a:t>
            </a:r>
            <a:r>
              <a:rPr lang="en-US" altLang="zh-CN" dirty="0"/>
              <a:t>, </a:t>
            </a:r>
            <a:r>
              <a:rPr lang="zh-CN" altLang="zh-CN" dirty="0"/>
              <a:t>双方按照所签订合同约定的义务</a:t>
            </a:r>
            <a:r>
              <a:rPr lang="en-US" altLang="zh-CN" dirty="0"/>
              <a:t>, </a:t>
            </a:r>
            <a:r>
              <a:rPr lang="zh-CN" altLang="zh-CN" dirty="0"/>
              <a:t>履行相应的责任</a:t>
            </a:r>
            <a:r>
              <a:rPr lang="zh-CN" altLang="zh-CN" dirty="0" smtClean="0"/>
              <a:t>。</a:t>
            </a:r>
            <a:endParaRPr lang="en-US" altLang="zh-CN" dirty="0" smtClean="0"/>
          </a:p>
          <a:p>
            <a:r>
              <a:rPr lang="en-US" altLang="zh-CN" dirty="0" smtClean="0"/>
              <a:t>2</a:t>
            </a:r>
            <a:r>
              <a:rPr lang="en-US" altLang="zh-CN" dirty="0"/>
              <a:t>.</a:t>
            </a:r>
            <a:r>
              <a:rPr lang="zh-CN" altLang="zh-CN" dirty="0"/>
              <a:t>监理人</a:t>
            </a:r>
            <a:r>
              <a:rPr lang="en-US" altLang="zh-CN" dirty="0"/>
              <a:t>                                             </a:t>
            </a:r>
            <a:endParaRPr lang="zh-CN" altLang="zh-CN" dirty="0"/>
          </a:p>
          <a:p>
            <a:r>
              <a:rPr lang="zh-CN" altLang="zh-CN" dirty="0" smtClean="0"/>
              <a:t>《示范文本》通用合同条款中对监理人的定义是</a:t>
            </a:r>
            <a:r>
              <a:rPr lang="en-US" altLang="zh-CN" dirty="0" smtClean="0"/>
              <a:t>, </a:t>
            </a:r>
            <a:r>
              <a:rPr lang="zh-CN" altLang="zh-CN" dirty="0" smtClean="0"/>
              <a:t>“是指在专用合同条款中指明的，受发包人委托按照法律规定进行工程监督管理的法人或其他组织”</a:t>
            </a:r>
            <a:r>
              <a:rPr lang="en-US" altLang="zh-CN" dirty="0" smtClean="0"/>
              <a:t> </a:t>
            </a:r>
            <a:r>
              <a:rPr lang="zh-CN" altLang="zh-CN" dirty="0" smtClean="0"/>
              <a:t>。</a:t>
            </a:r>
            <a:endParaRPr lang="zh-CN" altLang="en-US" dirty="0"/>
          </a:p>
        </p:txBody>
      </p:sp>
      <p:pic>
        <p:nvPicPr>
          <p:cNvPr id="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63558" y="1052736"/>
            <a:ext cx="2293937"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2"/>
          <p:cNvSpPr txBox="1">
            <a:spLocks noChangeArrowheads="1"/>
          </p:cNvSpPr>
          <p:nvPr/>
        </p:nvSpPr>
        <p:spPr>
          <a:xfrm>
            <a:off x="711124" y="274323"/>
            <a:ext cx="9414194" cy="581607"/>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3200" b="1" i="0" kern="1200" baseline="0">
                <a:solidFill>
                  <a:srgbClr val="352C27"/>
                </a:solidFill>
                <a:effectLst/>
                <a:latin typeface="+mj-ea"/>
                <a:ea typeface="+mj-ea"/>
                <a:cs typeface="+mj-cs"/>
              </a:defRPr>
            </a:lvl1pPr>
          </a:lstStyle>
          <a:p>
            <a:pPr fontAlgn="auto">
              <a:spcAft>
                <a:spcPts val="0"/>
              </a:spcAft>
            </a:pPr>
            <a:r>
              <a:rPr lang="zh-CN" altLang="en-US" smtClean="0"/>
              <a:t>任务二 学习建设工程施工合同</a:t>
            </a:r>
            <a:endParaRPr lang="zh-CN" altLang="zh-CN" dirty="0" smtClean="0"/>
          </a:p>
        </p:txBody>
      </p:sp>
    </p:spTree>
    <p:extLst>
      <p:ext uri="{BB962C8B-B14F-4D97-AF65-F5344CB8AC3E}">
        <p14:creationId xmlns:p14="http://schemas.microsoft.com/office/powerpoint/2010/main" val="91137599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4294967295"/>
          </p:nvPr>
        </p:nvSpPr>
        <p:spPr>
          <a:xfrm>
            <a:off x="0" y="1071563"/>
            <a:ext cx="11053763" cy="5467350"/>
          </a:xfrm>
          <a:prstGeom prst="rect">
            <a:avLst/>
          </a:prstGeom>
        </p:spPr>
        <p:txBody>
          <a:bodyPr/>
          <a:lstStyle/>
          <a:p>
            <a:r>
              <a:rPr lang="zh-CN" altLang="en-US" dirty="0" smtClean="0"/>
              <a:t>四、发包人和承包人的义务</a:t>
            </a:r>
            <a:endParaRPr lang="en-US" altLang="zh-CN" dirty="0" smtClean="0"/>
          </a:p>
          <a:p>
            <a:r>
              <a:rPr lang="zh-CN" altLang="en-US" dirty="0" smtClean="0"/>
              <a:t>发包人的义务</a:t>
            </a:r>
            <a:endParaRPr lang="en-US" altLang="zh-CN" dirty="0" smtClean="0"/>
          </a:p>
          <a:p>
            <a:endParaRPr lang="zh-CN" altLang="en-US" dirty="0"/>
          </a:p>
        </p:txBody>
      </p:sp>
      <p:graphicFrame>
        <p:nvGraphicFramePr>
          <p:cNvPr id="4" name="表格 3"/>
          <p:cNvGraphicFramePr>
            <a:graphicFrameLocks noGrp="1"/>
          </p:cNvGraphicFramePr>
          <p:nvPr>
            <p:extLst>
              <p:ext uri="{D42A27DB-BD31-4B8C-83A1-F6EECF244321}">
                <p14:modId xmlns:p14="http://schemas.microsoft.com/office/powerpoint/2010/main" val="2221142744"/>
              </p:ext>
            </p:extLst>
          </p:nvPr>
        </p:nvGraphicFramePr>
        <p:xfrm>
          <a:off x="622598" y="2348880"/>
          <a:ext cx="8126942" cy="2926080"/>
        </p:xfrm>
        <a:graphic>
          <a:graphicData uri="http://schemas.openxmlformats.org/drawingml/2006/table">
            <a:tbl>
              <a:tblPr firstRow="1" bandRow="1">
                <a:tableStyleId>{5C22544A-7EE6-4342-B048-85BDC9FD1C3A}</a:tableStyleId>
              </a:tblPr>
              <a:tblGrid>
                <a:gridCol w="4063471"/>
                <a:gridCol w="4063471"/>
              </a:tblGrid>
              <a:tr h="143027">
                <a:tc>
                  <a:txBody>
                    <a:bodyPr/>
                    <a:lstStyle/>
                    <a:p>
                      <a:r>
                        <a:rPr lang="zh-CN" altLang="zh-CN" sz="2800" b="0" kern="1200" dirty="0" smtClean="0">
                          <a:solidFill>
                            <a:schemeClr val="lt1"/>
                          </a:solidFill>
                          <a:effectLst/>
                          <a:latin typeface="+mn-lt"/>
                          <a:ea typeface="+mn-ea"/>
                          <a:cs typeface="+mn-cs"/>
                        </a:rPr>
                        <a:t>许可或批准</a:t>
                      </a:r>
                      <a:endParaRPr lang="zh-CN" altLang="en-US" sz="2800" b="0" dirty="0"/>
                    </a:p>
                  </a:txBody>
                  <a:tcPr/>
                </a:tc>
                <a:tc>
                  <a:txBody>
                    <a:bodyPr/>
                    <a:lstStyle/>
                    <a:p>
                      <a:r>
                        <a:rPr lang="zh-CN" altLang="zh-CN" sz="2800" b="0" kern="1200" dirty="0" smtClean="0">
                          <a:solidFill>
                            <a:schemeClr val="lt1"/>
                          </a:solidFill>
                          <a:effectLst/>
                          <a:latin typeface="+mn-lt"/>
                          <a:ea typeface="+mn-ea"/>
                          <a:cs typeface="+mn-cs"/>
                        </a:rPr>
                        <a:t>资金来源证明及支付担保</a:t>
                      </a:r>
                      <a:endParaRPr lang="zh-CN" altLang="en-US" sz="2800" b="0"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zh-CN" sz="2800" b="0" kern="1200" dirty="0" smtClean="0">
                          <a:solidFill>
                            <a:schemeClr val="dk1"/>
                          </a:solidFill>
                          <a:effectLst/>
                          <a:latin typeface="+mn-lt"/>
                          <a:ea typeface="+mn-ea"/>
                          <a:cs typeface="+mn-cs"/>
                        </a:rPr>
                        <a:t>发包人代表</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zh-CN" sz="2800" b="0" kern="1200" dirty="0" smtClean="0">
                          <a:solidFill>
                            <a:schemeClr val="dk1"/>
                          </a:solidFill>
                          <a:effectLst/>
                          <a:latin typeface="+mn-lt"/>
                          <a:ea typeface="+mn-ea"/>
                          <a:cs typeface="+mn-cs"/>
                        </a:rPr>
                        <a:t>支付合同价款</a:t>
                      </a: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zh-CN" sz="2800" b="0" kern="1200" dirty="0" smtClean="0">
                          <a:solidFill>
                            <a:schemeClr val="dk1"/>
                          </a:solidFill>
                          <a:effectLst/>
                          <a:latin typeface="+mn-lt"/>
                          <a:ea typeface="+mn-ea"/>
                          <a:cs typeface="+mn-cs"/>
                        </a:rPr>
                        <a:t>发包人人员</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zh-CN" sz="2800" b="0" kern="1200" dirty="0" smtClean="0">
                          <a:solidFill>
                            <a:schemeClr val="dk1"/>
                          </a:solidFill>
                          <a:effectLst/>
                          <a:latin typeface="+mn-lt"/>
                          <a:ea typeface="+mn-ea"/>
                          <a:cs typeface="+mn-cs"/>
                        </a:rPr>
                        <a:t>组织竣工验收</a:t>
                      </a:r>
                    </a:p>
                  </a:txBody>
                  <a:tcPr/>
                </a:tc>
              </a:tr>
              <a:tr h="370840">
                <a:tc>
                  <a:txBody>
                    <a:bodyPr/>
                    <a:lstStyle/>
                    <a:p>
                      <a:r>
                        <a:rPr lang="zh-CN" altLang="zh-CN" sz="2800" b="0" kern="1200" dirty="0" smtClean="0">
                          <a:solidFill>
                            <a:schemeClr val="dk1"/>
                          </a:solidFill>
                          <a:effectLst/>
                          <a:latin typeface="+mn-lt"/>
                          <a:ea typeface="+mn-ea"/>
                          <a:cs typeface="+mn-cs"/>
                        </a:rPr>
                        <a:t>施工现场、施工条件和基础资料的提供</a:t>
                      </a:r>
                      <a:endParaRPr lang="zh-CN" altLang="en-US" sz="2800" b="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zh-CN" sz="2800" b="0" kern="1200" dirty="0" smtClean="0">
                          <a:solidFill>
                            <a:schemeClr val="dk1"/>
                          </a:solidFill>
                          <a:effectLst/>
                          <a:latin typeface="+mn-lt"/>
                          <a:ea typeface="+mn-ea"/>
                          <a:cs typeface="+mn-cs"/>
                        </a:rPr>
                        <a:t>现场统一管理协议</a:t>
                      </a:r>
                    </a:p>
                  </a:txBody>
                  <a:tcPr/>
                </a:tc>
              </a:tr>
            </a:tbl>
          </a:graphicData>
        </a:graphic>
      </p:graphicFrame>
      <p:pic>
        <p:nvPicPr>
          <p:cNvPr id="5" name="Picture 4" descr="HC551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63669" y="4293096"/>
            <a:ext cx="3757613" cy="2265362"/>
          </a:xfrm>
          <a:prstGeom prst="rect">
            <a:avLst/>
          </a:prstGeom>
          <a:solidFill>
            <a:srgbClr val="969696"/>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6" name="Rectangle 2"/>
          <p:cNvSpPr txBox="1">
            <a:spLocks noChangeArrowheads="1"/>
          </p:cNvSpPr>
          <p:nvPr/>
        </p:nvSpPr>
        <p:spPr>
          <a:xfrm>
            <a:off x="711124" y="274323"/>
            <a:ext cx="9414194" cy="581607"/>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3200" b="1" i="0" kern="1200" baseline="0">
                <a:solidFill>
                  <a:srgbClr val="352C27"/>
                </a:solidFill>
                <a:effectLst/>
                <a:latin typeface="+mj-ea"/>
                <a:ea typeface="+mj-ea"/>
                <a:cs typeface="+mj-cs"/>
              </a:defRPr>
            </a:lvl1pPr>
          </a:lstStyle>
          <a:p>
            <a:pPr fontAlgn="auto">
              <a:spcAft>
                <a:spcPts val="0"/>
              </a:spcAft>
            </a:pPr>
            <a:r>
              <a:rPr lang="zh-CN" altLang="en-US" smtClean="0"/>
              <a:t>任务二 学习建设工程施工合同</a:t>
            </a:r>
            <a:endParaRPr lang="zh-CN" altLang="zh-CN" dirty="0" smtClean="0"/>
          </a:p>
        </p:txBody>
      </p:sp>
    </p:spTree>
    <p:extLst>
      <p:ext uri="{BB962C8B-B14F-4D97-AF65-F5344CB8AC3E}">
        <p14:creationId xmlns:p14="http://schemas.microsoft.com/office/powerpoint/2010/main" val="168221196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4294967295"/>
          </p:nvPr>
        </p:nvSpPr>
        <p:spPr>
          <a:xfrm>
            <a:off x="0" y="1071563"/>
            <a:ext cx="11053763" cy="5467350"/>
          </a:xfrm>
          <a:prstGeom prst="rect">
            <a:avLst/>
          </a:prstGeom>
        </p:spPr>
        <p:txBody>
          <a:bodyPr>
            <a:normAutofit/>
          </a:bodyPr>
          <a:lstStyle/>
          <a:p>
            <a:r>
              <a:rPr lang="zh-CN" altLang="en-US" dirty="0" smtClean="0"/>
              <a:t>承包人的义务</a:t>
            </a:r>
            <a:endParaRPr lang="en-US" altLang="zh-CN" dirty="0" smtClean="0"/>
          </a:p>
          <a:p>
            <a:pPr lvl="0"/>
            <a:r>
              <a:rPr lang="zh-CN" altLang="en-US" dirty="0" smtClean="0"/>
              <a:t>（</a:t>
            </a:r>
            <a:r>
              <a:rPr lang="en-US" altLang="zh-CN" dirty="0" smtClean="0"/>
              <a:t>1</a:t>
            </a:r>
            <a:r>
              <a:rPr lang="zh-CN" altLang="en-US" dirty="0" smtClean="0"/>
              <a:t>）</a:t>
            </a:r>
            <a:r>
              <a:rPr lang="zh-CN" altLang="zh-CN" dirty="0" smtClean="0"/>
              <a:t>办理</a:t>
            </a:r>
            <a:r>
              <a:rPr lang="zh-CN" altLang="zh-CN" dirty="0"/>
              <a:t>法律规定应由承包人办理的许可和批准，并将办理结果书面报送发包人留存；</a:t>
            </a:r>
          </a:p>
          <a:p>
            <a:r>
              <a:rPr lang="zh-CN" altLang="zh-CN" dirty="0"/>
              <a:t>（</a:t>
            </a:r>
            <a:r>
              <a:rPr lang="en-US" altLang="zh-CN" dirty="0"/>
              <a:t>2</a:t>
            </a:r>
            <a:r>
              <a:rPr lang="zh-CN" altLang="zh-CN" dirty="0"/>
              <a:t>）按法律规定和合同约定完成工程，并在保修期内承担保修义务；</a:t>
            </a:r>
          </a:p>
          <a:p>
            <a:r>
              <a:rPr lang="zh-CN" altLang="zh-CN" dirty="0"/>
              <a:t>（</a:t>
            </a:r>
            <a:r>
              <a:rPr lang="en-US" altLang="zh-CN" dirty="0"/>
              <a:t>3</a:t>
            </a:r>
            <a:r>
              <a:rPr lang="zh-CN" altLang="zh-CN" dirty="0"/>
              <a:t>）按法律规定和合同约定采取施工安全和环境保护措施，办理工伤保险，确保工程及人员、材料、设备和设施的安全；</a:t>
            </a:r>
          </a:p>
          <a:p>
            <a:r>
              <a:rPr lang="zh-CN" altLang="zh-CN" dirty="0"/>
              <a:t>（</a:t>
            </a:r>
            <a:r>
              <a:rPr lang="en-US" altLang="zh-CN" dirty="0"/>
              <a:t>4</a:t>
            </a:r>
            <a:r>
              <a:rPr lang="zh-CN" altLang="zh-CN" dirty="0"/>
              <a:t>）按合同约定的工作内容和施工进度要求，编制施工组织设计和施工措施计划，并对所有施工作业和施工方法的完备性和安全可靠性负责；</a:t>
            </a:r>
          </a:p>
          <a:p>
            <a:r>
              <a:rPr lang="zh-CN" altLang="zh-CN" dirty="0"/>
              <a:t>（</a:t>
            </a:r>
            <a:r>
              <a:rPr lang="en-US" altLang="zh-CN" dirty="0"/>
              <a:t>5</a:t>
            </a:r>
            <a:r>
              <a:rPr lang="zh-CN" altLang="zh-CN" dirty="0"/>
              <a:t>）在进行合同约定的各项工作时，不得侵害发包人与他人使用公用道路、水源、市政管网等公共设施的权利，避免对邻近的公共设施产生干扰。承包人占用或使用他人的施工场地，影响他人作业或生活的，应承担相应责任；</a:t>
            </a:r>
          </a:p>
          <a:p>
            <a:endParaRPr lang="zh-CN" altLang="en-US" dirty="0"/>
          </a:p>
        </p:txBody>
      </p:sp>
      <p:sp>
        <p:nvSpPr>
          <p:cNvPr id="4" name="Rectangle 2"/>
          <p:cNvSpPr txBox="1">
            <a:spLocks noChangeArrowheads="1"/>
          </p:cNvSpPr>
          <p:nvPr/>
        </p:nvSpPr>
        <p:spPr>
          <a:xfrm>
            <a:off x="711124" y="274323"/>
            <a:ext cx="9414194" cy="581607"/>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3200" b="1" i="0" kern="1200" baseline="0">
                <a:solidFill>
                  <a:srgbClr val="352C27"/>
                </a:solidFill>
                <a:effectLst/>
                <a:latin typeface="+mj-ea"/>
                <a:ea typeface="+mj-ea"/>
                <a:cs typeface="+mj-cs"/>
              </a:defRPr>
            </a:lvl1pPr>
          </a:lstStyle>
          <a:p>
            <a:pPr fontAlgn="auto">
              <a:spcAft>
                <a:spcPts val="0"/>
              </a:spcAft>
            </a:pPr>
            <a:r>
              <a:rPr lang="zh-CN" altLang="en-US" smtClean="0"/>
              <a:t>任务二 学习建设工程施工合同</a:t>
            </a:r>
            <a:endParaRPr lang="zh-CN" altLang="zh-CN" dirty="0" smtClean="0"/>
          </a:p>
        </p:txBody>
      </p:sp>
    </p:spTree>
    <p:extLst>
      <p:ext uri="{BB962C8B-B14F-4D97-AF65-F5344CB8AC3E}">
        <p14:creationId xmlns:p14="http://schemas.microsoft.com/office/powerpoint/2010/main" val="179591888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4294967295"/>
          </p:nvPr>
        </p:nvSpPr>
        <p:spPr>
          <a:xfrm>
            <a:off x="0" y="1071563"/>
            <a:ext cx="11053763" cy="5467350"/>
          </a:xfrm>
          <a:prstGeom prst="rect">
            <a:avLst/>
          </a:prstGeom>
        </p:spPr>
        <p:txBody>
          <a:bodyPr/>
          <a:lstStyle/>
          <a:p>
            <a:r>
              <a:rPr lang="zh-CN" altLang="en-US" dirty="0" smtClean="0"/>
              <a:t>承包人义务：</a:t>
            </a:r>
            <a:endParaRPr lang="en-US" altLang="zh-CN" dirty="0" smtClean="0"/>
          </a:p>
          <a:p>
            <a:r>
              <a:rPr lang="zh-CN" altLang="zh-CN" dirty="0"/>
              <a:t>（</a:t>
            </a:r>
            <a:r>
              <a:rPr lang="en-US" altLang="zh-CN" dirty="0"/>
              <a:t>6</a:t>
            </a:r>
            <a:r>
              <a:rPr lang="zh-CN" altLang="zh-CN" dirty="0"/>
              <a:t>）按照约定负责施工场地及其周边环境与生态的保护工作；</a:t>
            </a:r>
          </a:p>
          <a:p>
            <a:r>
              <a:rPr lang="zh-CN" altLang="zh-CN" dirty="0"/>
              <a:t>（</a:t>
            </a:r>
            <a:r>
              <a:rPr lang="en-US" altLang="zh-CN" dirty="0"/>
              <a:t>7</a:t>
            </a:r>
            <a:r>
              <a:rPr lang="zh-CN" altLang="zh-CN" dirty="0"/>
              <a:t>）按约定采取施工安全措施，确保工程及其人员、材料、设备和设施的安全，防止因工程施工造成的人身伤害和财产损失；</a:t>
            </a:r>
          </a:p>
          <a:p>
            <a:r>
              <a:rPr lang="zh-CN" altLang="zh-CN" dirty="0"/>
              <a:t>（</a:t>
            </a:r>
            <a:r>
              <a:rPr lang="en-US" altLang="zh-CN" dirty="0"/>
              <a:t>8</a:t>
            </a:r>
            <a:r>
              <a:rPr lang="zh-CN" altLang="zh-CN" dirty="0"/>
              <a:t>）将发包人按合同约定支付的各项价款专用于合同工程，且应及时支付其雇用人员工资，并及时向分包人支付合同价款；</a:t>
            </a:r>
          </a:p>
          <a:p>
            <a:r>
              <a:rPr lang="zh-CN" altLang="zh-CN" dirty="0"/>
              <a:t>（</a:t>
            </a:r>
            <a:r>
              <a:rPr lang="en-US" altLang="zh-CN" dirty="0"/>
              <a:t>9</a:t>
            </a:r>
            <a:r>
              <a:rPr lang="zh-CN" altLang="zh-CN" dirty="0"/>
              <a:t>）按照法律规定和合同约定编制竣工资料，完成竣工资料立卷及归档，并按专用合同条款约定的竣工资料的套数、内容、时间等要求移交发包人；</a:t>
            </a:r>
          </a:p>
          <a:p>
            <a:r>
              <a:rPr lang="zh-CN" altLang="zh-CN" dirty="0"/>
              <a:t>（</a:t>
            </a:r>
            <a:r>
              <a:rPr lang="en-US" altLang="zh-CN" dirty="0"/>
              <a:t>10</a:t>
            </a:r>
            <a:r>
              <a:rPr lang="zh-CN" altLang="zh-CN" dirty="0"/>
              <a:t>）应履行的其他义务</a:t>
            </a:r>
            <a:r>
              <a:rPr lang="zh-CN" altLang="zh-CN" dirty="0" smtClean="0"/>
              <a:t>。</a:t>
            </a:r>
            <a:endParaRPr lang="zh-CN" altLang="zh-CN" dirty="0"/>
          </a:p>
        </p:txBody>
      </p:sp>
      <p:sp>
        <p:nvSpPr>
          <p:cNvPr id="4" name="Rectangle 2"/>
          <p:cNvSpPr txBox="1">
            <a:spLocks noChangeArrowheads="1"/>
          </p:cNvSpPr>
          <p:nvPr/>
        </p:nvSpPr>
        <p:spPr>
          <a:xfrm>
            <a:off x="711124" y="274323"/>
            <a:ext cx="9414194" cy="581607"/>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3200" b="1" i="0" kern="1200" baseline="0">
                <a:solidFill>
                  <a:srgbClr val="352C27"/>
                </a:solidFill>
                <a:effectLst/>
                <a:latin typeface="+mj-ea"/>
                <a:ea typeface="+mj-ea"/>
                <a:cs typeface="+mj-cs"/>
              </a:defRPr>
            </a:lvl1pPr>
          </a:lstStyle>
          <a:p>
            <a:pPr fontAlgn="auto">
              <a:spcAft>
                <a:spcPts val="0"/>
              </a:spcAft>
            </a:pPr>
            <a:r>
              <a:rPr lang="zh-CN" altLang="en-US" smtClean="0"/>
              <a:t>任务二 学习建设工程施工合同</a:t>
            </a:r>
            <a:endParaRPr lang="zh-CN" altLang="zh-CN" dirty="0" smtClean="0"/>
          </a:p>
        </p:txBody>
      </p:sp>
    </p:spTree>
    <p:extLst>
      <p:ext uri="{BB962C8B-B14F-4D97-AF65-F5344CB8AC3E}">
        <p14:creationId xmlns:p14="http://schemas.microsoft.com/office/powerpoint/2010/main" val="51122355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2"/>
          <p:cNvSpPr>
            <a:spLocks noGrp="1" noChangeArrowheads="1"/>
          </p:cNvSpPr>
          <p:nvPr>
            <p:ph type="title" idx="4294967295"/>
          </p:nvPr>
        </p:nvSpPr>
        <p:spPr>
          <a:xfrm>
            <a:off x="0" y="274638"/>
            <a:ext cx="8642350" cy="1143000"/>
          </a:xfrm>
          <a:prstGeom prst="rect">
            <a:avLst/>
          </a:prstGeom>
        </p:spPr>
        <p:txBody>
          <a:bodyPr/>
          <a:lstStyle/>
          <a:p>
            <a:pPr eaLnBrk="1" hangingPunct="1"/>
            <a:r>
              <a:rPr lang="zh-CN" altLang="en-US" sz="2400" dirty="0" smtClean="0">
                <a:solidFill>
                  <a:schemeClr val="bg1"/>
                </a:solidFill>
                <a:latin typeface="微软雅黑" pitchFamily="34" charset="-122"/>
                <a:ea typeface="微软雅黑" pitchFamily="34" charset="-122"/>
                <a:hlinkClick r:id="rId2" action="ppaction://hlinkfile"/>
              </a:rPr>
              <a:t>五、</a:t>
            </a:r>
            <a:r>
              <a:rPr lang="en-US" altLang="zh-CN" sz="2400" dirty="0" smtClean="0">
                <a:solidFill>
                  <a:schemeClr val="bg1"/>
                </a:solidFill>
                <a:latin typeface="微软雅黑" pitchFamily="34" charset="-122"/>
                <a:ea typeface="微软雅黑" pitchFamily="34" charset="-122"/>
                <a:hlinkClick r:id="rId2" action="ppaction://hlinkfile"/>
              </a:rPr>
              <a:t>《</a:t>
            </a:r>
            <a:r>
              <a:rPr lang="zh-CN" altLang="en-US" sz="2400" dirty="0" smtClean="0">
                <a:solidFill>
                  <a:schemeClr val="bg1"/>
                </a:solidFill>
                <a:latin typeface="微软雅黑" pitchFamily="34" charset="-122"/>
                <a:ea typeface="微软雅黑" pitchFamily="34" charset="-122"/>
                <a:hlinkClick r:id="rId2" action="ppaction://hlinkfile"/>
              </a:rPr>
              <a:t>建设工程施工合同示范文本</a:t>
            </a:r>
            <a:r>
              <a:rPr lang="en-US" altLang="zh-CN" sz="2400" dirty="0" smtClean="0">
                <a:solidFill>
                  <a:schemeClr val="bg1"/>
                </a:solidFill>
                <a:latin typeface="微软雅黑" pitchFamily="34" charset="-122"/>
                <a:ea typeface="微软雅黑" pitchFamily="34" charset="-122"/>
                <a:hlinkClick r:id="rId2" action="ppaction://hlinkfile"/>
              </a:rPr>
              <a:t>》</a:t>
            </a:r>
            <a:r>
              <a:rPr lang="zh-CN" altLang="en-US" sz="2400" dirty="0" smtClean="0">
                <a:solidFill>
                  <a:schemeClr val="bg1"/>
                </a:solidFill>
                <a:latin typeface="微软雅黑" pitchFamily="34" charset="-122"/>
                <a:ea typeface="微软雅黑" pitchFamily="34" charset="-122"/>
                <a:hlinkClick r:id="rId2" action="ppaction://hlinkfile"/>
              </a:rPr>
              <a:t>简介</a:t>
            </a:r>
            <a:endParaRPr lang="zh-CN" altLang="en-US" sz="2400" dirty="0" smtClean="0">
              <a:solidFill>
                <a:schemeClr val="bg1"/>
              </a:solidFill>
              <a:latin typeface="微软雅黑" pitchFamily="34" charset="-122"/>
              <a:ea typeface="微软雅黑" pitchFamily="34" charset="-122"/>
            </a:endParaRPr>
          </a:p>
        </p:txBody>
      </p:sp>
      <p:sp>
        <p:nvSpPr>
          <p:cNvPr id="16388" name="Rectangle 3"/>
          <p:cNvSpPr>
            <a:spLocks noGrp="1" noChangeArrowheads="1"/>
          </p:cNvSpPr>
          <p:nvPr>
            <p:ph idx="4294967295"/>
          </p:nvPr>
        </p:nvSpPr>
        <p:spPr>
          <a:xfrm>
            <a:off x="0" y="1600200"/>
            <a:ext cx="6415088" cy="4525963"/>
          </a:xfrm>
          <a:prstGeom prst="rect">
            <a:avLst/>
          </a:prstGeom>
        </p:spPr>
        <p:txBody>
          <a:bodyPr/>
          <a:lstStyle/>
          <a:p>
            <a:pPr eaLnBrk="1" hangingPunct="1">
              <a:lnSpc>
                <a:spcPct val="150000"/>
              </a:lnSpc>
            </a:pPr>
            <a:r>
              <a:rPr lang="zh-CN" altLang="en-US" sz="2000" dirty="0" smtClean="0">
                <a:solidFill>
                  <a:schemeClr val="tx1"/>
                </a:solidFill>
                <a:latin typeface="微软雅黑" pitchFamily="34" charset="-122"/>
                <a:ea typeface="微软雅黑" pitchFamily="34" charset="-122"/>
              </a:rPr>
              <a:t>组成</a:t>
            </a:r>
          </a:p>
          <a:p>
            <a:pPr eaLnBrk="1" hangingPunct="1">
              <a:lnSpc>
                <a:spcPct val="150000"/>
              </a:lnSpc>
              <a:buFontTx/>
              <a:buNone/>
            </a:pPr>
            <a:r>
              <a:rPr lang="zh-CN" altLang="en-US" sz="2000" dirty="0" smtClean="0">
                <a:solidFill>
                  <a:schemeClr val="tx1"/>
                </a:solidFill>
                <a:latin typeface="微软雅黑" pitchFamily="34" charset="-122"/>
                <a:ea typeface="微软雅黑" pitchFamily="34" charset="-122"/>
              </a:rPr>
              <a:t>　　　</a:t>
            </a:r>
            <a:r>
              <a:rPr lang="en-US" altLang="zh-CN" sz="2000" dirty="0" smtClean="0">
                <a:solidFill>
                  <a:schemeClr val="tx1"/>
                </a:solidFill>
                <a:latin typeface="微软雅黑" pitchFamily="34" charset="-122"/>
                <a:ea typeface="微软雅黑" pitchFamily="34" charset="-122"/>
              </a:rPr>
              <a:t>《</a:t>
            </a:r>
            <a:r>
              <a:rPr lang="zh-CN" altLang="en-US" sz="2000" dirty="0" smtClean="0">
                <a:solidFill>
                  <a:schemeClr val="tx1"/>
                </a:solidFill>
                <a:latin typeface="微软雅黑" pitchFamily="34" charset="-122"/>
                <a:ea typeface="微软雅黑" pitchFamily="34" charset="-122"/>
              </a:rPr>
              <a:t>施工合同文本</a:t>
            </a:r>
            <a:r>
              <a:rPr lang="en-US" altLang="zh-CN" sz="2000" dirty="0" smtClean="0">
                <a:solidFill>
                  <a:schemeClr val="tx1"/>
                </a:solidFill>
                <a:latin typeface="微软雅黑" pitchFamily="34" charset="-122"/>
                <a:ea typeface="微软雅黑" pitchFamily="34" charset="-122"/>
              </a:rPr>
              <a:t>》</a:t>
            </a:r>
            <a:r>
              <a:rPr lang="zh-CN" altLang="en-US" sz="2000" dirty="0" smtClean="0">
                <a:solidFill>
                  <a:schemeClr val="tx1"/>
                </a:solidFill>
                <a:latin typeface="微软雅黑" pitchFamily="34" charset="-122"/>
                <a:ea typeface="微软雅黑" pitchFamily="34" charset="-122"/>
              </a:rPr>
              <a:t>由</a:t>
            </a:r>
            <a:r>
              <a:rPr lang="en-US" altLang="zh-CN" sz="2000" dirty="0" smtClean="0">
                <a:solidFill>
                  <a:schemeClr val="tx1"/>
                </a:solidFill>
                <a:latin typeface="微软雅黑" pitchFamily="34" charset="-122"/>
                <a:ea typeface="微软雅黑" pitchFamily="34" charset="-122"/>
              </a:rPr>
              <a:t>《</a:t>
            </a:r>
            <a:r>
              <a:rPr lang="zh-CN" altLang="en-US" sz="2000" dirty="0" smtClean="0">
                <a:solidFill>
                  <a:schemeClr val="tx1"/>
                </a:solidFill>
                <a:latin typeface="微软雅黑" pitchFamily="34" charset="-122"/>
                <a:ea typeface="微软雅黑" pitchFamily="34" charset="-122"/>
              </a:rPr>
              <a:t>合同协议书</a:t>
            </a:r>
            <a:r>
              <a:rPr lang="en-US" altLang="zh-CN" sz="2000" dirty="0" smtClean="0">
                <a:solidFill>
                  <a:schemeClr val="tx1"/>
                </a:solidFill>
                <a:latin typeface="微软雅黑" pitchFamily="34" charset="-122"/>
                <a:ea typeface="微软雅黑" pitchFamily="34" charset="-122"/>
              </a:rPr>
              <a:t>》</a:t>
            </a:r>
            <a:r>
              <a:rPr lang="zh-CN" altLang="en-US" sz="2000" dirty="0" smtClean="0">
                <a:solidFill>
                  <a:schemeClr val="tx1"/>
                </a:solidFill>
                <a:latin typeface="微软雅黑" pitchFamily="34" charset="-122"/>
                <a:ea typeface="微软雅黑" pitchFamily="34" charset="-122"/>
              </a:rPr>
              <a:t>、</a:t>
            </a:r>
            <a:r>
              <a:rPr lang="en-US" altLang="zh-CN" sz="2000" dirty="0" smtClean="0">
                <a:solidFill>
                  <a:schemeClr val="tx1"/>
                </a:solidFill>
                <a:latin typeface="微软雅黑" pitchFamily="34" charset="-122"/>
                <a:ea typeface="微软雅黑" pitchFamily="34" charset="-122"/>
              </a:rPr>
              <a:t>《</a:t>
            </a:r>
            <a:r>
              <a:rPr lang="zh-CN" altLang="en-US" sz="2000" dirty="0" smtClean="0">
                <a:solidFill>
                  <a:schemeClr val="tx1"/>
                </a:solidFill>
                <a:latin typeface="微软雅黑" pitchFamily="34" charset="-122"/>
                <a:ea typeface="微软雅黑" pitchFamily="34" charset="-122"/>
              </a:rPr>
              <a:t>通用合同条款</a:t>
            </a:r>
            <a:r>
              <a:rPr lang="en-US" altLang="zh-CN" sz="2000" dirty="0" smtClean="0">
                <a:solidFill>
                  <a:schemeClr val="tx1"/>
                </a:solidFill>
                <a:latin typeface="微软雅黑" pitchFamily="34" charset="-122"/>
                <a:ea typeface="微软雅黑" pitchFamily="34" charset="-122"/>
              </a:rPr>
              <a:t>》</a:t>
            </a:r>
            <a:r>
              <a:rPr lang="zh-CN" altLang="en-US" sz="2000" dirty="0" smtClean="0">
                <a:solidFill>
                  <a:schemeClr val="tx1"/>
                </a:solidFill>
                <a:latin typeface="微软雅黑" pitchFamily="34" charset="-122"/>
                <a:ea typeface="微软雅黑" pitchFamily="34" charset="-122"/>
              </a:rPr>
              <a:t>、</a:t>
            </a:r>
            <a:r>
              <a:rPr lang="en-US" altLang="zh-CN" sz="2000" dirty="0" smtClean="0">
                <a:solidFill>
                  <a:schemeClr val="tx1"/>
                </a:solidFill>
                <a:latin typeface="微软雅黑" pitchFamily="34" charset="-122"/>
                <a:ea typeface="微软雅黑" pitchFamily="34" charset="-122"/>
              </a:rPr>
              <a:t>《</a:t>
            </a:r>
            <a:r>
              <a:rPr lang="zh-CN" altLang="en-US" sz="2000" dirty="0" smtClean="0">
                <a:solidFill>
                  <a:schemeClr val="tx1"/>
                </a:solidFill>
                <a:latin typeface="微软雅黑" pitchFamily="34" charset="-122"/>
                <a:ea typeface="微软雅黑" pitchFamily="34" charset="-122"/>
              </a:rPr>
              <a:t>专用合同条款</a:t>
            </a:r>
            <a:r>
              <a:rPr lang="en-US" altLang="zh-CN" sz="2000" dirty="0" smtClean="0">
                <a:solidFill>
                  <a:schemeClr val="tx1"/>
                </a:solidFill>
                <a:latin typeface="微软雅黑" pitchFamily="34" charset="-122"/>
                <a:ea typeface="微软雅黑" pitchFamily="34" charset="-122"/>
              </a:rPr>
              <a:t>》</a:t>
            </a:r>
            <a:r>
              <a:rPr lang="zh-CN" altLang="en-US" sz="2000" dirty="0" smtClean="0">
                <a:solidFill>
                  <a:schemeClr val="tx1"/>
                </a:solidFill>
                <a:latin typeface="微软雅黑" pitchFamily="34" charset="-122"/>
                <a:ea typeface="微软雅黑" pitchFamily="34" charset="-122"/>
              </a:rPr>
              <a:t>和</a:t>
            </a:r>
            <a:r>
              <a:rPr lang="en-US" altLang="zh-CN" sz="2000" dirty="0" smtClean="0">
                <a:solidFill>
                  <a:schemeClr val="tx1"/>
                </a:solidFill>
                <a:latin typeface="微软雅黑" pitchFamily="34" charset="-122"/>
                <a:ea typeface="微软雅黑" pitchFamily="34" charset="-122"/>
              </a:rPr>
              <a:t>《</a:t>
            </a:r>
            <a:r>
              <a:rPr lang="zh-CN" altLang="en-US" sz="2000" dirty="0" smtClean="0">
                <a:solidFill>
                  <a:schemeClr val="tx1"/>
                </a:solidFill>
                <a:latin typeface="微软雅黑" pitchFamily="34" charset="-122"/>
                <a:ea typeface="微软雅黑" pitchFamily="34" charset="-122"/>
              </a:rPr>
              <a:t>合同附件</a:t>
            </a:r>
            <a:r>
              <a:rPr lang="en-US" altLang="zh-CN" sz="2000" dirty="0" smtClean="0">
                <a:solidFill>
                  <a:schemeClr val="tx1"/>
                </a:solidFill>
                <a:latin typeface="微软雅黑" pitchFamily="34" charset="-122"/>
                <a:ea typeface="微软雅黑" pitchFamily="34" charset="-122"/>
              </a:rPr>
              <a:t>》</a:t>
            </a:r>
            <a:r>
              <a:rPr lang="zh-CN" altLang="en-US" sz="2000" dirty="0" smtClean="0">
                <a:solidFill>
                  <a:schemeClr val="tx1"/>
                </a:solidFill>
                <a:latin typeface="微软雅黑" pitchFamily="34" charset="-122"/>
                <a:ea typeface="微软雅黑" pitchFamily="34" charset="-122"/>
              </a:rPr>
              <a:t>。</a:t>
            </a:r>
          </a:p>
          <a:p>
            <a:pPr eaLnBrk="1" hangingPunct="1">
              <a:lnSpc>
                <a:spcPct val="150000"/>
              </a:lnSpc>
            </a:pPr>
            <a:endParaRPr lang="en-US" altLang="zh-CN" dirty="0" smtClean="0">
              <a:solidFill>
                <a:schemeClr val="tx1"/>
              </a:solidFill>
            </a:endParaRPr>
          </a:p>
        </p:txBody>
      </p:sp>
      <p:sp>
        <p:nvSpPr>
          <p:cNvPr id="5" name="Rectangle 2"/>
          <p:cNvSpPr txBox="1">
            <a:spLocks noChangeArrowheads="1"/>
          </p:cNvSpPr>
          <p:nvPr/>
        </p:nvSpPr>
        <p:spPr>
          <a:xfrm>
            <a:off x="558724" y="121923"/>
            <a:ext cx="9414194" cy="581607"/>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3200" b="1" i="0" kern="1200" baseline="0">
                <a:solidFill>
                  <a:srgbClr val="352C27"/>
                </a:solidFill>
                <a:effectLst/>
                <a:latin typeface="+mj-ea"/>
                <a:ea typeface="+mj-ea"/>
                <a:cs typeface="+mj-cs"/>
              </a:defRPr>
            </a:lvl1pPr>
          </a:lstStyle>
          <a:p>
            <a:pPr fontAlgn="auto">
              <a:spcAft>
                <a:spcPts val="0"/>
              </a:spcAft>
            </a:pPr>
            <a:r>
              <a:rPr lang="zh-CN" altLang="en-US" smtClean="0"/>
              <a:t>任务二 学习建设工程施工合同</a:t>
            </a:r>
            <a:endParaRPr lang="zh-CN" altLang="zh-CN" dirty="0" smtClean="0"/>
          </a:p>
        </p:txBody>
      </p:sp>
      <p:pic>
        <p:nvPicPr>
          <p:cNvPr id="6" name="Picture 4" descr="PE01561_"/>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4606" y="3429000"/>
            <a:ext cx="4413250" cy="2198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27454" y="856245"/>
            <a:ext cx="3691575" cy="54403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4294967295"/>
          </p:nvPr>
        </p:nvSpPr>
        <p:spPr>
          <a:xfrm>
            <a:off x="0" y="1071563"/>
            <a:ext cx="11053763" cy="5467350"/>
          </a:xfrm>
          <a:prstGeom prst="rect">
            <a:avLst/>
          </a:prstGeom>
        </p:spPr>
        <p:txBody>
          <a:bodyPr/>
          <a:lstStyle/>
          <a:p>
            <a:pPr marL="0" indent="0">
              <a:buNone/>
            </a:pPr>
            <a:r>
              <a:rPr lang="zh-CN" altLang="en-US" dirty="0" smtClean="0">
                <a:latin typeface="楷体" panose="02010609060101010101" pitchFamily="49" charset="-122"/>
                <a:ea typeface="楷体" panose="02010609060101010101" pitchFamily="49" charset="-122"/>
              </a:rPr>
              <a:t>（一）合同协议书</a:t>
            </a:r>
            <a:endParaRPr lang="en-US" altLang="zh-CN" dirty="0" smtClean="0">
              <a:latin typeface="楷体" panose="02010609060101010101" pitchFamily="49" charset="-122"/>
              <a:ea typeface="楷体" panose="02010609060101010101" pitchFamily="49" charset="-122"/>
            </a:endParaRPr>
          </a:p>
          <a:p>
            <a:pPr marL="0" indent="0">
              <a:buNone/>
            </a:pPr>
            <a:r>
              <a:rPr lang="zh-CN" altLang="en-US" dirty="0" smtClean="0">
                <a:latin typeface="楷体" panose="02010609060101010101" pitchFamily="49" charset="-122"/>
                <a:ea typeface="楷体" panose="02010609060101010101" pitchFamily="49" charset="-122"/>
              </a:rPr>
              <a:t>合同协议书是发包人与承包人遵循平等、自愿、公平的诚信的原则，就建设工程施工中的最重要的事项协商一致而订立的协议。具有很高的法律效力。</a:t>
            </a:r>
            <a:endParaRPr lang="en-US" altLang="zh-CN" dirty="0" smtClean="0">
              <a:latin typeface="楷体" panose="02010609060101010101" pitchFamily="49" charset="-122"/>
              <a:ea typeface="楷体" panose="02010609060101010101" pitchFamily="49" charset="-122"/>
            </a:endParaRPr>
          </a:p>
          <a:p>
            <a:pPr marL="0" indent="0">
              <a:buNone/>
            </a:pPr>
            <a:r>
              <a:rPr lang="zh-CN" altLang="en-US" dirty="0" smtClean="0">
                <a:solidFill>
                  <a:schemeClr val="tx1"/>
                </a:solidFill>
                <a:latin typeface="楷体" panose="02010609060101010101" pitchFamily="49" charset="-122"/>
                <a:ea typeface="楷体" panose="02010609060101010101" pitchFamily="49" charset="-122"/>
              </a:rPr>
              <a:t>（二）通用合同条款</a:t>
            </a:r>
            <a:endParaRPr lang="en-US" altLang="zh-CN" dirty="0" smtClean="0">
              <a:solidFill>
                <a:schemeClr val="tx1"/>
              </a:solidFill>
              <a:latin typeface="楷体" panose="02010609060101010101" pitchFamily="49" charset="-122"/>
              <a:ea typeface="楷体" panose="02010609060101010101" pitchFamily="49" charset="-122"/>
            </a:endParaRPr>
          </a:p>
          <a:p>
            <a:pPr marL="0" indent="0">
              <a:buNone/>
            </a:pPr>
            <a:r>
              <a:rPr lang="zh-CN" altLang="en-US" dirty="0">
                <a:solidFill>
                  <a:schemeClr val="tx1"/>
                </a:solidFill>
                <a:latin typeface="楷体" panose="02010609060101010101" pitchFamily="49" charset="-122"/>
                <a:ea typeface="楷体" panose="02010609060101010101" pitchFamily="49" charset="-122"/>
              </a:rPr>
              <a:t>通用合同</a:t>
            </a:r>
            <a:r>
              <a:rPr lang="zh-CN" altLang="en-US" dirty="0" smtClean="0">
                <a:solidFill>
                  <a:schemeClr val="tx1"/>
                </a:solidFill>
                <a:latin typeface="楷体" panose="02010609060101010101" pitchFamily="49" charset="-122"/>
                <a:ea typeface="楷体" panose="02010609060101010101" pitchFamily="49" charset="-122"/>
              </a:rPr>
              <a:t>条款是将建设工程施工合同中的共性内容抽出来编写的一份完整的合同文件，具有很强的通用性。</a:t>
            </a:r>
            <a:endParaRPr lang="en-US" altLang="zh-CN" dirty="0">
              <a:solidFill>
                <a:schemeClr val="tx1"/>
              </a:solidFill>
              <a:latin typeface="楷体" panose="02010609060101010101" pitchFamily="49" charset="-122"/>
              <a:ea typeface="楷体" panose="02010609060101010101" pitchFamily="49" charset="-122"/>
            </a:endParaRPr>
          </a:p>
          <a:p>
            <a:pPr marL="0" indent="0">
              <a:buNone/>
            </a:pPr>
            <a:r>
              <a:rPr lang="zh-CN" altLang="en-US" dirty="0" smtClean="0">
                <a:latin typeface="楷体" panose="02010609060101010101" pitchFamily="49" charset="-122"/>
                <a:ea typeface="楷体" panose="02010609060101010101" pitchFamily="49" charset="-122"/>
              </a:rPr>
              <a:t>（三）专用</a:t>
            </a:r>
            <a:r>
              <a:rPr lang="zh-CN" altLang="en-US" dirty="0">
                <a:latin typeface="楷体" panose="02010609060101010101" pitchFamily="49" charset="-122"/>
                <a:ea typeface="楷体" panose="02010609060101010101" pitchFamily="49" charset="-122"/>
              </a:rPr>
              <a:t>合同条款</a:t>
            </a:r>
            <a:endParaRPr lang="en-US" altLang="zh-CN" dirty="0">
              <a:latin typeface="楷体" panose="02010609060101010101" pitchFamily="49" charset="-122"/>
              <a:ea typeface="楷体" panose="02010609060101010101" pitchFamily="49" charset="-122"/>
            </a:endParaRPr>
          </a:p>
          <a:p>
            <a:pPr marL="0" indent="0">
              <a:buNone/>
            </a:pPr>
            <a:r>
              <a:rPr lang="zh-CN" altLang="en-US" dirty="0" smtClean="0">
                <a:latin typeface="楷体" panose="02010609060101010101" pitchFamily="49" charset="-122"/>
                <a:ea typeface="楷体" panose="02010609060101010101" pitchFamily="49" charset="-122"/>
              </a:rPr>
              <a:t>专用合同条款是对通用合同条款原则性约定的细化、完善、补充、修改或另行约定的条款。</a:t>
            </a:r>
            <a:endParaRPr lang="zh-CN" altLang="en-US" dirty="0">
              <a:latin typeface="楷体" panose="02010609060101010101" pitchFamily="49" charset="-122"/>
              <a:ea typeface="楷体" panose="02010609060101010101" pitchFamily="49" charset="-122"/>
            </a:endParaRPr>
          </a:p>
        </p:txBody>
      </p:sp>
    </p:spTree>
    <p:extLst>
      <p:ext uri="{BB962C8B-B14F-4D97-AF65-F5344CB8AC3E}">
        <p14:creationId xmlns:p14="http://schemas.microsoft.com/office/powerpoint/2010/main" val="329248040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AutoShape 3"/>
          <p:cNvSpPr>
            <a:spLocks noChangeArrowheads="1"/>
          </p:cNvSpPr>
          <p:nvPr/>
        </p:nvSpPr>
        <p:spPr bwMode="gray">
          <a:xfrm>
            <a:off x="0" y="731838"/>
            <a:ext cx="7331075" cy="4495800"/>
          </a:xfrm>
          <a:prstGeom prst="rightArrow">
            <a:avLst>
              <a:gd name="adj1" fmla="val 79306"/>
              <a:gd name="adj2" fmla="val 40389"/>
            </a:avLst>
          </a:prstGeom>
          <a:gradFill rotWithShape="1">
            <a:gsLst>
              <a:gs pos="0">
                <a:schemeClr val="accent1">
                  <a:gamma/>
                  <a:tint val="0"/>
                  <a:invGamma/>
                  <a:alpha val="24001"/>
                </a:schemeClr>
              </a:gs>
              <a:gs pos="100000">
                <a:schemeClr val="accent1"/>
              </a:gs>
            </a:gsLst>
            <a:lin ang="0" scaled="1"/>
          </a:gradFill>
          <a:ln w="9525">
            <a:noFill/>
            <a:miter lim="800000"/>
            <a:headEnd/>
            <a:tailEnd/>
          </a:ln>
          <a:effectLst/>
        </p:spPr>
        <p:txBody>
          <a:bodyPr wrap="none" anchor="ctr"/>
          <a:lstStyle/>
          <a:p>
            <a:pPr>
              <a:defRPr/>
            </a:pPr>
            <a:endParaRPr lang="zh-CN" altLang="en-US">
              <a:latin typeface="Arial" charset="0"/>
            </a:endParaRPr>
          </a:p>
        </p:txBody>
      </p:sp>
      <p:sp>
        <p:nvSpPr>
          <p:cNvPr id="27652" name="AutoShape 4"/>
          <p:cNvSpPr>
            <a:spLocks noChangeArrowheads="1"/>
          </p:cNvSpPr>
          <p:nvPr/>
        </p:nvSpPr>
        <p:spPr bwMode="gray">
          <a:xfrm>
            <a:off x="203200" y="1341438"/>
            <a:ext cx="5384800" cy="990600"/>
          </a:xfrm>
          <a:prstGeom prst="roundRect">
            <a:avLst>
              <a:gd name="adj" fmla="val 9106"/>
            </a:avLst>
          </a:prstGeom>
          <a:gradFill rotWithShape="1">
            <a:gsLst>
              <a:gs pos="0">
                <a:schemeClr val="accent2"/>
              </a:gs>
              <a:gs pos="100000">
                <a:schemeClr val="accent2">
                  <a:gamma/>
                  <a:tint val="69804"/>
                  <a:invGamma/>
                </a:schemeClr>
              </a:gs>
            </a:gsLst>
            <a:lin ang="5400000" scaled="1"/>
          </a:gradFill>
          <a:ln w="25400">
            <a:solidFill>
              <a:schemeClr val="bg1"/>
            </a:solidFill>
            <a:round/>
            <a:headEnd/>
            <a:tailEnd/>
          </a:ln>
          <a:effectLst/>
        </p:spPr>
        <p:txBody>
          <a:bodyPr wrap="none" anchor="ctr"/>
          <a:lstStyle/>
          <a:p>
            <a:pPr algn="ctr" eaLnBrk="0" hangingPunct="0">
              <a:defRPr/>
            </a:pPr>
            <a:r>
              <a:rPr lang="en-US" altLang="zh-CN" sz="2000" dirty="0">
                <a:solidFill>
                  <a:schemeClr val="bg1"/>
                </a:solidFill>
                <a:latin typeface="微软雅黑" pitchFamily="34" charset="-122"/>
                <a:ea typeface="微软雅黑" pitchFamily="34" charset="-122"/>
              </a:rPr>
              <a:t>(</a:t>
            </a:r>
            <a:r>
              <a:rPr lang="zh-CN" altLang="en-US" sz="2000" dirty="0">
                <a:solidFill>
                  <a:schemeClr val="bg1"/>
                </a:solidFill>
                <a:latin typeface="微软雅黑" pitchFamily="34" charset="-122"/>
                <a:ea typeface="微软雅黑" pitchFamily="34" charset="-122"/>
              </a:rPr>
              <a:t>一</a:t>
            </a:r>
            <a:r>
              <a:rPr lang="en-US" altLang="zh-CN" sz="2000" dirty="0">
                <a:solidFill>
                  <a:schemeClr val="bg1"/>
                </a:solidFill>
                <a:latin typeface="微软雅黑" pitchFamily="34" charset="-122"/>
                <a:ea typeface="微软雅黑" pitchFamily="34" charset="-122"/>
              </a:rPr>
              <a:t>)</a:t>
            </a:r>
            <a:r>
              <a:rPr lang="zh-CN" altLang="en-US" sz="2000" dirty="0">
                <a:solidFill>
                  <a:schemeClr val="bg1"/>
                </a:solidFill>
                <a:latin typeface="微软雅黑" pitchFamily="34" charset="-122"/>
                <a:ea typeface="微软雅黑" pitchFamily="34" charset="-122"/>
              </a:rPr>
              <a:t>建设行政主管机关对施工合同的</a:t>
            </a:r>
          </a:p>
          <a:p>
            <a:pPr algn="ctr" eaLnBrk="0" hangingPunct="0">
              <a:defRPr/>
            </a:pPr>
            <a:r>
              <a:rPr lang="zh-CN" altLang="en-US" sz="2000" dirty="0">
                <a:solidFill>
                  <a:schemeClr val="bg1"/>
                </a:solidFill>
                <a:latin typeface="微软雅黑" pitchFamily="34" charset="-122"/>
                <a:ea typeface="微软雅黑" pitchFamily="34" charset="-122"/>
              </a:rPr>
              <a:t>监督管理</a:t>
            </a:r>
          </a:p>
        </p:txBody>
      </p:sp>
      <p:sp>
        <p:nvSpPr>
          <p:cNvPr id="27653" name="AutoShape 5"/>
          <p:cNvSpPr>
            <a:spLocks noChangeArrowheads="1"/>
          </p:cNvSpPr>
          <p:nvPr/>
        </p:nvSpPr>
        <p:spPr bwMode="gray">
          <a:xfrm>
            <a:off x="239713" y="2489200"/>
            <a:ext cx="5383212" cy="990600"/>
          </a:xfrm>
          <a:prstGeom prst="roundRect">
            <a:avLst>
              <a:gd name="adj" fmla="val 9106"/>
            </a:avLst>
          </a:prstGeom>
          <a:gradFill rotWithShape="1">
            <a:gsLst>
              <a:gs pos="0">
                <a:schemeClr val="folHlink"/>
              </a:gs>
              <a:gs pos="100000">
                <a:schemeClr val="folHlink">
                  <a:gamma/>
                  <a:tint val="69804"/>
                  <a:invGamma/>
                </a:schemeClr>
              </a:gs>
            </a:gsLst>
            <a:lin ang="5400000" scaled="1"/>
          </a:gradFill>
          <a:ln w="25400">
            <a:solidFill>
              <a:schemeClr val="bg1"/>
            </a:solidFill>
            <a:round/>
            <a:headEnd/>
            <a:tailEnd/>
          </a:ln>
          <a:effectLst/>
        </p:spPr>
        <p:txBody>
          <a:bodyPr wrap="none" anchor="ctr"/>
          <a:lstStyle/>
          <a:p>
            <a:pPr algn="ctr" eaLnBrk="0" hangingPunct="0">
              <a:defRPr/>
            </a:pPr>
            <a:r>
              <a:rPr lang="en-US" altLang="zh-CN" sz="2000" dirty="0">
                <a:solidFill>
                  <a:schemeClr val="bg1"/>
                </a:solidFill>
                <a:latin typeface="微软雅黑" pitchFamily="34" charset="-122"/>
                <a:ea typeface="微软雅黑" pitchFamily="34" charset="-122"/>
              </a:rPr>
              <a:t>(</a:t>
            </a:r>
            <a:r>
              <a:rPr lang="zh-CN" altLang="en-US" sz="2000" dirty="0">
                <a:solidFill>
                  <a:schemeClr val="bg1"/>
                </a:solidFill>
                <a:latin typeface="微软雅黑" pitchFamily="34" charset="-122"/>
                <a:ea typeface="微软雅黑" pitchFamily="34" charset="-122"/>
              </a:rPr>
              <a:t>二</a:t>
            </a:r>
            <a:r>
              <a:rPr lang="en-US" altLang="zh-CN" sz="2000" dirty="0">
                <a:solidFill>
                  <a:schemeClr val="bg1"/>
                </a:solidFill>
                <a:latin typeface="微软雅黑" pitchFamily="34" charset="-122"/>
                <a:ea typeface="微软雅黑" pitchFamily="34" charset="-122"/>
              </a:rPr>
              <a:t>)</a:t>
            </a:r>
            <a:r>
              <a:rPr lang="zh-CN" altLang="en-US" sz="2000" dirty="0">
                <a:solidFill>
                  <a:schemeClr val="bg1"/>
                </a:solidFill>
                <a:latin typeface="微软雅黑" pitchFamily="34" charset="-122"/>
                <a:ea typeface="微软雅黑" pitchFamily="34" charset="-122"/>
              </a:rPr>
              <a:t>质量监督机构对合同履行的监督</a:t>
            </a:r>
          </a:p>
        </p:txBody>
      </p:sp>
      <p:sp>
        <p:nvSpPr>
          <p:cNvPr id="27654" name="AutoShape 6"/>
          <p:cNvSpPr>
            <a:spLocks noChangeArrowheads="1"/>
          </p:cNvSpPr>
          <p:nvPr/>
        </p:nvSpPr>
        <p:spPr bwMode="gray">
          <a:xfrm>
            <a:off x="203200" y="3627438"/>
            <a:ext cx="5384800" cy="990600"/>
          </a:xfrm>
          <a:prstGeom prst="roundRect">
            <a:avLst>
              <a:gd name="adj" fmla="val 9106"/>
            </a:avLst>
          </a:prstGeom>
          <a:gradFill rotWithShape="1">
            <a:gsLst>
              <a:gs pos="0">
                <a:schemeClr val="hlink"/>
              </a:gs>
              <a:gs pos="100000">
                <a:schemeClr val="hlink">
                  <a:gamma/>
                  <a:tint val="69804"/>
                  <a:invGamma/>
                </a:schemeClr>
              </a:gs>
            </a:gsLst>
            <a:lin ang="5400000" scaled="1"/>
          </a:gradFill>
          <a:ln w="25400">
            <a:solidFill>
              <a:schemeClr val="bg1"/>
            </a:solidFill>
            <a:round/>
            <a:headEnd/>
            <a:tailEnd/>
          </a:ln>
          <a:effectLst/>
        </p:spPr>
        <p:txBody>
          <a:bodyPr wrap="none" anchor="ctr"/>
          <a:lstStyle/>
          <a:p>
            <a:pPr algn="ctr" eaLnBrk="0" hangingPunct="0">
              <a:defRPr/>
            </a:pPr>
            <a:r>
              <a:rPr lang="zh-CN" altLang="en-US" sz="2000" dirty="0">
                <a:solidFill>
                  <a:schemeClr val="bg1"/>
                </a:solidFill>
                <a:latin typeface="微软雅黑" pitchFamily="34" charset="-122"/>
                <a:ea typeface="微软雅黑" pitchFamily="34" charset="-122"/>
              </a:rPr>
              <a:t>（三）金融机构对施工合同的管理</a:t>
            </a:r>
          </a:p>
        </p:txBody>
      </p:sp>
      <p:grpSp>
        <p:nvGrpSpPr>
          <p:cNvPr id="21511" name="Group 7"/>
          <p:cNvGrpSpPr>
            <a:grpSpLocks/>
          </p:cNvGrpSpPr>
          <p:nvPr/>
        </p:nvGrpSpPr>
        <p:grpSpPr bwMode="auto">
          <a:xfrm>
            <a:off x="7381875" y="1357313"/>
            <a:ext cx="3048000" cy="3309937"/>
            <a:chOff x="528" y="1392"/>
            <a:chExt cx="1158" cy="2085"/>
          </a:xfrm>
        </p:grpSpPr>
        <p:sp>
          <p:nvSpPr>
            <p:cNvPr id="27656" name="AutoShape 8"/>
            <p:cNvSpPr>
              <a:spLocks noChangeArrowheads="1"/>
            </p:cNvSpPr>
            <p:nvPr/>
          </p:nvSpPr>
          <p:spPr bwMode="gray">
            <a:xfrm>
              <a:off x="528" y="1392"/>
              <a:ext cx="1158" cy="2085"/>
            </a:xfrm>
            <a:prstGeom prst="roundRect">
              <a:avLst>
                <a:gd name="adj" fmla="val 16667"/>
              </a:avLst>
            </a:prstGeom>
            <a:solidFill>
              <a:schemeClr val="accent2"/>
            </a:solidFill>
            <a:ln w="38100">
              <a:solidFill>
                <a:schemeClr val="bg1"/>
              </a:solidFill>
              <a:round/>
              <a:headEnd/>
              <a:tailEnd/>
            </a:ln>
            <a:effectLst>
              <a:outerShdw dist="107763" dir="2700000" algn="ctr" rotWithShape="0">
                <a:srgbClr val="808080">
                  <a:alpha val="50000"/>
                </a:srgbClr>
              </a:outerShdw>
            </a:effectLst>
          </p:spPr>
          <p:txBody>
            <a:bodyPr wrap="none" anchor="ctr"/>
            <a:lstStyle/>
            <a:p>
              <a:pPr>
                <a:defRPr/>
              </a:pPr>
              <a:endParaRPr lang="zh-CN" altLang="en-US">
                <a:latin typeface="Arial" charset="0"/>
              </a:endParaRPr>
            </a:p>
          </p:txBody>
        </p:sp>
        <p:sp>
          <p:nvSpPr>
            <p:cNvPr id="21544" name="AutoShape 9"/>
            <p:cNvSpPr>
              <a:spLocks noChangeArrowheads="1"/>
            </p:cNvSpPr>
            <p:nvPr/>
          </p:nvSpPr>
          <p:spPr bwMode="gray">
            <a:xfrm>
              <a:off x="576" y="1416"/>
              <a:ext cx="1063" cy="288"/>
            </a:xfrm>
            <a:prstGeom prst="roundRect">
              <a:avLst>
                <a:gd name="adj" fmla="val 50000"/>
              </a:avLst>
            </a:prstGeom>
            <a:gradFill rotWithShape="1">
              <a:gsLst>
                <a:gs pos="0">
                  <a:schemeClr val="bg1"/>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endParaRPr lang="zh-CN" altLang="en-US"/>
            </a:p>
          </p:txBody>
        </p:sp>
      </p:grpSp>
      <p:grpSp>
        <p:nvGrpSpPr>
          <p:cNvPr id="21512" name="Group 11"/>
          <p:cNvGrpSpPr>
            <a:grpSpLocks/>
          </p:cNvGrpSpPr>
          <p:nvPr/>
        </p:nvGrpSpPr>
        <p:grpSpPr bwMode="auto">
          <a:xfrm>
            <a:off x="406400" y="1570038"/>
            <a:ext cx="730250" cy="512762"/>
            <a:chOff x="5088" y="240"/>
            <a:chExt cx="384" cy="384"/>
          </a:xfrm>
        </p:grpSpPr>
        <p:sp>
          <p:nvSpPr>
            <p:cNvPr id="21534" name="Oval 12"/>
            <p:cNvSpPr>
              <a:spLocks noChangeArrowheads="1"/>
            </p:cNvSpPr>
            <p:nvPr/>
          </p:nvSpPr>
          <p:spPr bwMode="gray">
            <a:xfrm>
              <a:off x="5088" y="240"/>
              <a:ext cx="96" cy="96"/>
            </a:xfrm>
            <a:prstGeom prst="ellipse">
              <a:avLst/>
            </a:prstGeom>
            <a:solidFill>
              <a:schemeClr val="bg1">
                <a:alpha val="50195"/>
              </a:scheme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endParaRPr lang="zh-CN" altLang="en-US"/>
            </a:p>
          </p:txBody>
        </p:sp>
        <p:sp>
          <p:nvSpPr>
            <p:cNvPr id="21535" name="Oval 13"/>
            <p:cNvSpPr>
              <a:spLocks noChangeArrowheads="1"/>
            </p:cNvSpPr>
            <p:nvPr/>
          </p:nvSpPr>
          <p:spPr bwMode="gray">
            <a:xfrm>
              <a:off x="5232" y="240"/>
              <a:ext cx="96" cy="96"/>
            </a:xfrm>
            <a:prstGeom prst="ellipse">
              <a:avLst/>
            </a:prstGeom>
            <a:solidFill>
              <a:schemeClr val="bg1">
                <a:alpha val="50195"/>
              </a:scheme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endParaRPr lang="zh-CN" altLang="en-US"/>
            </a:p>
          </p:txBody>
        </p:sp>
        <p:sp>
          <p:nvSpPr>
            <p:cNvPr id="21536" name="Oval 14"/>
            <p:cNvSpPr>
              <a:spLocks noChangeArrowheads="1"/>
            </p:cNvSpPr>
            <p:nvPr/>
          </p:nvSpPr>
          <p:spPr bwMode="gray">
            <a:xfrm>
              <a:off x="5376" y="240"/>
              <a:ext cx="96" cy="96"/>
            </a:xfrm>
            <a:prstGeom prst="ellipse">
              <a:avLst/>
            </a:prstGeom>
            <a:solidFill>
              <a:schemeClr val="bg1">
                <a:alpha val="50195"/>
              </a:scheme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endParaRPr lang="zh-CN" altLang="en-US"/>
            </a:p>
          </p:txBody>
        </p:sp>
        <p:sp>
          <p:nvSpPr>
            <p:cNvPr id="21537" name="Oval 15"/>
            <p:cNvSpPr>
              <a:spLocks noChangeArrowheads="1"/>
            </p:cNvSpPr>
            <p:nvPr/>
          </p:nvSpPr>
          <p:spPr bwMode="gray">
            <a:xfrm>
              <a:off x="5088" y="384"/>
              <a:ext cx="96" cy="96"/>
            </a:xfrm>
            <a:prstGeom prst="ellipse">
              <a:avLst/>
            </a:prstGeom>
            <a:solidFill>
              <a:schemeClr val="bg1">
                <a:alpha val="50195"/>
              </a:scheme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endParaRPr lang="zh-CN" altLang="en-US"/>
            </a:p>
          </p:txBody>
        </p:sp>
        <p:sp>
          <p:nvSpPr>
            <p:cNvPr id="21538" name="Oval 16"/>
            <p:cNvSpPr>
              <a:spLocks noChangeArrowheads="1"/>
            </p:cNvSpPr>
            <p:nvPr/>
          </p:nvSpPr>
          <p:spPr bwMode="gray">
            <a:xfrm>
              <a:off x="5232" y="384"/>
              <a:ext cx="96" cy="96"/>
            </a:xfrm>
            <a:prstGeom prst="ellipse">
              <a:avLst/>
            </a:prstGeom>
            <a:solidFill>
              <a:schemeClr val="bg1">
                <a:alpha val="50195"/>
              </a:scheme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endParaRPr lang="zh-CN" altLang="en-US"/>
            </a:p>
          </p:txBody>
        </p:sp>
        <p:sp>
          <p:nvSpPr>
            <p:cNvPr id="21539" name="Oval 17"/>
            <p:cNvSpPr>
              <a:spLocks noChangeArrowheads="1"/>
            </p:cNvSpPr>
            <p:nvPr/>
          </p:nvSpPr>
          <p:spPr bwMode="gray">
            <a:xfrm>
              <a:off x="5376" y="384"/>
              <a:ext cx="96" cy="96"/>
            </a:xfrm>
            <a:prstGeom prst="ellipse">
              <a:avLst/>
            </a:prstGeom>
            <a:solidFill>
              <a:schemeClr val="bg1">
                <a:alpha val="50195"/>
              </a:scheme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endParaRPr lang="zh-CN" altLang="en-US"/>
            </a:p>
          </p:txBody>
        </p:sp>
        <p:sp>
          <p:nvSpPr>
            <p:cNvPr id="21540" name="Oval 18"/>
            <p:cNvSpPr>
              <a:spLocks noChangeArrowheads="1"/>
            </p:cNvSpPr>
            <p:nvPr/>
          </p:nvSpPr>
          <p:spPr bwMode="gray">
            <a:xfrm>
              <a:off x="5088" y="528"/>
              <a:ext cx="96" cy="96"/>
            </a:xfrm>
            <a:prstGeom prst="ellipse">
              <a:avLst/>
            </a:prstGeom>
            <a:solidFill>
              <a:schemeClr val="bg1">
                <a:alpha val="50195"/>
              </a:scheme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endParaRPr lang="zh-CN" altLang="en-US"/>
            </a:p>
          </p:txBody>
        </p:sp>
        <p:sp>
          <p:nvSpPr>
            <p:cNvPr id="21541" name="Oval 19"/>
            <p:cNvSpPr>
              <a:spLocks noChangeArrowheads="1"/>
            </p:cNvSpPr>
            <p:nvPr/>
          </p:nvSpPr>
          <p:spPr bwMode="gray">
            <a:xfrm>
              <a:off x="5232" y="528"/>
              <a:ext cx="96" cy="96"/>
            </a:xfrm>
            <a:prstGeom prst="ellipse">
              <a:avLst/>
            </a:prstGeom>
            <a:solidFill>
              <a:schemeClr val="bg1">
                <a:alpha val="50195"/>
              </a:scheme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endParaRPr lang="zh-CN" altLang="en-US"/>
            </a:p>
          </p:txBody>
        </p:sp>
        <p:sp>
          <p:nvSpPr>
            <p:cNvPr id="21542" name="Oval 20"/>
            <p:cNvSpPr>
              <a:spLocks noChangeArrowheads="1"/>
            </p:cNvSpPr>
            <p:nvPr/>
          </p:nvSpPr>
          <p:spPr bwMode="gray">
            <a:xfrm>
              <a:off x="5376" y="528"/>
              <a:ext cx="96" cy="96"/>
            </a:xfrm>
            <a:prstGeom prst="ellipse">
              <a:avLst/>
            </a:prstGeom>
            <a:solidFill>
              <a:schemeClr val="bg1">
                <a:alpha val="50195"/>
              </a:scheme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endParaRPr lang="zh-CN" altLang="en-US"/>
            </a:p>
          </p:txBody>
        </p:sp>
      </p:grpSp>
      <p:grpSp>
        <p:nvGrpSpPr>
          <p:cNvPr id="21513" name="Group 21"/>
          <p:cNvGrpSpPr>
            <a:grpSpLocks/>
          </p:cNvGrpSpPr>
          <p:nvPr/>
        </p:nvGrpSpPr>
        <p:grpSpPr bwMode="auto">
          <a:xfrm>
            <a:off x="406400" y="2713038"/>
            <a:ext cx="730250" cy="512762"/>
            <a:chOff x="5088" y="240"/>
            <a:chExt cx="384" cy="384"/>
          </a:xfrm>
        </p:grpSpPr>
        <p:sp>
          <p:nvSpPr>
            <p:cNvPr id="21525" name="Oval 22"/>
            <p:cNvSpPr>
              <a:spLocks noChangeArrowheads="1"/>
            </p:cNvSpPr>
            <p:nvPr/>
          </p:nvSpPr>
          <p:spPr bwMode="gray">
            <a:xfrm>
              <a:off x="5088" y="240"/>
              <a:ext cx="96" cy="96"/>
            </a:xfrm>
            <a:prstGeom prst="ellipse">
              <a:avLst/>
            </a:prstGeom>
            <a:solidFill>
              <a:schemeClr val="bg1">
                <a:alpha val="50195"/>
              </a:scheme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endParaRPr lang="zh-CN" altLang="en-US"/>
            </a:p>
          </p:txBody>
        </p:sp>
        <p:sp>
          <p:nvSpPr>
            <p:cNvPr id="21526" name="Oval 23"/>
            <p:cNvSpPr>
              <a:spLocks noChangeArrowheads="1"/>
            </p:cNvSpPr>
            <p:nvPr/>
          </p:nvSpPr>
          <p:spPr bwMode="gray">
            <a:xfrm>
              <a:off x="5232" y="240"/>
              <a:ext cx="96" cy="96"/>
            </a:xfrm>
            <a:prstGeom prst="ellipse">
              <a:avLst/>
            </a:prstGeom>
            <a:solidFill>
              <a:schemeClr val="bg1">
                <a:alpha val="50195"/>
              </a:scheme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endParaRPr lang="zh-CN" altLang="en-US"/>
            </a:p>
          </p:txBody>
        </p:sp>
        <p:sp>
          <p:nvSpPr>
            <p:cNvPr id="21527" name="Oval 24"/>
            <p:cNvSpPr>
              <a:spLocks noChangeArrowheads="1"/>
            </p:cNvSpPr>
            <p:nvPr/>
          </p:nvSpPr>
          <p:spPr bwMode="gray">
            <a:xfrm>
              <a:off x="5376" y="240"/>
              <a:ext cx="96" cy="96"/>
            </a:xfrm>
            <a:prstGeom prst="ellipse">
              <a:avLst/>
            </a:prstGeom>
            <a:solidFill>
              <a:schemeClr val="bg1">
                <a:alpha val="50195"/>
              </a:scheme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endParaRPr lang="zh-CN" altLang="en-US"/>
            </a:p>
          </p:txBody>
        </p:sp>
        <p:sp>
          <p:nvSpPr>
            <p:cNvPr id="21528" name="Oval 25"/>
            <p:cNvSpPr>
              <a:spLocks noChangeArrowheads="1"/>
            </p:cNvSpPr>
            <p:nvPr/>
          </p:nvSpPr>
          <p:spPr bwMode="gray">
            <a:xfrm>
              <a:off x="5088" y="384"/>
              <a:ext cx="96" cy="96"/>
            </a:xfrm>
            <a:prstGeom prst="ellipse">
              <a:avLst/>
            </a:prstGeom>
            <a:solidFill>
              <a:schemeClr val="bg1">
                <a:alpha val="50195"/>
              </a:scheme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endParaRPr lang="zh-CN" altLang="en-US"/>
            </a:p>
          </p:txBody>
        </p:sp>
        <p:sp>
          <p:nvSpPr>
            <p:cNvPr id="21529" name="Oval 26"/>
            <p:cNvSpPr>
              <a:spLocks noChangeArrowheads="1"/>
            </p:cNvSpPr>
            <p:nvPr/>
          </p:nvSpPr>
          <p:spPr bwMode="gray">
            <a:xfrm>
              <a:off x="5232" y="384"/>
              <a:ext cx="96" cy="96"/>
            </a:xfrm>
            <a:prstGeom prst="ellipse">
              <a:avLst/>
            </a:prstGeom>
            <a:solidFill>
              <a:schemeClr val="bg1">
                <a:alpha val="50195"/>
              </a:scheme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endParaRPr lang="zh-CN" altLang="en-US"/>
            </a:p>
          </p:txBody>
        </p:sp>
        <p:sp>
          <p:nvSpPr>
            <p:cNvPr id="21530" name="Oval 27"/>
            <p:cNvSpPr>
              <a:spLocks noChangeArrowheads="1"/>
            </p:cNvSpPr>
            <p:nvPr/>
          </p:nvSpPr>
          <p:spPr bwMode="gray">
            <a:xfrm>
              <a:off x="5376" y="384"/>
              <a:ext cx="96" cy="96"/>
            </a:xfrm>
            <a:prstGeom prst="ellipse">
              <a:avLst/>
            </a:prstGeom>
            <a:solidFill>
              <a:schemeClr val="bg1">
                <a:alpha val="50195"/>
              </a:scheme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endParaRPr lang="zh-CN" altLang="en-US"/>
            </a:p>
          </p:txBody>
        </p:sp>
        <p:sp>
          <p:nvSpPr>
            <p:cNvPr id="21531" name="Oval 28"/>
            <p:cNvSpPr>
              <a:spLocks noChangeArrowheads="1"/>
            </p:cNvSpPr>
            <p:nvPr/>
          </p:nvSpPr>
          <p:spPr bwMode="gray">
            <a:xfrm>
              <a:off x="5088" y="528"/>
              <a:ext cx="96" cy="96"/>
            </a:xfrm>
            <a:prstGeom prst="ellipse">
              <a:avLst/>
            </a:prstGeom>
            <a:solidFill>
              <a:schemeClr val="bg1">
                <a:alpha val="50195"/>
              </a:scheme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endParaRPr lang="zh-CN" altLang="en-US"/>
            </a:p>
          </p:txBody>
        </p:sp>
        <p:sp>
          <p:nvSpPr>
            <p:cNvPr id="21532" name="Oval 29"/>
            <p:cNvSpPr>
              <a:spLocks noChangeArrowheads="1"/>
            </p:cNvSpPr>
            <p:nvPr/>
          </p:nvSpPr>
          <p:spPr bwMode="gray">
            <a:xfrm>
              <a:off x="5232" y="528"/>
              <a:ext cx="96" cy="96"/>
            </a:xfrm>
            <a:prstGeom prst="ellipse">
              <a:avLst/>
            </a:prstGeom>
            <a:solidFill>
              <a:schemeClr val="bg1">
                <a:alpha val="50195"/>
              </a:scheme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endParaRPr lang="zh-CN" altLang="en-US"/>
            </a:p>
          </p:txBody>
        </p:sp>
        <p:sp>
          <p:nvSpPr>
            <p:cNvPr id="21533" name="Oval 30"/>
            <p:cNvSpPr>
              <a:spLocks noChangeArrowheads="1"/>
            </p:cNvSpPr>
            <p:nvPr/>
          </p:nvSpPr>
          <p:spPr bwMode="gray">
            <a:xfrm>
              <a:off x="5376" y="528"/>
              <a:ext cx="96" cy="96"/>
            </a:xfrm>
            <a:prstGeom prst="ellipse">
              <a:avLst/>
            </a:prstGeom>
            <a:solidFill>
              <a:schemeClr val="bg1">
                <a:alpha val="50195"/>
              </a:scheme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endParaRPr lang="zh-CN" altLang="en-US"/>
            </a:p>
          </p:txBody>
        </p:sp>
      </p:grpSp>
      <p:grpSp>
        <p:nvGrpSpPr>
          <p:cNvPr id="21514" name="Group 31"/>
          <p:cNvGrpSpPr>
            <a:grpSpLocks/>
          </p:cNvGrpSpPr>
          <p:nvPr/>
        </p:nvGrpSpPr>
        <p:grpSpPr bwMode="auto">
          <a:xfrm>
            <a:off x="406400" y="3856038"/>
            <a:ext cx="730250" cy="512762"/>
            <a:chOff x="5088" y="240"/>
            <a:chExt cx="384" cy="384"/>
          </a:xfrm>
        </p:grpSpPr>
        <p:sp>
          <p:nvSpPr>
            <p:cNvPr id="21516" name="Oval 32"/>
            <p:cNvSpPr>
              <a:spLocks noChangeArrowheads="1"/>
            </p:cNvSpPr>
            <p:nvPr/>
          </p:nvSpPr>
          <p:spPr bwMode="gray">
            <a:xfrm>
              <a:off x="5088" y="240"/>
              <a:ext cx="96" cy="96"/>
            </a:xfrm>
            <a:prstGeom prst="ellipse">
              <a:avLst/>
            </a:prstGeom>
            <a:solidFill>
              <a:schemeClr val="bg1">
                <a:alpha val="50195"/>
              </a:scheme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endParaRPr lang="zh-CN" altLang="en-US"/>
            </a:p>
          </p:txBody>
        </p:sp>
        <p:sp>
          <p:nvSpPr>
            <p:cNvPr id="21517" name="Oval 33"/>
            <p:cNvSpPr>
              <a:spLocks noChangeArrowheads="1"/>
            </p:cNvSpPr>
            <p:nvPr/>
          </p:nvSpPr>
          <p:spPr bwMode="gray">
            <a:xfrm>
              <a:off x="5232" y="240"/>
              <a:ext cx="96" cy="96"/>
            </a:xfrm>
            <a:prstGeom prst="ellipse">
              <a:avLst/>
            </a:prstGeom>
            <a:solidFill>
              <a:schemeClr val="bg1">
                <a:alpha val="50195"/>
              </a:scheme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endParaRPr lang="zh-CN" altLang="en-US"/>
            </a:p>
          </p:txBody>
        </p:sp>
        <p:sp>
          <p:nvSpPr>
            <p:cNvPr id="21518" name="Oval 34"/>
            <p:cNvSpPr>
              <a:spLocks noChangeArrowheads="1"/>
            </p:cNvSpPr>
            <p:nvPr/>
          </p:nvSpPr>
          <p:spPr bwMode="gray">
            <a:xfrm>
              <a:off x="5376" y="240"/>
              <a:ext cx="96" cy="96"/>
            </a:xfrm>
            <a:prstGeom prst="ellipse">
              <a:avLst/>
            </a:prstGeom>
            <a:solidFill>
              <a:schemeClr val="bg1">
                <a:alpha val="50195"/>
              </a:scheme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endParaRPr lang="zh-CN" altLang="en-US"/>
            </a:p>
          </p:txBody>
        </p:sp>
        <p:sp>
          <p:nvSpPr>
            <p:cNvPr id="21519" name="Oval 35"/>
            <p:cNvSpPr>
              <a:spLocks noChangeArrowheads="1"/>
            </p:cNvSpPr>
            <p:nvPr/>
          </p:nvSpPr>
          <p:spPr bwMode="gray">
            <a:xfrm>
              <a:off x="5088" y="384"/>
              <a:ext cx="96" cy="96"/>
            </a:xfrm>
            <a:prstGeom prst="ellipse">
              <a:avLst/>
            </a:prstGeom>
            <a:solidFill>
              <a:schemeClr val="bg1">
                <a:alpha val="50195"/>
              </a:scheme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endParaRPr lang="zh-CN" altLang="en-US"/>
            </a:p>
          </p:txBody>
        </p:sp>
        <p:sp>
          <p:nvSpPr>
            <p:cNvPr id="21520" name="Oval 36"/>
            <p:cNvSpPr>
              <a:spLocks noChangeArrowheads="1"/>
            </p:cNvSpPr>
            <p:nvPr/>
          </p:nvSpPr>
          <p:spPr bwMode="gray">
            <a:xfrm>
              <a:off x="5232" y="384"/>
              <a:ext cx="96" cy="96"/>
            </a:xfrm>
            <a:prstGeom prst="ellipse">
              <a:avLst/>
            </a:prstGeom>
            <a:solidFill>
              <a:schemeClr val="bg1">
                <a:alpha val="50195"/>
              </a:scheme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endParaRPr lang="zh-CN" altLang="en-US"/>
            </a:p>
          </p:txBody>
        </p:sp>
        <p:sp>
          <p:nvSpPr>
            <p:cNvPr id="21521" name="Oval 37"/>
            <p:cNvSpPr>
              <a:spLocks noChangeArrowheads="1"/>
            </p:cNvSpPr>
            <p:nvPr/>
          </p:nvSpPr>
          <p:spPr bwMode="gray">
            <a:xfrm>
              <a:off x="5376" y="384"/>
              <a:ext cx="96" cy="96"/>
            </a:xfrm>
            <a:prstGeom prst="ellipse">
              <a:avLst/>
            </a:prstGeom>
            <a:solidFill>
              <a:schemeClr val="bg1">
                <a:alpha val="50195"/>
              </a:scheme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endParaRPr lang="zh-CN" altLang="en-US"/>
            </a:p>
          </p:txBody>
        </p:sp>
        <p:sp>
          <p:nvSpPr>
            <p:cNvPr id="21522" name="Oval 38"/>
            <p:cNvSpPr>
              <a:spLocks noChangeArrowheads="1"/>
            </p:cNvSpPr>
            <p:nvPr/>
          </p:nvSpPr>
          <p:spPr bwMode="gray">
            <a:xfrm>
              <a:off x="5088" y="528"/>
              <a:ext cx="96" cy="96"/>
            </a:xfrm>
            <a:prstGeom prst="ellipse">
              <a:avLst/>
            </a:prstGeom>
            <a:solidFill>
              <a:schemeClr val="bg1">
                <a:alpha val="50195"/>
              </a:scheme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endParaRPr lang="zh-CN" altLang="en-US"/>
            </a:p>
          </p:txBody>
        </p:sp>
        <p:sp>
          <p:nvSpPr>
            <p:cNvPr id="21523" name="Oval 39"/>
            <p:cNvSpPr>
              <a:spLocks noChangeArrowheads="1"/>
            </p:cNvSpPr>
            <p:nvPr/>
          </p:nvSpPr>
          <p:spPr bwMode="gray">
            <a:xfrm>
              <a:off x="5232" y="528"/>
              <a:ext cx="96" cy="96"/>
            </a:xfrm>
            <a:prstGeom prst="ellipse">
              <a:avLst/>
            </a:prstGeom>
            <a:solidFill>
              <a:schemeClr val="bg1">
                <a:alpha val="50195"/>
              </a:scheme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endParaRPr lang="zh-CN" altLang="en-US"/>
            </a:p>
          </p:txBody>
        </p:sp>
        <p:sp>
          <p:nvSpPr>
            <p:cNvPr id="21524" name="Oval 40"/>
            <p:cNvSpPr>
              <a:spLocks noChangeArrowheads="1"/>
            </p:cNvSpPr>
            <p:nvPr/>
          </p:nvSpPr>
          <p:spPr bwMode="gray">
            <a:xfrm>
              <a:off x="5376" y="528"/>
              <a:ext cx="96" cy="96"/>
            </a:xfrm>
            <a:prstGeom prst="ellipse">
              <a:avLst/>
            </a:prstGeom>
            <a:solidFill>
              <a:schemeClr val="bg1">
                <a:alpha val="50195"/>
              </a:scheme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endParaRPr lang="zh-CN" altLang="en-US"/>
            </a:p>
          </p:txBody>
        </p:sp>
      </p:grpSp>
      <p:sp>
        <p:nvSpPr>
          <p:cNvPr id="21515" name="Text Box 41"/>
          <p:cNvSpPr txBox="1">
            <a:spLocks noChangeArrowheads="1"/>
          </p:cNvSpPr>
          <p:nvPr/>
        </p:nvSpPr>
        <p:spPr bwMode="auto">
          <a:xfrm>
            <a:off x="7953375" y="2000250"/>
            <a:ext cx="1571625" cy="18846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50000"/>
              </a:lnSpc>
              <a:spcBef>
                <a:spcPct val="50000"/>
              </a:spcBef>
            </a:pPr>
            <a:r>
              <a:rPr lang="zh-CN" altLang="en-US" sz="2000" dirty="0" smtClean="0">
                <a:solidFill>
                  <a:schemeClr val="bg1"/>
                </a:solidFill>
                <a:latin typeface="微软雅黑" pitchFamily="34" charset="-122"/>
                <a:ea typeface="微软雅黑" pitchFamily="34" charset="-122"/>
              </a:rPr>
              <a:t>六、相关</a:t>
            </a:r>
            <a:r>
              <a:rPr lang="zh-CN" altLang="en-US" sz="2000" dirty="0">
                <a:solidFill>
                  <a:schemeClr val="bg1"/>
                </a:solidFill>
                <a:latin typeface="微软雅黑" pitchFamily="34" charset="-122"/>
                <a:ea typeface="微软雅黑" pitchFamily="34" charset="-122"/>
              </a:rPr>
              <a:t>部门对施工合同的监督管理</a:t>
            </a:r>
          </a:p>
        </p:txBody>
      </p:sp>
      <p:sp>
        <p:nvSpPr>
          <p:cNvPr id="43" name="Rectangle 2"/>
          <p:cNvSpPr txBox="1">
            <a:spLocks noChangeArrowheads="1"/>
          </p:cNvSpPr>
          <p:nvPr/>
        </p:nvSpPr>
        <p:spPr>
          <a:xfrm>
            <a:off x="711124" y="274323"/>
            <a:ext cx="9414194" cy="581607"/>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3200" b="1" i="0" kern="1200" baseline="0">
                <a:solidFill>
                  <a:srgbClr val="352C27"/>
                </a:solidFill>
                <a:effectLst/>
                <a:latin typeface="+mj-ea"/>
                <a:ea typeface="+mj-ea"/>
                <a:cs typeface="+mj-cs"/>
              </a:defRPr>
            </a:lvl1pPr>
          </a:lstStyle>
          <a:p>
            <a:pPr fontAlgn="auto">
              <a:spcAft>
                <a:spcPts val="0"/>
              </a:spcAft>
            </a:pPr>
            <a:r>
              <a:rPr lang="zh-CN" altLang="en-US" smtClean="0"/>
              <a:t>任务二 学习建设工程施工合同</a:t>
            </a:r>
            <a:endParaRPr lang="zh-CN" altLang="zh-CN"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2"/>
          <p:cNvSpPr>
            <a:spLocks noGrp="1" noChangeArrowheads="1"/>
          </p:cNvSpPr>
          <p:nvPr>
            <p:ph type="title" idx="4294967295"/>
          </p:nvPr>
        </p:nvSpPr>
        <p:spPr>
          <a:xfrm>
            <a:off x="0" y="-19050"/>
            <a:ext cx="7285038" cy="784225"/>
          </a:xfrm>
          <a:prstGeom prst="rect">
            <a:avLst/>
          </a:prstGeom>
        </p:spPr>
        <p:txBody>
          <a:bodyPr/>
          <a:lstStyle/>
          <a:p>
            <a:pPr eaLnBrk="1" hangingPunct="1"/>
            <a:r>
              <a:rPr lang="zh-CN" altLang="en-US" sz="2400" dirty="0" smtClean="0">
                <a:solidFill>
                  <a:schemeClr val="bg1"/>
                </a:solidFill>
                <a:ea typeface="微软雅黑" pitchFamily="34" charset="-122"/>
              </a:rPr>
              <a:t>学习目标：</a:t>
            </a:r>
          </a:p>
        </p:txBody>
      </p:sp>
      <p:sp>
        <p:nvSpPr>
          <p:cNvPr id="3076" name="Rectangle 3"/>
          <p:cNvSpPr>
            <a:spLocks noGrp="1" noChangeArrowheads="1"/>
          </p:cNvSpPr>
          <p:nvPr>
            <p:ph idx="4294967295"/>
          </p:nvPr>
        </p:nvSpPr>
        <p:spPr>
          <a:xfrm>
            <a:off x="0" y="1600200"/>
            <a:ext cx="10382250" cy="4525963"/>
          </a:xfrm>
          <a:prstGeom prst="rect">
            <a:avLst/>
          </a:prstGeom>
        </p:spPr>
        <p:txBody>
          <a:bodyPr>
            <a:normAutofit/>
          </a:bodyPr>
          <a:lstStyle/>
          <a:p>
            <a:pPr eaLnBrk="1" hangingPunct="1">
              <a:lnSpc>
                <a:spcPct val="150000"/>
              </a:lnSpc>
            </a:pPr>
            <a:endParaRPr lang="en-US" altLang="zh-CN" dirty="0" smtClean="0">
              <a:solidFill>
                <a:schemeClr val="tx1"/>
              </a:solidFill>
              <a:ea typeface="微软雅黑" pitchFamily="34" charset="-122"/>
            </a:endParaRPr>
          </a:p>
          <a:p>
            <a:pPr lvl="0"/>
            <a:r>
              <a:rPr lang="zh-CN" altLang="zh-CN" dirty="0"/>
              <a:t>通过学习，掌握建设工程合同的含义和特征，掌握建设工程合同管理的方法和手段</a:t>
            </a:r>
            <a:r>
              <a:rPr lang="en-US" altLang="zh-CN" dirty="0"/>
              <a:t>,</a:t>
            </a:r>
            <a:r>
              <a:rPr lang="zh-CN" altLang="zh-CN" dirty="0"/>
              <a:t>掌握建设工程施工</a:t>
            </a:r>
            <a:r>
              <a:rPr lang="zh-CN" altLang="zh-CN" dirty="0" smtClean="0"/>
              <a:t>合同</a:t>
            </a:r>
            <a:r>
              <a:rPr lang="zh-CN" altLang="en-US" dirty="0">
                <a:solidFill>
                  <a:schemeClr val="tx1"/>
                </a:solidFill>
                <a:latin typeface="楷体" panose="02010609060101010101" pitchFamily="49" charset="-122"/>
                <a:ea typeface="楷体" panose="02010609060101010101" pitchFamily="49" charset="-122"/>
              </a:rPr>
              <a:t>有关质量、工程进度、工程价款有关的</a:t>
            </a:r>
            <a:r>
              <a:rPr lang="zh-CN" altLang="en-US" dirty="0" smtClean="0">
                <a:solidFill>
                  <a:schemeClr val="tx1"/>
                </a:solidFill>
                <a:latin typeface="楷体" panose="02010609060101010101" pitchFamily="49" charset="-122"/>
                <a:ea typeface="楷体" panose="02010609060101010101" pitchFamily="49" charset="-122"/>
              </a:rPr>
              <a:t>条款</a:t>
            </a:r>
            <a:r>
              <a:rPr lang="zh-CN" altLang="zh-CN" dirty="0" smtClean="0"/>
              <a:t>的</a:t>
            </a:r>
            <a:r>
              <a:rPr lang="zh-CN" altLang="zh-CN" dirty="0"/>
              <a:t>主要条款，掌握《建设工程施工合同（示范文本）》的组成；掌握施工合同管理的主要内容，能够对合同进行管理。</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3"/>
          <p:cNvSpPr>
            <a:spLocks noChangeArrowheads="1"/>
          </p:cNvSpPr>
          <p:nvPr/>
        </p:nvSpPr>
        <p:spPr bwMode="gray">
          <a:xfrm>
            <a:off x="719138" y="3741738"/>
            <a:ext cx="7118350" cy="658812"/>
          </a:xfrm>
          <a:prstGeom prst="rect">
            <a:avLst/>
          </a:prstGeom>
          <a:gradFill rotWithShape="1">
            <a:gsLst>
              <a:gs pos="0">
                <a:schemeClr val="folHlink">
                  <a:gamma/>
                  <a:tint val="0"/>
                  <a:invGamma/>
                </a:schemeClr>
              </a:gs>
              <a:gs pos="100000">
                <a:schemeClr val="folHlink"/>
              </a:gs>
            </a:gsLst>
            <a:lin ang="0" scaled="1"/>
          </a:gradFill>
          <a:ln w="9525" algn="ctr">
            <a:noFill/>
            <a:miter lim="800000"/>
            <a:headEnd/>
            <a:tailEnd/>
          </a:ln>
          <a:effectLst/>
        </p:spPr>
        <p:txBody>
          <a:bodyPr wrap="none" anchor="ctr"/>
          <a:lstStyle/>
          <a:p>
            <a:pPr>
              <a:defRPr/>
            </a:pPr>
            <a:endParaRPr lang="zh-CN" altLang="en-US">
              <a:latin typeface="Arial" charset="0"/>
            </a:endParaRPr>
          </a:p>
        </p:txBody>
      </p:sp>
      <p:grpSp>
        <p:nvGrpSpPr>
          <p:cNvPr id="23556" name="Group 4"/>
          <p:cNvGrpSpPr>
            <a:grpSpLocks/>
          </p:cNvGrpSpPr>
          <p:nvPr/>
        </p:nvGrpSpPr>
        <p:grpSpPr bwMode="auto">
          <a:xfrm>
            <a:off x="6983413" y="3502025"/>
            <a:ext cx="1317625" cy="933450"/>
            <a:chOff x="2016" y="1920"/>
            <a:chExt cx="1680" cy="1680"/>
          </a:xfrm>
        </p:grpSpPr>
        <p:sp>
          <p:nvSpPr>
            <p:cNvPr id="30725" name="Oval 5"/>
            <p:cNvSpPr>
              <a:spLocks noChangeArrowheads="1"/>
            </p:cNvSpPr>
            <p:nvPr/>
          </p:nvSpPr>
          <p:spPr bwMode="gray">
            <a:xfrm>
              <a:off x="2016" y="1920"/>
              <a:ext cx="1680" cy="1680"/>
            </a:xfrm>
            <a:prstGeom prst="ellipse">
              <a:avLst/>
            </a:prstGeom>
            <a:gradFill rotWithShape="1">
              <a:gsLst>
                <a:gs pos="0">
                  <a:schemeClr val="folHlink"/>
                </a:gs>
                <a:gs pos="100000">
                  <a:schemeClr val="folHlink">
                    <a:gamma/>
                    <a:shade val="24314"/>
                    <a:invGamma/>
                  </a:schemeClr>
                </a:gs>
              </a:gsLst>
              <a:lin ang="5400000" scaled="1"/>
            </a:gradFill>
            <a:ln w="9525">
              <a:noFill/>
              <a:round/>
              <a:headEnd/>
              <a:tailEnd/>
            </a:ln>
            <a:effectLst/>
          </p:spPr>
          <p:txBody>
            <a:bodyPr wrap="none" anchor="ctr"/>
            <a:lstStyle/>
            <a:p>
              <a:pPr>
                <a:defRPr/>
              </a:pPr>
              <a:endParaRPr lang="zh-CN" altLang="en-US">
                <a:latin typeface="Arial" charset="0"/>
              </a:endParaRPr>
            </a:p>
          </p:txBody>
        </p:sp>
        <p:sp>
          <p:nvSpPr>
            <p:cNvPr id="23596" name="Freeform 6"/>
            <p:cNvSpPr>
              <a:spLocks/>
            </p:cNvSpPr>
            <p:nvPr/>
          </p:nvSpPr>
          <p:spPr bwMode="gray">
            <a:xfrm>
              <a:off x="2208" y="1948"/>
              <a:ext cx="1296" cy="634"/>
            </a:xfrm>
            <a:custGeom>
              <a:avLst/>
              <a:gdLst>
                <a:gd name="T0" fmla="*/ 1276 w 1321"/>
                <a:gd name="T1" fmla="*/ 357 h 712"/>
                <a:gd name="T2" fmla="*/ 1292 w 1321"/>
                <a:gd name="T3" fmla="*/ 394 h 712"/>
                <a:gd name="T4" fmla="*/ 1296 w 1321"/>
                <a:gd name="T5" fmla="*/ 428 h 712"/>
                <a:gd name="T6" fmla="*/ 1290 w 1321"/>
                <a:gd name="T7" fmla="*/ 459 h 712"/>
                <a:gd name="T8" fmla="*/ 1273 w 1321"/>
                <a:gd name="T9" fmla="*/ 490 h 712"/>
                <a:gd name="T10" fmla="*/ 1248 w 1321"/>
                <a:gd name="T11" fmla="*/ 516 h 712"/>
                <a:gd name="T12" fmla="*/ 1216 w 1321"/>
                <a:gd name="T13" fmla="*/ 538 h 712"/>
                <a:gd name="T14" fmla="*/ 1173 w 1321"/>
                <a:gd name="T15" fmla="*/ 559 h 712"/>
                <a:gd name="T16" fmla="*/ 1125 w 1321"/>
                <a:gd name="T17" fmla="*/ 578 h 712"/>
                <a:gd name="T18" fmla="*/ 1071 w 1321"/>
                <a:gd name="T19" fmla="*/ 594 h 712"/>
                <a:gd name="T20" fmla="*/ 1011 w 1321"/>
                <a:gd name="T21" fmla="*/ 608 h 712"/>
                <a:gd name="T22" fmla="*/ 949 w 1321"/>
                <a:gd name="T23" fmla="*/ 618 h 712"/>
                <a:gd name="T24" fmla="*/ 879 w 1321"/>
                <a:gd name="T25" fmla="*/ 627 h 712"/>
                <a:gd name="T26" fmla="*/ 808 w 1321"/>
                <a:gd name="T27" fmla="*/ 632 h 712"/>
                <a:gd name="T28" fmla="*/ 780 w 1321"/>
                <a:gd name="T29" fmla="*/ 634 h 712"/>
                <a:gd name="T30" fmla="*/ 467 w 1321"/>
                <a:gd name="T31" fmla="*/ 634 h 712"/>
                <a:gd name="T32" fmla="*/ 463 w 1321"/>
                <a:gd name="T33" fmla="*/ 634 h 712"/>
                <a:gd name="T34" fmla="*/ 401 w 1321"/>
                <a:gd name="T35" fmla="*/ 630 h 712"/>
                <a:gd name="T36" fmla="*/ 341 w 1321"/>
                <a:gd name="T37" fmla="*/ 627 h 712"/>
                <a:gd name="T38" fmla="*/ 285 w 1321"/>
                <a:gd name="T39" fmla="*/ 620 h 712"/>
                <a:gd name="T40" fmla="*/ 231 w 1321"/>
                <a:gd name="T41" fmla="*/ 614 h 712"/>
                <a:gd name="T42" fmla="*/ 182 w 1321"/>
                <a:gd name="T43" fmla="*/ 603 h 712"/>
                <a:gd name="T44" fmla="*/ 138 w 1321"/>
                <a:gd name="T45" fmla="*/ 590 h 712"/>
                <a:gd name="T46" fmla="*/ 100 w 1321"/>
                <a:gd name="T47" fmla="*/ 577 h 712"/>
                <a:gd name="T48" fmla="*/ 66 w 1321"/>
                <a:gd name="T49" fmla="*/ 561 h 712"/>
                <a:gd name="T50" fmla="*/ 38 w 1321"/>
                <a:gd name="T51" fmla="*/ 541 h 712"/>
                <a:gd name="T52" fmla="*/ 18 w 1321"/>
                <a:gd name="T53" fmla="*/ 519 h 712"/>
                <a:gd name="T54" fmla="*/ 6 w 1321"/>
                <a:gd name="T55" fmla="*/ 493 h 712"/>
                <a:gd name="T56" fmla="*/ 0 w 1321"/>
                <a:gd name="T57" fmla="*/ 467 h 712"/>
                <a:gd name="T58" fmla="*/ 0 w 1321"/>
                <a:gd name="T59" fmla="*/ 463 h 712"/>
                <a:gd name="T60" fmla="*/ 4 w 1321"/>
                <a:gd name="T61" fmla="*/ 434 h 712"/>
                <a:gd name="T62" fmla="*/ 16 w 1321"/>
                <a:gd name="T63" fmla="*/ 397 h 712"/>
                <a:gd name="T64" fmla="*/ 50 w 1321"/>
                <a:gd name="T65" fmla="*/ 329 h 712"/>
                <a:gd name="T66" fmla="*/ 92 w 1321"/>
                <a:gd name="T67" fmla="*/ 266 h 712"/>
                <a:gd name="T68" fmla="*/ 144 w 1321"/>
                <a:gd name="T69" fmla="*/ 209 h 712"/>
                <a:gd name="T70" fmla="*/ 200 w 1321"/>
                <a:gd name="T71" fmla="*/ 157 h 712"/>
                <a:gd name="T72" fmla="*/ 265 w 1321"/>
                <a:gd name="T73" fmla="*/ 111 h 712"/>
                <a:gd name="T74" fmla="*/ 335 w 1321"/>
                <a:gd name="T75" fmla="*/ 73 h 712"/>
                <a:gd name="T76" fmla="*/ 407 w 1321"/>
                <a:gd name="T77" fmla="*/ 42 h 712"/>
                <a:gd name="T78" fmla="*/ 488 w 1321"/>
                <a:gd name="T79" fmla="*/ 19 h 712"/>
                <a:gd name="T80" fmla="*/ 570 w 1321"/>
                <a:gd name="T81" fmla="*/ 5 h 712"/>
                <a:gd name="T82" fmla="*/ 654 w 1321"/>
                <a:gd name="T83" fmla="*/ 0 h 712"/>
                <a:gd name="T84" fmla="*/ 654 w 1321"/>
                <a:gd name="T85" fmla="*/ 0 h 712"/>
                <a:gd name="T86" fmla="*/ 745 w 1321"/>
                <a:gd name="T87" fmla="*/ 5 h 712"/>
                <a:gd name="T88" fmla="*/ 831 w 1321"/>
                <a:gd name="T89" fmla="*/ 20 h 712"/>
                <a:gd name="T90" fmla="*/ 914 w 1321"/>
                <a:gd name="T91" fmla="*/ 47 h 712"/>
                <a:gd name="T92" fmla="*/ 991 w 1321"/>
                <a:gd name="T93" fmla="*/ 80 h 712"/>
                <a:gd name="T94" fmla="*/ 1062 w 1321"/>
                <a:gd name="T95" fmla="*/ 122 h 712"/>
                <a:gd name="T96" fmla="*/ 1127 w 1321"/>
                <a:gd name="T97" fmla="*/ 173 h 712"/>
                <a:gd name="T98" fmla="*/ 1185 w 1321"/>
                <a:gd name="T99" fmla="*/ 228 h 712"/>
                <a:gd name="T100" fmla="*/ 1234 w 1321"/>
                <a:gd name="T101" fmla="*/ 289 h 712"/>
                <a:gd name="T102" fmla="*/ 1276 w 1321"/>
                <a:gd name="T103" fmla="*/ 357 h 712"/>
                <a:gd name="T104" fmla="*/ 1276 w 1321"/>
                <a:gd name="T105" fmla="*/ 357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chemeClr val="folHlink"/>
                </a:gs>
              </a:gsLst>
              <a:lin ang="5400000" scaled="1"/>
            </a:gradFill>
            <a:ln>
              <a:noFill/>
            </a:ln>
            <a:extLst>
              <a:ext uri="{91240B29-F687-4F45-9708-019B960494DF}">
                <a14:hiddenLine xmlns:a14="http://schemas.microsoft.com/office/drawing/2010/main" w="0">
                  <a:solidFill>
                    <a:srgbClr val="000000"/>
                  </a:solidFill>
                  <a:round/>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endParaRPr lang="zh-CN" altLang="en-US"/>
            </a:p>
          </p:txBody>
        </p:sp>
      </p:grpSp>
      <p:sp>
        <p:nvSpPr>
          <p:cNvPr id="30727" name="Text Box 7"/>
          <p:cNvSpPr txBox="1">
            <a:spLocks noChangeArrowheads="1"/>
          </p:cNvSpPr>
          <p:nvPr/>
        </p:nvSpPr>
        <p:spPr bwMode="gray">
          <a:xfrm>
            <a:off x="7562850" y="3562350"/>
            <a:ext cx="401638" cy="457200"/>
          </a:xfrm>
          <a:prstGeom prst="rect">
            <a:avLst/>
          </a:prstGeom>
          <a:noFill/>
          <a:ln w="9525" algn="ctr">
            <a:noFill/>
            <a:miter lim="800000"/>
            <a:headEnd/>
            <a:tailEnd/>
          </a:ln>
          <a:effec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en-US" altLang="zh-CN" sz="2400" b="1">
                <a:solidFill>
                  <a:srgbClr val="000000"/>
                </a:solidFill>
                <a:effectLst>
                  <a:outerShdw blurRad="38100" dist="38100" dir="2700000" algn="tl">
                    <a:srgbClr val="C0C0C0"/>
                  </a:outerShdw>
                </a:effectLst>
                <a:latin typeface="Verdana" pitchFamily="34" charset="0"/>
              </a:rPr>
              <a:t>4</a:t>
            </a:r>
          </a:p>
        </p:txBody>
      </p:sp>
      <p:sp>
        <p:nvSpPr>
          <p:cNvPr id="30728" name="Rectangle 8"/>
          <p:cNvSpPr>
            <a:spLocks noChangeArrowheads="1"/>
          </p:cNvSpPr>
          <p:nvPr/>
        </p:nvSpPr>
        <p:spPr bwMode="gray">
          <a:xfrm>
            <a:off x="719138" y="1812925"/>
            <a:ext cx="5059362" cy="658813"/>
          </a:xfrm>
          <a:prstGeom prst="rect">
            <a:avLst/>
          </a:prstGeom>
          <a:gradFill rotWithShape="1">
            <a:gsLst>
              <a:gs pos="0">
                <a:schemeClr val="accent1">
                  <a:gamma/>
                  <a:tint val="0"/>
                  <a:invGamma/>
                </a:schemeClr>
              </a:gs>
              <a:gs pos="100000">
                <a:schemeClr val="accent1"/>
              </a:gs>
            </a:gsLst>
            <a:lin ang="0" scaled="1"/>
          </a:gradFill>
          <a:ln w="9525" algn="ctr">
            <a:noFill/>
            <a:miter lim="800000"/>
            <a:headEnd/>
            <a:tailEnd/>
          </a:ln>
          <a:effectLst/>
        </p:spPr>
        <p:txBody>
          <a:bodyPr wrap="none" anchor="ctr"/>
          <a:lstStyle/>
          <a:p>
            <a:pPr>
              <a:defRPr/>
            </a:pPr>
            <a:endParaRPr lang="zh-CN" altLang="en-US">
              <a:latin typeface="Arial" charset="0"/>
            </a:endParaRPr>
          </a:p>
        </p:txBody>
      </p:sp>
      <p:grpSp>
        <p:nvGrpSpPr>
          <p:cNvPr id="23559" name="Group 9"/>
          <p:cNvGrpSpPr>
            <a:grpSpLocks/>
          </p:cNvGrpSpPr>
          <p:nvPr/>
        </p:nvGrpSpPr>
        <p:grpSpPr bwMode="auto">
          <a:xfrm>
            <a:off x="5360988" y="1581150"/>
            <a:ext cx="1296987" cy="922338"/>
            <a:chOff x="3938" y="1968"/>
            <a:chExt cx="430" cy="437"/>
          </a:xfrm>
        </p:grpSpPr>
        <p:grpSp>
          <p:nvGrpSpPr>
            <p:cNvPr id="23591" name="Group 10"/>
            <p:cNvGrpSpPr>
              <a:grpSpLocks/>
            </p:cNvGrpSpPr>
            <p:nvPr/>
          </p:nvGrpSpPr>
          <p:grpSpPr bwMode="auto">
            <a:xfrm>
              <a:off x="3938" y="1968"/>
              <a:ext cx="430" cy="437"/>
              <a:chOff x="2016" y="1920"/>
              <a:chExt cx="1680" cy="1680"/>
            </a:xfrm>
          </p:grpSpPr>
          <p:sp>
            <p:nvSpPr>
              <p:cNvPr id="30731" name="Oval 11"/>
              <p:cNvSpPr>
                <a:spLocks noChangeArrowheads="1"/>
              </p:cNvSpPr>
              <p:nvPr/>
            </p:nvSpPr>
            <p:spPr bwMode="gray">
              <a:xfrm>
                <a:off x="2016" y="1920"/>
                <a:ext cx="1680" cy="1680"/>
              </a:xfrm>
              <a:prstGeom prst="ellipse">
                <a:avLst/>
              </a:prstGeom>
              <a:gradFill rotWithShape="1">
                <a:gsLst>
                  <a:gs pos="0">
                    <a:schemeClr val="accent1"/>
                  </a:gs>
                  <a:gs pos="100000">
                    <a:schemeClr val="accent1">
                      <a:gamma/>
                      <a:shade val="30196"/>
                      <a:invGamma/>
                    </a:schemeClr>
                  </a:gs>
                </a:gsLst>
                <a:lin ang="5400000" scaled="1"/>
              </a:gradFill>
              <a:ln w="9525">
                <a:noFill/>
                <a:round/>
                <a:headEnd/>
                <a:tailEnd/>
              </a:ln>
              <a:effectLst/>
            </p:spPr>
            <p:txBody>
              <a:bodyPr wrap="none" anchor="ctr"/>
              <a:lstStyle/>
              <a:p>
                <a:pPr>
                  <a:defRPr/>
                </a:pPr>
                <a:endParaRPr lang="zh-CN" altLang="en-US">
                  <a:latin typeface="Arial" charset="0"/>
                </a:endParaRPr>
              </a:p>
            </p:txBody>
          </p:sp>
          <p:sp>
            <p:nvSpPr>
              <p:cNvPr id="23594" name="Freeform 12"/>
              <p:cNvSpPr>
                <a:spLocks/>
              </p:cNvSpPr>
              <p:nvPr/>
            </p:nvSpPr>
            <p:spPr bwMode="gray">
              <a:xfrm>
                <a:off x="2208" y="1948"/>
                <a:ext cx="1296" cy="634"/>
              </a:xfrm>
              <a:custGeom>
                <a:avLst/>
                <a:gdLst>
                  <a:gd name="T0" fmla="*/ 1276 w 1321"/>
                  <a:gd name="T1" fmla="*/ 357 h 712"/>
                  <a:gd name="T2" fmla="*/ 1292 w 1321"/>
                  <a:gd name="T3" fmla="*/ 394 h 712"/>
                  <a:gd name="T4" fmla="*/ 1296 w 1321"/>
                  <a:gd name="T5" fmla="*/ 428 h 712"/>
                  <a:gd name="T6" fmla="*/ 1290 w 1321"/>
                  <a:gd name="T7" fmla="*/ 459 h 712"/>
                  <a:gd name="T8" fmla="*/ 1273 w 1321"/>
                  <a:gd name="T9" fmla="*/ 490 h 712"/>
                  <a:gd name="T10" fmla="*/ 1248 w 1321"/>
                  <a:gd name="T11" fmla="*/ 516 h 712"/>
                  <a:gd name="T12" fmla="*/ 1216 w 1321"/>
                  <a:gd name="T13" fmla="*/ 538 h 712"/>
                  <a:gd name="T14" fmla="*/ 1173 w 1321"/>
                  <a:gd name="T15" fmla="*/ 559 h 712"/>
                  <a:gd name="T16" fmla="*/ 1125 w 1321"/>
                  <a:gd name="T17" fmla="*/ 578 h 712"/>
                  <a:gd name="T18" fmla="*/ 1071 w 1321"/>
                  <a:gd name="T19" fmla="*/ 594 h 712"/>
                  <a:gd name="T20" fmla="*/ 1011 w 1321"/>
                  <a:gd name="T21" fmla="*/ 608 h 712"/>
                  <a:gd name="T22" fmla="*/ 949 w 1321"/>
                  <a:gd name="T23" fmla="*/ 618 h 712"/>
                  <a:gd name="T24" fmla="*/ 879 w 1321"/>
                  <a:gd name="T25" fmla="*/ 627 h 712"/>
                  <a:gd name="T26" fmla="*/ 808 w 1321"/>
                  <a:gd name="T27" fmla="*/ 632 h 712"/>
                  <a:gd name="T28" fmla="*/ 780 w 1321"/>
                  <a:gd name="T29" fmla="*/ 634 h 712"/>
                  <a:gd name="T30" fmla="*/ 467 w 1321"/>
                  <a:gd name="T31" fmla="*/ 634 h 712"/>
                  <a:gd name="T32" fmla="*/ 463 w 1321"/>
                  <a:gd name="T33" fmla="*/ 634 h 712"/>
                  <a:gd name="T34" fmla="*/ 401 w 1321"/>
                  <a:gd name="T35" fmla="*/ 630 h 712"/>
                  <a:gd name="T36" fmla="*/ 341 w 1321"/>
                  <a:gd name="T37" fmla="*/ 627 h 712"/>
                  <a:gd name="T38" fmla="*/ 285 w 1321"/>
                  <a:gd name="T39" fmla="*/ 620 h 712"/>
                  <a:gd name="T40" fmla="*/ 231 w 1321"/>
                  <a:gd name="T41" fmla="*/ 614 h 712"/>
                  <a:gd name="T42" fmla="*/ 182 w 1321"/>
                  <a:gd name="T43" fmla="*/ 603 h 712"/>
                  <a:gd name="T44" fmla="*/ 138 w 1321"/>
                  <a:gd name="T45" fmla="*/ 590 h 712"/>
                  <a:gd name="T46" fmla="*/ 100 w 1321"/>
                  <a:gd name="T47" fmla="*/ 577 h 712"/>
                  <a:gd name="T48" fmla="*/ 66 w 1321"/>
                  <a:gd name="T49" fmla="*/ 561 h 712"/>
                  <a:gd name="T50" fmla="*/ 38 w 1321"/>
                  <a:gd name="T51" fmla="*/ 541 h 712"/>
                  <a:gd name="T52" fmla="*/ 18 w 1321"/>
                  <a:gd name="T53" fmla="*/ 519 h 712"/>
                  <a:gd name="T54" fmla="*/ 6 w 1321"/>
                  <a:gd name="T55" fmla="*/ 493 h 712"/>
                  <a:gd name="T56" fmla="*/ 0 w 1321"/>
                  <a:gd name="T57" fmla="*/ 467 h 712"/>
                  <a:gd name="T58" fmla="*/ 0 w 1321"/>
                  <a:gd name="T59" fmla="*/ 463 h 712"/>
                  <a:gd name="T60" fmla="*/ 4 w 1321"/>
                  <a:gd name="T61" fmla="*/ 434 h 712"/>
                  <a:gd name="T62" fmla="*/ 16 w 1321"/>
                  <a:gd name="T63" fmla="*/ 397 h 712"/>
                  <a:gd name="T64" fmla="*/ 50 w 1321"/>
                  <a:gd name="T65" fmla="*/ 329 h 712"/>
                  <a:gd name="T66" fmla="*/ 92 w 1321"/>
                  <a:gd name="T67" fmla="*/ 266 h 712"/>
                  <a:gd name="T68" fmla="*/ 144 w 1321"/>
                  <a:gd name="T69" fmla="*/ 209 h 712"/>
                  <a:gd name="T70" fmla="*/ 200 w 1321"/>
                  <a:gd name="T71" fmla="*/ 157 h 712"/>
                  <a:gd name="T72" fmla="*/ 265 w 1321"/>
                  <a:gd name="T73" fmla="*/ 111 h 712"/>
                  <a:gd name="T74" fmla="*/ 335 w 1321"/>
                  <a:gd name="T75" fmla="*/ 73 h 712"/>
                  <a:gd name="T76" fmla="*/ 407 w 1321"/>
                  <a:gd name="T77" fmla="*/ 42 h 712"/>
                  <a:gd name="T78" fmla="*/ 488 w 1321"/>
                  <a:gd name="T79" fmla="*/ 19 h 712"/>
                  <a:gd name="T80" fmla="*/ 570 w 1321"/>
                  <a:gd name="T81" fmla="*/ 5 h 712"/>
                  <a:gd name="T82" fmla="*/ 654 w 1321"/>
                  <a:gd name="T83" fmla="*/ 0 h 712"/>
                  <a:gd name="T84" fmla="*/ 654 w 1321"/>
                  <a:gd name="T85" fmla="*/ 0 h 712"/>
                  <a:gd name="T86" fmla="*/ 745 w 1321"/>
                  <a:gd name="T87" fmla="*/ 5 h 712"/>
                  <a:gd name="T88" fmla="*/ 831 w 1321"/>
                  <a:gd name="T89" fmla="*/ 20 h 712"/>
                  <a:gd name="T90" fmla="*/ 914 w 1321"/>
                  <a:gd name="T91" fmla="*/ 47 h 712"/>
                  <a:gd name="T92" fmla="*/ 991 w 1321"/>
                  <a:gd name="T93" fmla="*/ 80 h 712"/>
                  <a:gd name="T94" fmla="*/ 1062 w 1321"/>
                  <a:gd name="T95" fmla="*/ 122 h 712"/>
                  <a:gd name="T96" fmla="*/ 1127 w 1321"/>
                  <a:gd name="T97" fmla="*/ 173 h 712"/>
                  <a:gd name="T98" fmla="*/ 1185 w 1321"/>
                  <a:gd name="T99" fmla="*/ 228 h 712"/>
                  <a:gd name="T100" fmla="*/ 1234 w 1321"/>
                  <a:gd name="T101" fmla="*/ 289 h 712"/>
                  <a:gd name="T102" fmla="*/ 1276 w 1321"/>
                  <a:gd name="T103" fmla="*/ 357 h 712"/>
                  <a:gd name="T104" fmla="*/ 1276 w 1321"/>
                  <a:gd name="T105" fmla="*/ 357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chemeClr val="accent1"/>
                  </a:gs>
                </a:gsLst>
                <a:lin ang="5400000" scaled="1"/>
              </a:gradFill>
              <a:ln>
                <a:noFill/>
              </a:ln>
              <a:extLst>
                <a:ext uri="{91240B29-F687-4F45-9708-019B960494DF}">
                  <a14:hiddenLine xmlns:a14="http://schemas.microsoft.com/office/drawing/2010/main" w="0">
                    <a:solidFill>
                      <a:srgbClr val="000000"/>
                    </a:solidFill>
                    <a:round/>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endParaRPr lang="zh-CN" altLang="en-US"/>
              </a:p>
            </p:txBody>
          </p:sp>
        </p:grpSp>
        <p:sp>
          <p:nvSpPr>
            <p:cNvPr id="30733" name="Text Box 13"/>
            <p:cNvSpPr txBox="1">
              <a:spLocks noChangeArrowheads="1"/>
            </p:cNvSpPr>
            <p:nvPr/>
          </p:nvSpPr>
          <p:spPr bwMode="gray">
            <a:xfrm>
              <a:off x="4083" y="2028"/>
              <a:ext cx="133" cy="217"/>
            </a:xfrm>
            <a:prstGeom prst="rect">
              <a:avLst/>
            </a:prstGeom>
            <a:noFill/>
            <a:ln w="9525" algn="ctr">
              <a:noFill/>
              <a:miter lim="800000"/>
              <a:headEnd/>
              <a:tailEnd/>
            </a:ln>
            <a:effec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en-US" altLang="zh-CN" sz="2400" b="1">
                  <a:solidFill>
                    <a:srgbClr val="000000"/>
                  </a:solidFill>
                  <a:effectLst>
                    <a:outerShdw blurRad="38100" dist="38100" dir="2700000" algn="tl">
                      <a:srgbClr val="C0C0C0"/>
                    </a:outerShdw>
                  </a:effectLst>
                  <a:latin typeface="Verdana" pitchFamily="34" charset="0"/>
                </a:rPr>
                <a:t>2</a:t>
              </a:r>
            </a:p>
          </p:txBody>
        </p:sp>
      </p:grpSp>
      <p:sp>
        <p:nvSpPr>
          <p:cNvPr id="30734" name="Rectangle 14"/>
          <p:cNvSpPr>
            <a:spLocks noChangeArrowheads="1"/>
          </p:cNvSpPr>
          <p:nvPr/>
        </p:nvSpPr>
        <p:spPr bwMode="gray">
          <a:xfrm>
            <a:off x="719138" y="2760663"/>
            <a:ext cx="6275387" cy="661987"/>
          </a:xfrm>
          <a:prstGeom prst="rect">
            <a:avLst/>
          </a:prstGeom>
          <a:gradFill rotWithShape="1">
            <a:gsLst>
              <a:gs pos="0">
                <a:schemeClr val="hlink">
                  <a:gamma/>
                  <a:tint val="0"/>
                  <a:invGamma/>
                </a:schemeClr>
              </a:gs>
              <a:gs pos="100000">
                <a:schemeClr val="hlink"/>
              </a:gs>
            </a:gsLst>
            <a:lin ang="0" scaled="1"/>
          </a:gradFill>
          <a:ln w="9525" algn="ctr">
            <a:noFill/>
            <a:miter lim="800000"/>
            <a:headEnd/>
            <a:tailEnd/>
          </a:ln>
          <a:effectLst/>
        </p:spPr>
        <p:txBody>
          <a:bodyPr wrap="none" anchor="ctr"/>
          <a:lstStyle/>
          <a:p>
            <a:pPr>
              <a:defRPr/>
            </a:pPr>
            <a:endParaRPr lang="zh-CN" altLang="en-US">
              <a:latin typeface="Arial" charset="0"/>
            </a:endParaRPr>
          </a:p>
        </p:txBody>
      </p:sp>
      <p:grpSp>
        <p:nvGrpSpPr>
          <p:cNvPr id="23561" name="Group 15"/>
          <p:cNvGrpSpPr>
            <a:grpSpLocks/>
          </p:cNvGrpSpPr>
          <p:nvPr/>
        </p:nvGrpSpPr>
        <p:grpSpPr bwMode="auto">
          <a:xfrm>
            <a:off x="6297613" y="2503488"/>
            <a:ext cx="1212850" cy="928687"/>
            <a:chOff x="3552" y="3339"/>
            <a:chExt cx="412" cy="392"/>
          </a:xfrm>
        </p:grpSpPr>
        <p:grpSp>
          <p:nvGrpSpPr>
            <p:cNvPr id="23587" name="Group 16"/>
            <p:cNvGrpSpPr>
              <a:grpSpLocks/>
            </p:cNvGrpSpPr>
            <p:nvPr/>
          </p:nvGrpSpPr>
          <p:grpSpPr bwMode="auto">
            <a:xfrm>
              <a:off x="3552" y="3339"/>
              <a:ext cx="412" cy="392"/>
              <a:chOff x="2016" y="1920"/>
              <a:chExt cx="1680" cy="1680"/>
            </a:xfrm>
          </p:grpSpPr>
          <p:sp>
            <p:nvSpPr>
              <p:cNvPr id="30737" name="Oval 17"/>
              <p:cNvSpPr>
                <a:spLocks noChangeArrowheads="1"/>
              </p:cNvSpPr>
              <p:nvPr/>
            </p:nvSpPr>
            <p:spPr bwMode="gray">
              <a:xfrm>
                <a:off x="2016" y="1920"/>
                <a:ext cx="1680" cy="1680"/>
              </a:xfrm>
              <a:prstGeom prst="ellipse">
                <a:avLst/>
              </a:prstGeom>
              <a:gradFill rotWithShape="1">
                <a:gsLst>
                  <a:gs pos="0">
                    <a:schemeClr val="hlink"/>
                  </a:gs>
                  <a:gs pos="100000">
                    <a:schemeClr val="hlink">
                      <a:gamma/>
                      <a:shade val="24314"/>
                      <a:invGamma/>
                    </a:schemeClr>
                  </a:gs>
                </a:gsLst>
                <a:lin ang="5400000" scaled="1"/>
              </a:gradFill>
              <a:ln w="9525">
                <a:noFill/>
                <a:round/>
                <a:headEnd/>
                <a:tailEnd/>
              </a:ln>
              <a:effectLst/>
            </p:spPr>
            <p:txBody>
              <a:bodyPr wrap="none" anchor="ctr"/>
              <a:lstStyle/>
              <a:p>
                <a:pPr>
                  <a:defRPr/>
                </a:pPr>
                <a:endParaRPr lang="zh-CN" altLang="en-US">
                  <a:latin typeface="Arial" charset="0"/>
                </a:endParaRPr>
              </a:p>
            </p:txBody>
          </p:sp>
          <p:sp>
            <p:nvSpPr>
              <p:cNvPr id="23590" name="Freeform 18"/>
              <p:cNvSpPr>
                <a:spLocks/>
              </p:cNvSpPr>
              <p:nvPr/>
            </p:nvSpPr>
            <p:spPr bwMode="gray">
              <a:xfrm>
                <a:off x="2208" y="1948"/>
                <a:ext cx="1296" cy="634"/>
              </a:xfrm>
              <a:custGeom>
                <a:avLst/>
                <a:gdLst>
                  <a:gd name="T0" fmla="*/ 1276 w 1321"/>
                  <a:gd name="T1" fmla="*/ 357 h 712"/>
                  <a:gd name="T2" fmla="*/ 1292 w 1321"/>
                  <a:gd name="T3" fmla="*/ 394 h 712"/>
                  <a:gd name="T4" fmla="*/ 1296 w 1321"/>
                  <a:gd name="T5" fmla="*/ 428 h 712"/>
                  <a:gd name="T6" fmla="*/ 1290 w 1321"/>
                  <a:gd name="T7" fmla="*/ 459 h 712"/>
                  <a:gd name="T8" fmla="*/ 1273 w 1321"/>
                  <a:gd name="T9" fmla="*/ 490 h 712"/>
                  <a:gd name="T10" fmla="*/ 1248 w 1321"/>
                  <a:gd name="T11" fmla="*/ 516 h 712"/>
                  <a:gd name="T12" fmla="*/ 1216 w 1321"/>
                  <a:gd name="T13" fmla="*/ 538 h 712"/>
                  <a:gd name="T14" fmla="*/ 1173 w 1321"/>
                  <a:gd name="T15" fmla="*/ 559 h 712"/>
                  <a:gd name="T16" fmla="*/ 1125 w 1321"/>
                  <a:gd name="T17" fmla="*/ 578 h 712"/>
                  <a:gd name="T18" fmla="*/ 1071 w 1321"/>
                  <a:gd name="T19" fmla="*/ 594 h 712"/>
                  <a:gd name="T20" fmla="*/ 1011 w 1321"/>
                  <a:gd name="T21" fmla="*/ 608 h 712"/>
                  <a:gd name="T22" fmla="*/ 949 w 1321"/>
                  <a:gd name="T23" fmla="*/ 618 h 712"/>
                  <a:gd name="T24" fmla="*/ 879 w 1321"/>
                  <a:gd name="T25" fmla="*/ 627 h 712"/>
                  <a:gd name="T26" fmla="*/ 808 w 1321"/>
                  <a:gd name="T27" fmla="*/ 632 h 712"/>
                  <a:gd name="T28" fmla="*/ 780 w 1321"/>
                  <a:gd name="T29" fmla="*/ 634 h 712"/>
                  <a:gd name="T30" fmla="*/ 467 w 1321"/>
                  <a:gd name="T31" fmla="*/ 634 h 712"/>
                  <a:gd name="T32" fmla="*/ 463 w 1321"/>
                  <a:gd name="T33" fmla="*/ 634 h 712"/>
                  <a:gd name="T34" fmla="*/ 401 w 1321"/>
                  <a:gd name="T35" fmla="*/ 630 h 712"/>
                  <a:gd name="T36" fmla="*/ 341 w 1321"/>
                  <a:gd name="T37" fmla="*/ 627 h 712"/>
                  <a:gd name="T38" fmla="*/ 285 w 1321"/>
                  <a:gd name="T39" fmla="*/ 620 h 712"/>
                  <a:gd name="T40" fmla="*/ 231 w 1321"/>
                  <a:gd name="T41" fmla="*/ 614 h 712"/>
                  <a:gd name="T42" fmla="*/ 182 w 1321"/>
                  <a:gd name="T43" fmla="*/ 603 h 712"/>
                  <a:gd name="T44" fmla="*/ 138 w 1321"/>
                  <a:gd name="T45" fmla="*/ 590 h 712"/>
                  <a:gd name="T46" fmla="*/ 100 w 1321"/>
                  <a:gd name="T47" fmla="*/ 577 h 712"/>
                  <a:gd name="T48" fmla="*/ 66 w 1321"/>
                  <a:gd name="T49" fmla="*/ 561 h 712"/>
                  <a:gd name="T50" fmla="*/ 38 w 1321"/>
                  <a:gd name="T51" fmla="*/ 541 h 712"/>
                  <a:gd name="T52" fmla="*/ 18 w 1321"/>
                  <a:gd name="T53" fmla="*/ 519 h 712"/>
                  <a:gd name="T54" fmla="*/ 6 w 1321"/>
                  <a:gd name="T55" fmla="*/ 493 h 712"/>
                  <a:gd name="T56" fmla="*/ 0 w 1321"/>
                  <a:gd name="T57" fmla="*/ 467 h 712"/>
                  <a:gd name="T58" fmla="*/ 0 w 1321"/>
                  <a:gd name="T59" fmla="*/ 463 h 712"/>
                  <a:gd name="T60" fmla="*/ 4 w 1321"/>
                  <a:gd name="T61" fmla="*/ 434 h 712"/>
                  <a:gd name="T62" fmla="*/ 16 w 1321"/>
                  <a:gd name="T63" fmla="*/ 397 h 712"/>
                  <a:gd name="T64" fmla="*/ 50 w 1321"/>
                  <a:gd name="T65" fmla="*/ 329 h 712"/>
                  <a:gd name="T66" fmla="*/ 92 w 1321"/>
                  <a:gd name="T67" fmla="*/ 266 h 712"/>
                  <a:gd name="T68" fmla="*/ 144 w 1321"/>
                  <a:gd name="T69" fmla="*/ 209 h 712"/>
                  <a:gd name="T70" fmla="*/ 200 w 1321"/>
                  <a:gd name="T71" fmla="*/ 157 h 712"/>
                  <a:gd name="T72" fmla="*/ 265 w 1321"/>
                  <a:gd name="T73" fmla="*/ 111 h 712"/>
                  <a:gd name="T74" fmla="*/ 335 w 1321"/>
                  <a:gd name="T75" fmla="*/ 73 h 712"/>
                  <a:gd name="T76" fmla="*/ 407 w 1321"/>
                  <a:gd name="T77" fmla="*/ 42 h 712"/>
                  <a:gd name="T78" fmla="*/ 488 w 1321"/>
                  <a:gd name="T79" fmla="*/ 19 h 712"/>
                  <a:gd name="T80" fmla="*/ 570 w 1321"/>
                  <a:gd name="T81" fmla="*/ 5 h 712"/>
                  <a:gd name="T82" fmla="*/ 654 w 1321"/>
                  <a:gd name="T83" fmla="*/ 0 h 712"/>
                  <a:gd name="T84" fmla="*/ 654 w 1321"/>
                  <a:gd name="T85" fmla="*/ 0 h 712"/>
                  <a:gd name="T86" fmla="*/ 745 w 1321"/>
                  <a:gd name="T87" fmla="*/ 5 h 712"/>
                  <a:gd name="T88" fmla="*/ 831 w 1321"/>
                  <a:gd name="T89" fmla="*/ 20 h 712"/>
                  <a:gd name="T90" fmla="*/ 914 w 1321"/>
                  <a:gd name="T91" fmla="*/ 47 h 712"/>
                  <a:gd name="T92" fmla="*/ 991 w 1321"/>
                  <a:gd name="T93" fmla="*/ 80 h 712"/>
                  <a:gd name="T94" fmla="*/ 1062 w 1321"/>
                  <a:gd name="T95" fmla="*/ 122 h 712"/>
                  <a:gd name="T96" fmla="*/ 1127 w 1321"/>
                  <a:gd name="T97" fmla="*/ 173 h 712"/>
                  <a:gd name="T98" fmla="*/ 1185 w 1321"/>
                  <a:gd name="T99" fmla="*/ 228 h 712"/>
                  <a:gd name="T100" fmla="*/ 1234 w 1321"/>
                  <a:gd name="T101" fmla="*/ 289 h 712"/>
                  <a:gd name="T102" fmla="*/ 1276 w 1321"/>
                  <a:gd name="T103" fmla="*/ 357 h 712"/>
                  <a:gd name="T104" fmla="*/ 1276 w 1321"/>
                  <a:gd name="T105" fmla="*/ 357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chemeClr val="hlink"/>
                  </a:gs>
                </a:gsLst>
                <a:lin ang="5400000" scaled="1"/>
              </a:gradFill>
              <a:ln>
                <a:noFill/>
              </a:ln>
              <a:extLst>
                <a:ext uri="{91240B29-F687-4F45-9708-019B960494DF}">
                  <a14:hiddenLine xmlns:a14="http://schemas.microsoft.com/office/drawing/2010/main" w="0">
                    <a:solidFill>
                      <a:srgbClr val="000000"/>
                    </a:solidFill>
                    <a:round/>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endParaRPr lang="zh-CN" altLang="en-US"/>
              </a:p>
            </p:txBody>
          </p:sp>
        </p:grpSp>
        <p:sp>
          <p:nvSpPr>
            <p:cNvPr id="30739" name="Text Box 19"/>
            <p:cNvSpPr txBox="1">
              <a:spLocks noChangeArrowheads="1"/>
            </p:cNvSpPr>
            <p:nvPr/>
          </p:nvSpPr>
          <p:spPr bwMode="gray">
            <a:xfrm>
              <a:off x="3712" y="3360"/>
              <a:ext cx="137" cy="193"/>
            </a:xfrm>
            <a:prstGeom prst="rect">
              <a:avLst/>
            </a:prstGeom>
            <a:noFill/>
            <a:ln w="9525" algn="ctr">
              <a:noFill/>
              <a:miter lim="800000"/>
              <a:headEnd/>
              <a:tailEnd/>
            </a:ln>
            <a:effec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en-US" altLang="zh-CN" sz="2400" b="1">
                  <a:solidFill>
                    <a:srgbClr val="000000"/>
                  </a:solidFill>
                  <a:effectLst>
                    <a:outerShdw blurRad="38100" dist="38100" dir="2700000" algn="tl">
                      <a:srgbClr val="C0C0C0"/>
                    </a:outerShdw>
                  </a:effectLst>
                  <a:latin typeface="Verdana" pitchFamily="34" charset="0"/>
                </a:rPr>
                <a:t>3</a:t>
              </a:r>
            </a:p>
          </p:txBody>
        </p:sp>
      </p:grpSp>
      <p:grpSp>
        <p:nvGrpSpPr>
          <p:cNvPr id="23562" name="Group 20"/>
          <p:cNvGrpSpPr>
            <a:grpSpLocks/>
          </p:cNvGrpSpPr>
          <p:nvPr/>
        </p:nvGrpSpPr>
        <p:grpSpPr bwMode="auto">
          <a:xfrm>
            <a:off x="665163" y="642938"/>
            <a:ext cx="5180012" cy="917575"/>
            <a:chOff x="0" y="864"/>
            <a:chExt cx="3553" cy="802"/>
          </a:xfrm>
        </p:grpSpPr>
        <p:sp>
          <p:nvSpPr>
            <p:cNvPr id="30741" name="Rectangle 21"/>
            <p:cNvSpPr>
              <a:spLocks noChangeArrowheads="1"/>
            </p:cNvSpPr>
            <p:nvPr/>
          </p:nvSpPr>
          <p:spPr bwMode="gray">
            <a:xfrm>
              <a:off x="0" y="1085"/>
              <a:ext cx="3147" cy="576"/>
            </a:xfrm>
            <a:prstGeom prst="rect">
              <a:avLst/>
            </a:prstGeom>
            <a:gradFill rotWithShape="1">
              <a:gsLst>
                <a:gs pos="0">
                  <a:schemeClr val="accent2">
                    <a:gamma/>
                    <a:tint val="0"/>
                    <a:invGamma/>
                  </a:schemeClr>
                </a:gs>
                <a:gs pos="100000">
                  <a:schemeClr val="accent2"/>
                </a:gs>
              </a:gsLst>
              <a:lin ang="0" scaled="1"/>
            </a:gradFill>
            <a:ln w="9525" algn="ctr">
              <a:noFill/>
              <a:miter lim="800000"/>
              <a:headEnd/>
              <a:tailEnd/>
            </a:ln>
            <a:effectLst/>
          </p:spPr>
          <p:txBody>
            <a:bodyPr wrap="none" anchor="ctr"/>
            <a:lstStyle/>
            <a:p>
              <a:pPr>
                <a:defRPr/>
              </a:pPr>
              <a:endParaRPr lang="zh-CN" altLang="en-US">
                <a:latin typeface="Arial" charset="0"/>
              </a:endParaRPr>
            </a:p>
          </p:txBody>
        </p:sp>
        <p:grpSp>
          <p:nvGrpSpPr>
            <p:cNvPr id="23582" name="Group 22"/>
            <p:cNvGrpSpPr>
              <a:grpSpLocks/>
            </p:cNvGrpSpPr>
            <p:nvPr/>
          </p:nvGrpSpPr>
          <p:grpSpPr bwMode="auto">
            <a:xfrm>
              <a:off x="2734" y="864"/>
              <a:ext cx="819" cy="802"/>
              <a:chOff x="1488" y="1968"/>
              <a:chExt cx="432" cy="432"/>
            </a:xfrm>
          </p:grpSpPr>
          <p:grpSp>
            <p:nvGrpSpPr>
              <p:cNvPr id="23583" name="Group 23"/>
              <p:cNvGrpSpPr>
                <a:grpSpLocks/>
              </p:cNvGrpSpPr>
              <p:nvPr/>
            </p:nvGrpSpPr>
            <p:grpSpPr bwMode="auto">
              <a:xfrm>
                <a:off x="1488" y="1968"/>
                <a:ext cx="432" cy="432"/>
                <a:chOff x="2016" y="1920"/>
                <a:chExt cx="1680" cy="1680"/>
              </a:xfrm>
            </p:grpSpPr>
            <p:sp>
              <p:nvSpPr>
                <p:cNvPr id="30744" name="Oval 24"/>
                <p:cNvSpPr>
                  <a:spLocks noChangeArrowheads="1"/>
                </p:cNvSpPr>
                <p:nvPr/>
              </p:nvSpPr>
              <p:spPr bwMode="gray">
                <a:xfrm>
                  <a:off x="2016" y="1920"/>
                  <a:ext cx="1680" cy="1680"/>
                </a:xfrm>
                <a:prstGeom prst="ellipse">
                  <a:avLst/>
                </a:prstGeom>
                <a:gradFill rotWithShape="1">
                  <a:gsLst>
                    <a:gs pos="0">
                      <a:schemeClr val="accent2"/>
                    </a:gs>
                    <a:gs pos="100000">
                      <a:schemeClr val="accent2">
                        <a:gamma/>
                        <a:shade val="39216"/>
                        <a:invGamma/>
                      </a:schemeClr>
                    </a:gs>
                  </a:gsLst>
                  <a:lin ang="5400000" scaled="1"/>
                </a:gradFill>
                <a:ln w="9525">
                  <a:noFill/>
                  <a:round/>
                  <a:headEnd/>
                  <a:tailEnd/>
                </a:ln>
                <a:effectLst/>
              </p:spPr>
              <p:txBody>
                <a:bodyPr wrap="none" anchor="ctr"/>
                <a:lstStyle/>
                <a:p>
                  <a:pPr>
                    <a:defRPr/>
                  </a:pPr>
                  <a:endParaRPr lang="zh-CN" altLang="en-US">
                    <a:latin typeface="Arial" charset="0"/>
                  </a:endParaRPr>
                </a:p>
              </p:txBody>
            </p:sp>
            <p:sp>
              <p:nvSpPr>
                <p:cNvPr id="23586" name="Freeform 25"/>
                <p:cNvSpPr>
                  <a:spLocks/>
                </p:cNvSpPr>
                <p:nvPr/>
              </p:nvSpPr>
              <p:spPr bwMode="gray">
                <a:xfrm>
                  <a:off x="2208" y="1948"/>
                  <a:ext cx="1296" cy="634"/>
                </a:xfrm>
                <a:custGeom>
                  <a:avLst/>
                  <a:gdLst>
                    <a:gd name="T0" fmla="*/ 1276 w 1321"/>
                    <a:gd name="T1" fmla="*/ 357 h 712"/>
                    <a:gd name="T2" fmla="*/ 1292 w 1321"/>
                    <a:gd name="T3" fmla="*/ 394 h 712"/>
                    <a:gd name="T4" fmla="*/ 1296 w 1321"/>
                    <a:gd name="T5" fmla="*/ 428 h 712"/>
                    <a:gd name="T6" fmla="*/ 1290 w 1321"/>
                    <a:gd name="T7" fmla="*/ 459 h 712"/>
                    <a:gd name="T8" fmla="*/ 1273 w 1321"/>
                    <a:gd name="T9" fmla="*/ 490 h 712"/>
                    <a:gd name="T10" fmla="*/ 1248 w 1321"/>
                    <a:gd name="T11" fmla="*/ 516 h 712"/>
                    <a:gd name="T12" fmla="*/ 1216 w 1321"/>
                    <a:gd name="T13" fmla="*/ 538 h 712"/>
                    <a:gd name="T14" fmla="*/ 1173 w 1321"/>
                    <a:gd name="T15" fmla="*/ 559 h 712"/>
                    <a:gd name="T16" fmla="*/ 1125 w 1321"/>
                    <a:gd name="T17" fmla="*/ 578 h 712"/>
                    <a:gd name="T18" fmla="*/ 1071 w 1321"/>
                    <a:gd name="T19" fmla="*/ 594 h 712"/>
                    <a:gd name="T20" fmla="*/ 1011 w 1321"/>
                    <a:gd name="T21" fmla="*/ 608 h 712"/>
                    <a:gd name="T22" fmla="*/ 949 w 1321"/>
                    <a:gd name="T23" fmla="*/ 618 h 712"/>
                    <a:gd name="T24" fmla="*/ 879 w 1321"/>
                    <a:gd name="T25" fmla="*/ 627 h 712"/>
                    <a:gd name="T26" fmla="*/ 808 w 1321"/>
                    <a:gd name="T27" fmla="*/ 632 h 712"/>
                    <a:gd name="T28" fmla="*/ 780 w 1321"/>
                    <a:gd name="T29" fmla="*/ 634 h 712"/>
                    <a:gd name="T30" fmla="*/ 467 w 1321"/>
                    <a:gd name="T31" fmla="*/ 634 h 712"/>
                    <a:gd name="T32" fmla="*/ 463 w 1321"/>
                    <a:gd name="T33" fmla="*/ 634 h 712"/>
                    <a:gd name="T34" fmla="*/ 401 w 1321"/>
                    <a:gd name="T35" fmla="*/ 630 h 712"/>
                    <a:gd name="T36" fmla="*/ 341 w 1321"/>
                    <a:gd name="T37" fmla="*/ 627 h 712"/>
                    <a:gd name="T38" fmla="*/ 285 w 1321"/>
                    <a:gd name="T39" fmla="*/ 620 h 712"/>
                    <a:gd name="T40" fmla="*/ 231 w 1321"/>
                    <a:gd name="T41" fmla="*/ 614 h 712"/>
                    <a:gd name="T42" fmla="*/ 182 w 1321"/>
                    <a:gd name="T43" fmla="*/ 603 h 712"/>
                    <a:gd name="T44" fmla="*/ 138 w 1321"/>
                    <a:gd name="T45" fmla="*/ 590 h 712"/>
                    <a:gd name="T46" fmla="*/ 100 w 1321"/>
                    <a:gd name="T47" fmla="*/ 577 h 712"/>
                    <a:gd name="T48" fmla="*/ 66 w 1321"/>
                    <a:gd name="T49" fmla="*/ 561 h 712"/>
                    <a:gd name="T50" fmla="*/ 38 w 1321"/>
                    <a:gd name="T51" fmla="*/ 541 h 712"/>
                    <a:gd name="T52" fmla="*/ 18 w 1321"/>
                    <a:gd name="T53" fmla="*/ 519 h 712"/>
                    <a:gd name="T54" fmla="*/ 6 w 1321"/>
                    <a:gd name="T55" fmla="*/ 493 h 712"/>
                    <a:gd name="T56" fmla="*/ 0 w 1321"/>
                    <a:gd name="T57" fmla="*/ 467 h 712"/>
                    <a:gd name="T58" fmla="*/ 0 w 1321"/>
                    <a:gd name="T59" fmla="*/ 463 h 712"/>
                    <a:gd name="T60" fmla="*/ 4 w 1321"/>
                    <a:gd name="T61" fmla="*/ 434 h 712"/>
                    <a:gd name="T62" fmla="*/ 16 w 1321"/>
                    <a:gd name="T63" fmla="*/ 397 h 712"/>
                    <a:gd name="T64" fmla="*/ 50 w 1321"/>
                    <a:gd name="T65" fmla="*/ 329 h 712"/>
                    <a:gd name="T66" fmla="*/ 92 w 1321"/>
                    <a:gd name="T67" fmla="*/ 266 h 712"/>
                    <a:gd name="T68" fmla="*/ 144 w 1321"/>
                    <a:gd name="T69" fmla="*/ 209 h 712"/>
                    <a:gd name="T70" fmla="*/ 200 w 1321"/>
                    <a:gd name="T71" fmla="*/ 157 h 712"/>
                    <a:gd name="T72" fmla="*/ 265 w 1321"/>
                    <a:gd name="T73" fmla="*/ 111 h 712"/>
                    <a:gd name="T74" fmla="*/ 335 w 1321"/>
                    <a:gd name="T75" fmla="*/ 73 h 712"/>
                    <a:gd name="T76" fmla="*/ 407 w 1321"/>
                    <a:gd name="T77" fmla="*/ 42 h 712"/>
                    <a:gd name="T78" fmla="*/ 488 w 1321"/>
                    <a:gd name="T79" fmla="*/ 19 h 712"/>
                    <a:gd name="T80" fmla="*/ 570 w 1321"/>
                    <a:gd name="T81" fmla="*/ 5 h 712"/>
                    <a:gd name="T82" fmla="*/ 654 w 1321"/>
                    <a:gd name="T83" fmla="*/ 0 h 712"/>
                    <a:gd name="T84" fmla="*/ 654 w 1321"/>
                    <a:gd name="T85" fmla="*/ 0 h 712"/>
                    <a:gd name="T86" fmla="*/ 745 w 1321"/>
                    <a:gd name="T87" fmla="*/ 5 h 712"/>
                    <a:gd name="T88" fmla="*/ 831 w 1321"/>
                    <a:gd name="T89" fmla="*/ 20 h 712"/>
                    <a:gd name="T90" fmla="*/ 914 w 1321"/>
                    <a:gd name="T91" fmla="*/ 47 h 712"/>
                    <a:gd name="T92" fmla="*/ 991 w 1321"/>
                    <a:gd name="T93" fmla="*/ 80 h 712"/>
                    <a:gd name="T94" fmla="*/ 1062 w 1321"/>
                    <a:gd name="T95" fmla="*/ 122 h 712"/>
                    <a:gd name="T96" fmla="*/ 1127 w 1321"/>
                    <a:gd name="T97" fmla="*/ 173 h 712"/>
                    <a:gd name="T98" fmla="*/ 1185 w 1321"/>
                    <a:gd name="T99" fmla="*/ 228 h 712"/>
                    <a:gd name="T100" fmla="*/ 1234 w 1321"/>
                    <a:gd name="T101" fmla="*/ 289 h 712"/>
                    <a:gd name="T102" fmla="*/ 1276 w 1321"/>
                    <a:gd name="T103" fmla="*/ 357 h 712"/>
                    <a:gd name="T104" fmla="*/ 1276 w 1321"/>
                    <a:gd name="T105" fmla="*/ 357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chemeClr val="accent2"/>
                    </a:gs>
                  </a:gsLst>
                  <a:lin ang="5400000" scaled="1"/>
                </a:gradFill>
                <a:ln>
                  <a:noFill/>
                </a:ln>
                <a:extLst>
                  <a:ext uri="{91240B29-F687-4F45-9708-019B960494DF}">
                    <a14:hiddenLine xmlns:a14="http://schemas.microsoft.com/office/drawing/2010/main" w="0">
                      <a:solidFill>
                        <a:srgbClr val="000000"/>
                      </a:solidFill>
                      <a:round/>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endParaRPr lang="zh-CN" altLang="en-US"/>
                </a:p>
              </p:txBody>
            </p:sp>
          </p:grpSp>
          <p:sp>
            <p:nvSpPr>
              <p:cNvPr id="30746" name="Text Box 26"/>
              <p:cNvSpPr txBox="1">
                <a:spLocks noChangeArrowheads="1"/>
              </p:cNvSpPr>
              <p:nvPr/>
            </p:nvSpPr>
            <p:spPr bwMode="gray">
              <a:xfrm>
                <a:off x="1643" y="2016"/>
                <a:ext cx="145" cy="215"/>
              </a:xfrm>
              <a:prstGeom prst="rect">
                <a:avLst/>
              </a:prstGeom>
              <a:noFill/>
              <a:ln w="9525" algn="ctr">
                <a:noFill/>
                <a:miter lim="800000"/>
                <a:headEnd/>
                <a:tailEnd/>
              </a:ln>
              <a:effec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en-US" altLang="zh-CN" sz="2400" b="1">
                    <a:solidFill>
                      <a:srgbClr val="000000"/>
                    </a:solidFill>
                    <a:effectLst>
                      <a:outerShdw blurRad="38100" dist="38100" dir="2700000" algn="tl">
                        <a:srgbClr val="C0C0C0"/>
                      </a:outerShdw>
                    </a:effectLst>
                    <a:latin typeface="Verdana" pitchFamily="34" charset="0"/>
                  </a:rPr>
                  <a:t>1</a:t>
                </a:r>
              </a:p>
            </p:txBody>
          </p:sp>
        </p:grpSp>
      </p:grpSp>
      <p:sp>
        <p:nvSpPr>
          <p:cNvPr id="23563" name="Text Box 27"/>
          <p:cNvSpPr txBox="1">
            <a:spLocks noChangeArrowheads="1"/>
          </p:cNvSpPr>
          <p:nvPr/>
        </p:nvSpPr>
        <p:spPr bwMode="gray">
          <a:xfrm>
            <a:off x="1023938" y="1003300"/>
            <a:ext cx="3370262"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r"/>
            <a:r>
              <a:rPr lang="zh-CN" altLang="en-US">
                <a:latin typeface="微软雅黑" pitchFamily="34" charset="-122"/>
                <a:ea typeface="微软雅黑" pitchFamily="34" charset="-122"/>
              </a:rPr>
              <a:t>施工图纸审查</a:t>
            </a:r>
          </a:p>
        </p:txBody>
      </p:sp>
      <p:sp>
        <p:nvSpPr>
          <p:cNvPr id="23564" name="Text Box 28"/>
          <p:cNvSpPr txBox="1">
            <a:spLocks noChangeArrowheads="1"/>
          </p:cNvSpPr>
          <p:nvPr/>
        </p:nvSpPr>
        <p:spPr bwMode="gray">
          <a:xfrm>
            <a:off x="1836738" y="2000250"/>
            <a:ext cx="32829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r"/>
            <a:r>
              <a:rPr lang="zh-CN" altLang="en-US">
                <a:latin typeface="微软雅黑" pitchFamily="34" charset="-122"/>
                <a:ea typeface="微软雅黑" pitchFamily="34" charset="-122"/>
              </a:rPr>
              <a:t>施工进度计划管理</a:t>
            </a:r>
          </a:p>
        </p:txBody>
      </p:sp>
      <p:sp>
        <p:nvSpPr>
          <p:cNvPr id="23565" name="Text Box 29"/>
          <p:cNvSpPr txBox="1">
            <a:spLocks noChangeArrowheads="1"/>
          </p:cNvSpPr>
          <p:nvPr/>
        </p:nvSpPr>
        <p:spPr bwMode="gray">
          <a:xfrm>
            <a:off x="2159000" y="2781300"/>
            <a:ext cx="38862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r"/>
            <a:r>
              <a:rPr lang="zh-CN" altLang="en-US">
                <a:latin typeface="微软雅黑" pitchFamily="34" charset="-122"/>
                <a:ea typeface="微软雅黑" pitchFamily="34" charset="-122"/>
              </a:rPr>
              <a:t>双方做好施工前的有关准备工作</a:t>
            </a:r>
          </a:p>
        </p:txBody>
      </p:sp>
      <p:sp>
        <p:nvSpPr>
          <p:cNvPr id="23566" name="Text Box 30"/>
          <p:cNvSpPr txBox="1">
            <a:spLocks noChangeArrowheads="1"/>
          </p:cNvSpPr>
          <p:nvPr/>
        </p:nvSpPr>
        <p:spPr bwMode="gray">
          <a:xfrm>
            <a:off x="2852738" y="3916363"/>
            <a:ext cx="390207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r"/>
            <a:r>
              <a:rPr lang="zh-CN" altLang="en-US" dirty="0" smtClean="0">
                <a:latin typeface="微软雅黑" pitchFamily="34" charset="-122"/>
                <a:ea typeface="微软雅黑" pitchFamily="34" charset="-122"/>
              </a:rPr>
              <a:t>延期开工的处理</a:t>
            </a:r>
            <a:endParaRPr lang="zh-CN" altLang="en-US" dirty="0">
              <a:latin typeface="微软雅黑" pitchFamily="34" charset="-122"/>
              <a:ea typeface="微软雅黑" pitchFamily="34" charset="-122"/>
            </a:endParaRPr>
          </a:p>
        </p:txBody>
      </p:sp>
      <p:sp>
        <p:nvSpPr>
          <p:cNvPr id="30755" name="Rectangle 35"/>
          <p:cNvSpPr>
            <a:spLocks noChangeArrowheads="1"/>
          </p:cNvSpPr>
          <p:nvPr/>
        </p:nvSpPr>
        <p:spPr bwMode="gray">
          <a:xfrm>
            <a:off x="814388" y="4724400"/>
            <a:ext cx="7754937" cy="658813"/>
          </a:xfrm>
          <a:prstGeom prst="rect">
            <a:avLst/>
          </a:prstGeom>
          <a:gradFill rotWithShape="1">
            <a:gsLst>
              <a:gs pos="0">
                <a:schemeClr val="accent2">
                  <a:gamma/>
                  <a:tint val="0"/>
                  <a:invGamma/>
                </a:schemeClr>
              </a:gs>
              <a:gs pos="100000">
                <a:schemeClr val="accent2"/>
              </a:gs>
            </a:gsLst>
            <a:lin ang="0" scaled="1"/>
          </a:gradFill>
          <a:ln w="9525" algn="ctr">
            <a:noFill/>
            <a:miter lim="800000"/>
            <a:headEnd/>
            <a:tailEnd/>
          </a:ln>
          <a:effectLst/>
        </p:spPr>
        <p:txBody>
          <a:bodyPr wrap="none" anchor="ctr"/>
          <a:lstStyle/>
          <a:p>
            <a:pPr>
              <a:defRPr/>
            </a:pPr>
            <a:endParaRPr lang="zh-CN" altLang="en-US">
              <a:latin typeface="Arial" charset="0"/>
            </a:endParaRPr>
          </a:p>
        </p:txBody>
      </p:sp>
      <p:grpSp>
        <p:nvGrpSpPr>
          <p:cNvPr id="23568" name="Group 36"/>
          <p:cNvGrpSpPr>
            <a:grpSpLocks/>
          </p:cNvGrpSpPr>
          <p:nvPr/>
        </p:nvGrpSpPr>
        <p:grpSpPr bwMode="auto">
          <a:xfrm>
            <a:off x="7967663" y="4508500"/>
            <a:ext cx="1193800" cy="917575"/>
            <a:chOff x="1488" y="1968"/>
            <a:chExt cx="432" cy="432"/>
          </a:xfrm>
        </p:grpSpPr>
        <p:grpSp>
          <p:nvGrpSpPr>
            <p:cNvPr id="23577" name="Group 37"/>
            <p:cNvGrpSpPr>
              <a:grpSpLocks/>
            </p:cNvGrpSpPr>
            <p:nvPr/>
          </p:nvGrpSpPr>
          <p:grpSpPr bwMode="auto">
            <a:xfrm>
              <a:off x="1488" y="1968"/>
              <a:ext cx="432" cy="432"/>
              <a:chOff x="2016" y="1920"/>
              <a:chExt cx="1680" cy="1680"/>
            </a:xfrm>
          </p:grpSpPr>
          <p:sp>
            <p:nvSpPr>
              <p:cNvPr id="30758" name="Oval 38"/>
              <p:cNvSpPr>
                <a:spLocks noChangeArrowheads="1"/>
              </p:cNvSpPr>
              <p:nvPr/>
            </p:nvSpPr>
            <p:spPr bwMode="gray">
              <a:xfrm>
                <a:off x="2016" y="1920"/>
                <a:ext cx="1680" cy="1680"/>
              </a:xfrm>
              <a:prstGeom prst="ellipse">
                <a:avLst/>
              </a:prstGeom>
              <a:gradFill rotWithShape="1">
                <a:gsLst>
                  <a:gs pos="0">
                    <a:schemeClr val="accent2"/>
                  </a:gs>
                  <a:gs pos="100000">
                    <a:schemeClr val="accent2">
                      <a:gamma/>
                      <a:shade val="39216"/>
                      <a:invGamma/>
                    </a:schemeClr>
                  </a:gs>
                </a:gsLst>
                <a:lin ang="5400000" scaled="1"/>
              </a:gradFill>
              <a:ln w="9525">
                <a:noFill/>
                <a:round/>
                <a:headEnd/>
                <a:tailEnd/>
              </a:ln>
              <a:effectLst/>
            </p:spPr>
            <p:txBody>
              <a:bodyPr wrap="none" anchor="ctr"/>
              <a:lstStyle/>
              <a:p>
                <a:pPr>
                  <a:defRPr/>
                </a:pPr>
                <a:endParaRPr lang="zh-CN" altLang="en-US">
                  <a:latin typeface="Arial" charset="0"/>
                </a:endParaRPr>
              </a:p>
            </p:txBody>
          </p:sp>
          <p:sp>
            <p:nvSpPr>
              <p:cNvPr id="23580" name="Freeform 39"/>
              <p:cNvSpPr>
                <a:spLocks/>
              </p:cNvSpPr>
              <p:nvPr/>
            </p:nvSpPr>
            <p:spPr bwMode="gray">
              <a:xfrm>
                <a:off x="2208" y="1948"/>
                <a:ext cx="1296" cy="634"/>
              </a:xfrm>
              <a:custGeom>
                <a:avLst/>
                <a:gdLst>
                  <a:gd name="T0" fmla="*/ 1276 w 1321"/>
                  <a:gd name="T1" fmla="*/ 357 h 712"/>
                  <a:gd name="T2" fmla="*/ 1292 w 1321"/>
                  <a:gd name="T3" fmla="*/ 394 h 712"/>
                  <a:gd name="T4" fmla="*/ 1296 w 1321"/>
                  <a:gd name="T5" fmla="*/ 428 h 712"/>
                  <a:gd name="T6" fmla="*/ 1290 w 1321"/>
                  <a:gd name="T7" fmla="*/ 459 h 712"/>
                  <a:gd name="T8" fmla="*/ 1273 w 1321"/>
                  <a:gd name="T9" fmla="*/ 490 h 712"/>
                  <a:gd name="T10" fmla="*/ 1248 w 1321"/>
                  <a:gd name="T11" fmla="*/ 516 h 712"/>
                  <a:gd name="T12" fmla="*/ 1216 w 1321"/>
                  <a:gd name="T13" fmla="*/ 538 h 712"/>
                  <a:gd name="T14" fmla="*/ 1173 w 1321"/>
                  <a:gd name="T15" fmla="*/ 559 h 712"/>
                  <a:gd name="T16" fmla="*/ 1125 w 1321"/>
                  <a:gd name="T17" fmla="*/ 578 h 712"/>
                  <a:gd name="T18" fmla="*/ 1071 w 1321"/>
                  <a:gd name="T19" fmla="*/ 594 h 712"/>
                  <a:gd name="T20" fmla="*/ 1011 w 1321"/>
                  <a:gd name="T21" fmla="*/ 608 h 712"/>
                  <a:gd name="T22" fmla="*/ 949 w 1321"/>
                  <a:gd name="T23" fmla="*/ 618 h 712"/>
                  <a:gd name="T24" fmla="*/ 879 w 1321"/>
                  <a:gd name="T25" fmla="*/ 627 h 712"/>
                  <a:gd name="T26" fmla="*/ 808 w 1321"/>
                  <a:gd name="T27" fmla="*/ 632 h 712"/>
                  <a:gd name="T28" fmla="*/ 780 w 1321"/>
                  <a:gd name="T29" fmla="*/ 634 h 712"/>
                  <a:gd name="T30" fmla="*/ 467 w 1321"/>
                  <a:gd name="T31" fmla="*/ 634 h 712"/>
                  <a:gd name="T32" fmla="*/ 463 w 1321"/>
                  <a:gd name="T33" fmla="*/ 634 h 712"/>
                  <a:gd name="T34" fmla="*/ 401 w 1321"/>
                  <a:gd name="T35" fmla="*/ 630 h 712"/>
                  <a:gd name="T36" fmla="*/ 341 w 1321"/>
                  <a:gd name="T37" fmla="*/ 627 h 712"/>
                  <a:gd name="T38" fmla="*/ 285 w 1321"/>
                  <a:gd name="T39" fmla="*/ 620 h 712"/>
                  <a:gd name="T40" fmla="*/ 231 w 1321"/>
                  <a:gd name="T41" fmla="*/ 614 h 712"/>
                  <a:gd name="T42" fmla="*/ 182 w 1321"/>
                  <a:gd name="T43" fmla="*/ 603 h 712"/>
                  <a:gd name="T44" fmla="*/ 138 w 1321"/>
                  <a:gd name="T45" fmla="*/ 590 h 712"/>
                  <a:gd name="T46" fmla="*/ 100 w 1321"/>
                  <a:gd name="T47" fmla="*/ 577 h 712"/>
                  <a:gd name="T48" fmla="*/ 66 w 1321"/>
                  <a:gd name="T49" fmla="*/ 561 h 712"/>
                  <a:gd name="T50" fmla="*/ 38 w 1321"/>
                  <a:gd name="T51" fmla="*/ 541 h 712"/>
                  <a:gd name="T52" fmla="*/ 18 w 1321"/>
                  <a:gd name="T53" fmla="*/ 519 h 712"/>
                  <a:gd name="T54" fmla="*/ 6 w 1321"/>
                  <a:gd name="T55" fmla="*/ 493 h 712"/>
                  <a:gd name="T56" fmla="*/ 0 w 1321"/>
                  <a:gd name="T57" fmla="*/ 467 h 712"/>
                  <a:gd name="T58" fmla="*/ 0 w 1321"/>
                  <a:gd name="T59" fmla="*/ 463 h 712"/>
                  <a:gd name="T60" fmla="*/ 4 w 1321"/>
                  <a:gd name="T61" fmla="*/ 434 h 712"/>
                  <a:gd name="T62" fmla="*/ 16 w 1321"/>
                  <a:gd name="T63" fmla="*/ 397 h 712"/>
                  <a:gd name="T64" fmla="*/ 50 w 1321"/>
                  <a:gd name="T65" fmla="*/ 329 h 712"/>
                  <a:gd name="T66" fmla="*/ 92 w 1321"/>
                  <a:gd name="T67" fmla="*/ 266 h 712"/>
                  <a:gd name="T68" fmla="*/ 144 w 1321"/>
                  <a:gd name="T69" fmla="*/ 209 h 712"/>
                  <a:gd name="T70" fmla="*/ 200 w 1321"/>
                  <a:gd name="T71" fmla="*/ 157 h 712"/>
                  <a:gd name="T72" fmla="*/ 265 w 1321"/>
                  <a:gd name="T73" fmla="*/ 111 h 712"/>
                  <a:gd name="T74" fmla="*/ 335 w 1321"/>
                  <a:gd name="T75" fmla="*/ 73 h 712"/>
                  <a:gd name="T76" fmla="*/ 407 w 1321"/>
                  <a:gd name="T77" fmla="*/ 42 h 712"/>
                  <a:gd name="T78" fmla="*/ 488 w 1321"/>
                  <a:gd name="T79" fmla="*/ 19 h 712"/>
                  <a:gd name="T80" fmla="*/ 570 w 1321"/>
                  <a:gd name="T81" fmla="*/ 5 h 712"/>
                  <a:gd name="T82" fmla="*/ 654 w 1321"/>
                  <a:gd name="T83" fmla="*/ 0 h 712"/>
                  <a:gd name="T84" fmla="*/ 654 w 1321"/>
                  <a:gd name="T85" fmla="*/ 0 h 712"/>
                  <a:gd name="T86" fmla="*/ 745 w 1321"/>
                  <a:gd name="T87" fmla="*/ 5 h 712"/>
                  <a:gd name="T88" fmla="*/ 831 w 1321"/>
                  <a:gd name="T89" fmla="*/ 20 h 712"/>
                  <a:gd name="T90" fmla="*/ 914 w 1321"/>
                  <a:gd name="T91" fmla="*/ 47 h 712"/>
                  <a:gd name="T92" fmla="*/ 991 w 1321"/>
                  <a:gd name="T93" fmla="*/ 80 h 712"/>
                  <a:gd name="T94" fmla="*/ 1062 w 1321"/>
                  <a:gd name="T95" fmla="*/ 122 h 712"/>
                  <a:gd name="T96" fmla="*/ 1127 w 1321"/>
                  <a:gd name="T97" fmla="*/ 173 h 712"/>
                  <a:gd name="T98" fmla="*/ 1185 w 1321"/>
                  <a:gd name="T99" fmla="*/ 228 h 712"/>
                  <a:gd name="T100" fmla="*/ 1234 w 1321"/>
                  <a:gd name="T101" fmla="*/ 289 h 712"/>
                  <a:gd name="T102" fmla="*/ 1276 w 1321"/>
                  <a:gd name="T103" fmla="*/ 357 h 712"/>
                  <a:gd name="T104" fmla="*/ 1276 w 1321"/>
                  <a:gd name="T105" fmla="*/ 357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chemeClr val="accent2"/>
                  </a:gs>
                </a:gsLst>
                <a:lin ang="5400000" scaled="1"/>
              </a:gradFill>
              <a:ln>
                <a:noFill/>
              </a:ln>
              <a:extLst>
                <a:ext uri="{91240B29-F687-4F45-9708-019B960494DF}">
                  <a14:hiddenLine xmlns:a14="http://schemas.microsoft.com/office/drawing/2010/main" w="0">
                    <a:solidFill>
                      <a:srgbClr val="000000"/>
                    </a:solidFill>
                    <a:round/>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endParaRPr lang="zh-CN" altLang="en-US"/>
              </a:p>
            </p:txBody>
          </p:sp>
        </p:grpSp>
        <p:sp>
          <p:nvSpPr>
            <p:cNvPr id="30760" name="Text Box 40"/>
            <p:cNvSpPr txBox="1">
              <a:spLocks noChangeArrowheads="1"/>
            </p:cNvSpPr>
            <p:nvPr/>
          </p:nvSpPr>
          <p:spPr bwMode="gray">
            <a:xfrm>
              <a:off x="1643" y="2016"/>
              <a:ext cx="145" cy="215"/>
            </a:xfrm>
            <a:prstGeom prst="rect">
              <a:avLst/>
            </a:prstGeom>
            <a:noFill/>
            <a:ln w="9525" algn="ctr">
              <a:noFill/>
              <a:miter lim="800000"/>
              <a:headEnd/>
              <a:tailEnd/>
            </a:ln>
            <a:effec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en-US" altLang="zh-CN" sz="2400" b="1">
                  <a:solidFill>
                    <a:srgbClr val="000000"/>
                  </a:solidFill>
                  <a:effectLst>
                    <a:outerShdw blurRad="38100" dist="38100" dir="2700000" algn="tl">
                      <a:srgbClr val="C0C0C0"/>
                    </a:outerShdw>
                  </a:effectLst>
                  <a:latin typeface="Verdana" pitchFamily="34" charset="0"/>
                </a:rPr>
                <a:t>5</a:t>
              </a:r>
            </a:p>
          </p:txBody>
        </p:sp>
      </p:grpSp>
      <p:sp>
        <p:nvSpPr>
          <p:cNvPr id="23569" name="Text Box 41"/>
          <p:cNvSpPr txBox="1">
            <a:spLocks noChangeArrowheads="1"/>
          </p:cNvSpPr>
          <p:nvPr/>
        </p:nvSpPr>
        <p:spPr bwMode="gray">
          <a:xfrm>
            <a:off x="4287838" y="4902200"/>
            <a:ext cx="336867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r"/>
            <a:r>
              <a:rPr lang="zh-CN" altLang="en-US" dirty="0" smtClean="0">
                <a:latin typeface="微软雅黑" pitchFamily="34" charset="-122"/>
                <a:ea typeface="微软雅黑" pitchFamily="34" charset="-122"/>
              </a:rPr>
              <a:t>工程的分包</a:t>
            </a:r>
            <a:endParaRPr lang="zh-CN" altLang="en-US" dirty="0">
              <a:latin typeface="微软雅黑" pitchFamily="34" charset="-122"/>
              <a:ea typeface="微软雅黑" pitchFamily="34" charset="-122"/>
            </a:endParaRPr>
          </a:p>
        </p:txBody>
      </p:sp>
      <p:sp>
        <p:nvSpPr>
          <p:cNvPr id="30762" name="Rectangle 42"/>
          <p:cNvSpPr>
            <a:spLocks noChangeArrowheads="1"/>
          </p:cNvSpPr>
          <p:nvPr/>
        </p:nvSpPr>
        <p:spPr bwMode="gray">
          <a:xfrm>
            <a:off x="814388" y="5734050"/>
            <a:ext cx="8515350" cy="658813"/>
          </a:xfrm>
          <a:prstGeom prst="rect">
            <a:avLst/>
          </a:prstGeom>
          <a:gradFill rotWithShape="1">
            <a:gsLst>
              <a:gs pos="0">
                <a:schemeClr val="accent1">
                  <a:gamma/>
                  <a:tint val="0"/>
                  <a:invGamma/>
                </a:schemeClr>
              </a:gs>
              <a:gs pos="100000">
                <a:schemeClr val="accent1"/>
              </a:gs>
            </a:gsLst>
            <a:lin ang="0" scaled="1"/>
          </a:gradFill>
          <a:ln w="9525" algn="ctr">
            <a:noFill/>
            <a:miter lim="800000"/>
            <a:headEnd/>
            <a:tailEnd/>
          </a:ln>
          <a:effectLst/>
        </p:spPr>
        <p:txBody>
          <a:bodyPr wrap="none" anchor="ctr"/>
          <a:lstStyle/>
          <a:p>
            <a:pPr>
              <a:defRPr/>
            </a:pPr>
            <a:endParaRPr lang="zh-CN" altLang="en-US">
              <a:latin typeface="Arial" charset="0"/>
            </a:endParaRPr>
          </a:p>
        </p:txBody>
      </p:sp>
      <p:grpSp>
        <p:nvGrpSpPr>
          <p:cNvPr id="23571" name="Group 44"/>
          <p:cNvGrpSpPr>
            <a:grpSpLocks/>
          </p:cNvGrpSpPr>
          <p:nvPr/>
        </p:nvGrpSpPr>
        <p:grpSpPr bwMode="auto">
          <a:xfrm>
            <a:off x="8912225" y="5502275"/>
            <a:ext cx="1296988" cy="922338"/>
            <a:chOff x="2016" y="1920"/>
            <a:chExt cx="1680" cy="1680"/>
          </a:xfrm>
        </p:grpSpPr>
        <p:sp>
          <p:nvSpPr>
            <p:cNvPr id="30765" name="Oval 45"/>
            <p:cNvSpPr>
              <a:spLocks noChangeArrowheads="1"/>
            </p:cNvSpPr>
            <p:nvPr/>
          </p:nvSpPr>
          <p:spPr bwMode="gray">
            <a:xfrm>
              <a:off x="2016" y="1920"/>
              <a:ext cx="1680" cy="1680"/>
            </a:xfrm>
            <a:prstGeom prst="ellipse">
              <a:avLst/>
            </a:prstGeom>
            <a:gradFill rotWithShape="1">
              <a:gsLst>
                <a:gs pos="0">
                  <a:schemeClr val="accent1"/>
                </a:gs>
                <a:gs pos="100000">
                  <a:schemeClr val="accent1">
                    <a:gamma/>
                    <a:shade val="30196"/>
                    <a:invGamma/>
                  </a:schemeClr>
                </a:gs>
              </a:gsLst>
              <a:lin ang="5400000" scaled="1"/>
            </a:gradFill>
            <a:ln w="9525">
              <a:noFill/>
              <a:round/>
              <a:headEnd/>
              <a:tailEnd/>
            </a:ln>
            <a:effectLst/>
          </p:spPr>
          <p:txBody>
            <a:bodyPr wrap="none" anchor="ctr"/>
            <a:lstStyle/>
            <a:p>
              <a:pPr>
                <a:defRPr/>
              </a:pPr>
              <a:endParaRPr lang="zh-CN" altLang="en-US">
                <a:latin typeface="Arial" charset="0"/>
              </a:endParaRPr>
            </a:p>
          </p:txBody>
        </p:sp>
        <p:sp>
          <p:nvSpPr>
            <p:cNvPr id="23576" name="Freeform 46"/>
            <p:cNvSpPr>
              <a:spLocks/>
            </p:cNvSpPr>
            <p:nvPr/>
          </p:nvSpPr>
          <p:spPr bwMode="gray">
            <a:xfrm>
              <a:off x="2208" y="1948"/>
              <a:ext cx="1296" cy="634"/>
            </a:xfrm>
            <a:custGeom>
              <a:avLst/>
              <a:gdLst>
                <a:gd name="T0" fmla="*/ 1276 w 1321"/>
                <a:gd name="T1" fmla="*/ 357 h 712"/>
                <a:gd name="T2" fmla="*/ 1292 w 1321"/>
                <a:gd name="T3" fmla="*/ 394 h 712"/>
                <a:gd name="T4" fmla="*/ 1296 w 1321"/>
                <a:gd name="T5" fmla="*/ 428 h 712"/>
                <a:gd name="T6" fmla="*/ 1290 w 1321"/>
                <a:gd name="T7" fmla="*/ 459 h 712"/>
                <a:gd name="T8" fmla="*/ 1273 w 1321"/>
                <a:gd name="T9" fmla="*/ 490 h 712"/>
                <a:gd name="T10" fmla="*/ 1248 w 1321"/>
                <a:gd name="T11" fmla="*/ 516 h 712"/>
                <a:gd name="T12" fmla="*/ 1216 w 1321"/>
                <a:gd name="T13" fmla="*/ 538 h 712"/>
                <a:gd name="T14" fmla="*/ 1173 w 1321"/>
                <a:gd name="T15" fmla="*/ 559 h 712"/>
                <a:gd name="T16" fmla="*/ 1125 w 1321"/>
                <a:gd name="T17" fmla="*/ 578 h 712"/>
                <a:gd name="T18" fmla="*/ 1071 w 1321"/>
                <a:gd name="T19" fmla="*/ 594 h 712"/>
                <a:gd name="T20" fmla="*/ 1011 w 1321"/>
                <a:gd name="T21" fmla="*/ 608 h 712"/>
                <a:gd name="T22" fmla="*/ 949 w 1321"/>
                <a:gd name="T23" fmla="*/ 618 h 712"/>
                <a:gd name="T24" fmla="*/ 879 w 1321"/>
                <a:gd name="T25" fmla="*/ 627 h 712"/>
                <a:gd name="T26" fmla="*/ 808 w 1321"/>
                <a:gd name="T27" fmla="*/ 632 h 712"/>
                <a:gd name="T28" fmla="*/ 780 w 1321"/>
                <a:gd name="T29" fmla="*/ 634 h 712"/>
                <a:gd name="T30" fmla="*/ 467 w 1321"/>
                <a:gd name="T31" fmla="*/ 634 h 712"/>
                <a:gd name="T32" fmla="*/ 463 w 1321"/>
                <a:gd name="T33" fmla="*/ 634 h 712"/>
                <a:gd name="T34" fmla="*/ 401 w 1321"/>
                <a:gd name="T35" fmla="*/ 630 h 712"/>
                <a:gd name="T36" fmla="*/ 341 w 1321"/>
                <a:gd name="T37" fmla="*/ 627 h 712"/>
                <a:gd name="T38" fmla="*/ 285 w 1321"/>
                <a:gd name="T39" fmla="*/ 620 h 712"/>
                <a:gd name="T40" fmla="*/ 231 w 1321"/>
                <a:gd name="T41" fmla="*/ 614 h 712"/>
                <a:gd name="T42" fmla="*/ 182 w 1321"/>
                <a:gd name="T43" fmla="*/ 603 h 712"/>
                <a:gd name="T44" fmla="*/ 138 w 1321"/>
                <a:gd name="T45" fmla="*/ 590 h 712"/>
                <a:gd name="T46" fmla="*/ 100 w 1321"/>
                <a:gd name="T47" fmla="*/ 577 h 712"/>
                <a:gd name="T48" fmla="*/ 66 w 1321"/>
                <a:gd name="T49" fmla="*/ 561 h 712"/>
                <a:gd name="T50" fmla="*/ 38 w 1321"/>
                <a:gd name="T51" fmla="*/ 541 h 712"/>
                <a:gd name="T52" fmla="*/ 18 w 1321"/>
                <a:gd name="T53" fmla="*/ 519 h 712"/>
                <a:gd name="T54" fmla="*/ 6 w 1321"/>
                <a:gd name="T55" fmla="*/ 493 h 712"/>
                <a:gd name="T56" fmla="*/ 0 w 1321"/>
                <a:gd name="T57" fmla="*/ 467 h 712"/>
                <a:gd name="T58" fmla="*/ 0 w 1321"/>
                <a:gd name="T59" fmla="*/ 463 h 712"/>
                <a:gd name="T60" fmla="*/ 4 w 1321"/>
                <a:gd name="T61" fmla="*/ 434 h 712"/>
                <a:gd name="T62" fmla="*/ 16 w 1321"/>
                <a:gd name="T63" fmla="*/ 397 h 712"/>
                <a:gd name="T64" fmla="*/ 50 w 1321"/>
                <a:gd name="T65" fmla="*/ 329 h 712"/>
                <a:gd name="T66" fmla="*/ 92 w 1321"/>
                <a:gd name="T67" fmla="*/ 266 h 712"/>
                <a:gd name="T68" fmla="*/ 144 w 1321"/>
                <a:gd name="T69" fmla="*/ 209 h 712"/>
                <a:gd name="T70" fmla="*/ 200 w 1321"/>
                <a:gd name="T71" fmla="*/ 157 h 712"/>
                <a:gd name="T72" fmla="*/ 265 w 1321"/>
                <a:gd name="T73" fmla="*/ 111 h 712"/>
                <a:gd name="T74" fmla="*/ 335 w 1321"/>
                <a:gd name="T75" fmla="*/ 73 h 712"/>
                <a:gd name="T76" fmla="*/ 407 w 1321"/>
                <a:gd name="T77" fmla="*/ 42 h 712"/>
                <a:gd name="T78" fmla="*/ 488 w 1321"/>
                <a:gd name="T79" fmla="*/ 19 h 712"/>
                <a:gd name="T80" fmla="*/ 570 w 1321"/>
                <a:gd name="T81" fmla="*/ 5 h 712"/>
                <a:gd name="T82" fmla="*/ 654 w 1321"/>
                <a:gd name="T83" fmla="*/ 0 h 712"/>
                <a:gd name="T84" fmla="*/ 654 w 1321"/>
                <a:gd name="T85" fmla="*/ 0 h 712"/>
                <a:gd name="T86" fmla="*/ 745 w 1321"/>
                <a:gd name="T87" fmla="*/ 5 h 712"/>
                <a:gd name="T88" fmla="*/ 831 w 1321"/>
                <a:gd name="T89" fmla="*/ 20 h 712"/>
                <a:gd name="T90" fmla="*/ 914 w 1321"/>
                <a:gd name="T91" fmla="*/ 47 h 712"/>
                <a:gd name="T92" fmla="*/ 991 w 1321"/>
                <a:gd name="T93" fmla="*/ 80 h 712"/>
                <a:gd name="T94" fmla="*/ 1062 w 1321"/>
                <a:gd name="T95" fmla="*/ 122 h 712"/>
                <a:gd name="T96" fmla="*/ 1127 w 1321"/>
                <a:gd name="T97" fmla="*/ 173 h 712"/>
                <a:gd name="T98" fmla="*/ 1185 w 1321"/>
                <a:gd name="T99" fmla="*/ 228 h 712"/>
                <a:gd name="T100" fmla="*/ 1234 w 1321"/>
                <a:gd name="T101" fmla="*/ 289 h 712"/>
                <a:gd name="T102" fmla="*/ 1276 w 1321"/>
                <a:gd name="T103" fmla="*/ 357 h 712"/>
                <a:gd name="T104" fmla="*/ 1276 w 1321"/>
                <a:gd name="T105" fmla="*/ 357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chemeClr val="accent1"/>
                </a:gs>
              </a:gsLst>
              <a:lin ang="5400000" scaled="1"/>
            </a:gradFill>
            <a:ln>
              <a:noFill/>
            </a:ln>
            <a:extLst>
              <a:ext uri="{91240B29-F687-4F45-9708-019B960494DF}">
                <a14:hiddenLine xmlns:a14="http://schemas.microsoft.com/office/drawing/2010/main" w="0">
                  <a:solidFill>
                    <a:srgbClr val="000000"/>
                  </a:solidFill>
                  <a:round/>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endParaRPr lang="zh-CN" altLang="en-US"/>
            </a:p>
          </p:txBody>
        </p:sp>
      </p:grpSp>
      <p:sp>
        <p:nvSpPr>
          <p:cNvPr id="30767" name="Text Box 47"/>
          <p:cNvSpPr txBox="1">
            <a:spLocks noChangeArrowheads="1"/>
          </p:cNvSpPr>
          <p:nvPr/>
        </p:nvSpPr>
        <p:spPr bwMode="gray">
          <a:xfrm>
            <a:off x="9348788" y="5629275"/>
            <a:ext cx="401637" cy="457200"/>
          </a:xfrm>
          <a:prstGeom prst="rect">
            <a:avLst/>
          </a:prstGeom>
          <a:noFill/>
          <a:ln w="9525" algn="ctr">
            <a:noFill/>
            <a:miter lim="800000"/>
            <a:headEnd/>
            <a:tailEnd/>
          </a:ln>
          <a:effec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en-US" altLang="zh-CN" sz="2400" b="1">
                <a:solidFill>
                  <a:srgbClr val="000000"/>
                </a:solidFill>
                <a:effectLst>
                  <a:outerShdw blurRad="38100" dist="38100" dir="2700000" algn="tl">
                    <a:srgbClr val="C0C0C0"/>
                  </a:outerShdw>
                </a:effectLst>
                <a:latin typeface="Verdana" pitchFamily="34" charset="0"/>
              </a:rPr>
              <a:t>6</a:t>
            </a:r>
          </a:p>
        </p:txBody>
      </p:sp>
      <p:sp>
        <p:nvSpPr>
          <p:cNvPr id="23573" name="Text Box 48"/>
          <p:cNvSpPr txBox="1">
            <a:spLocks noChangeArrowheads="1"/>
          </p:cNvSpPr>
          <p:nvPr/>
        </p:nvSpPr>
        <p:spPr bwMode="gray">
          <a:xfrm>
            <a:off x="5387975" y="5921375"/>
            <a:ext cx="32829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r"/>
            <a:r>
              <a:rPr lang="zh-CN" altLang="en-US">
                <a:latin typeface="微软雅黑" pitchFamily="34" charset="-122"/>
                <a:ea typeface="微软雅黑" pitchFamily="34" charset="-122"/>
              </a:rPr>
              <a:t>工程预付款支付</a:t>
            </a:r>
          </a:p>
        </p:txBody>
      </p:sp>
      <p:sp>
        <p:nvSpPr>
          <p:cNvPr id="45" name="Rectangle 2"/>
          <p:cNvSpPr>
            <a:spLocks noGrp="1" noChangeArrowheads="1"/>
          </p:cNvSpPr>
          <p:nvPr>
            <p:ph type="title" idx="4294967295"/>
          </p:nvPr>
        </p:nvSpPr>
        <p:spPr>
          <a:xfrm>
            <a:off x="0" y="163513"/>
            <a:ext cx="9413875" cy="581025"/>
          </a:xfrm>
          <a:prstGeom prst="rect">
            <a:avLst/>
          </a:prstGeom>
        </p:spPr>
        <p:txBody>
          <a:bodyPr/>
          <a:lstStyle/>
          <a:p>
            <a:pPr algn="ctr" eaLnBrk="1" hangingPunct="1"/>
            <a:r>
              <a:rPr lang="zh-CN" altLang="en-US" dirty="0" smtClean="0"/>
              <a:t>任务三 学习施工准备阶段的合同管理</a:t>
            </a:r>
            <a:endParaRPr lang="zh-CN" altLang="zh-CN" dirty="0" smtClean="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4294967295"/>
          </p:nvPr>
        </p:nvSpPr>
        <p:spPr>
          <a:xfrm>
            <a:off x="0" y="1071563"/>
            <a:ext cx="11053763" cy="5467350"/>
          </a:xfrm>
          <a:prstGeom prst="rect">
            <a:avLst/>
          </a:prstGeom>
        </p:spPr>
        <p:txBody>
          <a:bodyPr>
            <a:normAutofit/>
          </a:bodyPr>
          <a:lstStyle/>
          <a:p>
            <a:r>
              <a:rPr lang="zh-CN" altLang="en-US" dirty="0" smtClean="0"/>
              <a:t>一、施工图审查</a:t>
            </a:r>
            <a:endParaRPr lang="en-US" altLang="zh-CN" dirty="0" smtClean="0"/>
          </a:p>
          <a:p>
            <a:r>
              <a:rPr lang="zh-CN" altLang="zh-CN" dirty="0"/>
              <a:t>发包人提供的图纸</a:t>
            </a:r>
          </a:p>
          <a:p>
            <a:r>
              <a:rPr lang="zh-CN" altLang="zh-CN" dirty="0" smtClean="0"/>
              <a:t>审查</a:t>
            </a:r>
            <a:r>
              <a:rPr lang="zh-CN" altLang="zh-CN" dirty="0"/>
              <a:t>内容如下：</a:t>
            </a:r>
          </a:p>
          <a:p>
            <a:r>
              <a:rPr lang="zh-CN" altLang="zh-CN" dirty="0"/>
              <a:t>（</a:t>
            </a:r>
            <a:r>
              <a:rPr lang="en-US" altLang="zh-CN" dirty="0"/>
              <a:t>1</a:t>
            </a:r>
            <a:r>
              <a:rPr lang="zh-CN" altLang="zh-CN" dirty="0"/>
              <a:t>）提供图纸的</a:t>
            </a:r>
            <a:r>
              <a:rPr lang="zh-CN" altLang="zh-CN" dirty="0" smtClean="0"/>
              <a:t>时间。</a:t>
            </a:r>
            <a:endParaRPr lang="zh-CN" altLang="zh-CN" dirty="0"/>
          </a:p>
          <a:p>
            <a:r>
              <a:rPr lang="zh-CN" altLang="zh-CN" dirty="0"/>
              <a:t>（</a:t>
            </a:r>
            <a:r>
              <a:rPr lang="en-US" altLang="zh-CN" dirty="0"/>
              <a:t>2</a:t>
            </a:r>
            <a:r>
              <a:rPr lang="zh-CN" altLang="zh-CN" dirty="0"/>
              <a:t>）提供图纸的</a:t>
            </a:r>
            <a:r>
              <a:rPr lang="zh-CN" altLang="zh-CN" dirty="0" smtClean="0"/>
              <a:t>方式。</a:t>
            </a:r>
            <a:endParaRPr lang="zh-CN" altLang="zh-CN" dirty="0"/>
          </a:p>
          <a:p>
            <a:r>
              <a:rPr lang="zh-CN" altLang="zh-CN" dirty="0"/>
              <a:t>（</a:t>
            </a:r>
            <a:r>
              <a:rPr lang="en-US" altLang="zh-CN" dirty="0"/>
              <a:t>3</a:t>
            </a:r>
            <a:r>
              <a:rPr lang="zh-CN" altLang="zh-CN" dirty="0"/>
              <a:t>）图纸的费用</a:t>
            </a:r>
            <a:r>
              <a:rPr lang="zh-CN" altLang="zh-CN" dirty="0" smtClean="0"/>
              <a:t>承担。</a:t>
            </a:r>
            <a:endParaRPr lang="zh-CN" altLang="zh-CN" dirty="0"/>
          </a:p>
          <a:p>
            <a:r>
              <a:rPr lang="en-US" altLang="zh-CN" dirty="0"/>
              <a:t>2.</a:t>
            </a:r>
            <a:r>
              <a:rPr lang="zh-CN" altLang="zh-CN" dirty="0"/>
              <a:t>承包人负责设计的图纸</a:t>
            </a:r>
          </a:p>
          <a:p>
            <a:r>
              <a:rPr lang="zh-CN" altLang="zh-CN" dirty="0" smtClean="0"/>
              <a:t>在</a:t>
            </a:r>
            <a:r>
              <a:rPr lang="zh-CN" altLang="zh-CN" dirty="0"/>
              <a:t>承包工作范围内，包括部分由承包人负责设计的图纸，则应在合同约定的时间内将按规定的审查程序批准的设计文件提交工程师审核，经过工程师签认后才可以使用。但工程师对承包人设计的认可，不能解除承包人的设计责任。</a:t>
            </a:r>
          </a:p>
          <a:p>
            <a:endParaRPr lang="en-US" altLang="zh-CN" dirty="0" smtClean="0"/>
          </a:p>
          <a:p>
            <a:endParaRPr lang="zh-CN" altLang="en-US" dirty="0"/>
          </a:p>
        </p:txBody>
      </p:sp>
      <p:sp>
        <p:nvSpPr>
          <p:cNvPr id="4" name="Rectangle 2"/>
          <p:cNvSpPr>
            <a:spLocks noGrp="1" noChangeArrowheads="1"/>
          </p:cNvSpPr>
          <p:nvPr>
            <p:ph type="title" idx="4294967295"/>
          </p:nvPr>
        </p:nvSpPr>
        <p:spPr>
          <a:xfrm>
            <a:off x="0" y="163513"/>
            <a:ext cx="9413875" cy="581025"/>
          </a:xfrm>
          <a:prstGeom prst="rect">
            <a:avLst/>
          </a:prstGeom>
        </p:spPr>
        <p:txBody>
          <a:bodyPr/>
          <a:lstStyle/>
          <a:p>
            <a:pPr algn="ctr" eaLnBrk="1" hangingPunct="1"/>
            <a:r>
              <a:rPr lang="zh-CN" altLang="en-US" dirty="0" smtClean="0"/>
              <a:t>任务三 学习施工准备阶段的合同管理</a:t>
            </a:r>
            <a:endParaRPr lang="zh-CN" altLang="zh-CN" dirty="0" smtClean="0"/>
          </a:p>
        </p:txBody>
      </p:sp>
    </p:spTree>
    <p:extLst>
      <p:ext uri="{BB962C8B-B14F-4D97-AF65-F5344CB8AC3E}">
        <p14:creationId xmlns:p14="http://schemas.microsoft.com/office/powerpoint/2010/main" val="182847424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4294967295"/>
          </p:nvPr>
        </p:nvSpPr>
        <p:spPr>
          <a:xfrm>
            <a:off x="0" y="1071563"/>
            <a:ext cx="11053763" cy="5467350"/>
          </a:xfrm>
          <a:prstGeom prst="rect">
            <a:avLst/>
          </a:prstGeom>
        </p:spPr>
        <p:txBody>
          <a:bodyPr>
            <a:normAutofit/>
          </a:bodyPr>
          <a:lstStyle/>
          <a:p>
            <a:r>
              <a:rPr lang="zh-CN" altLang="en-US" dirty="0" smtClean="0"/>
              <a:t>二、施工进度计划管理</a:t>
            </a:r>
            <a:endParaRPr lang="en-US" altLang="zh-CN" dirty="0" smtClean="0"/>
          </a:p>
          <a:p>
            <a:r>
              <a:rPr lang="en-US" altLang="zh-CN" dirty="0"/>
              <a:t>1</a:t>
            </a:r>
            <a:r>
              <a:rPr lang="zh-CN" altLang="zh-CN" dirty="0"/>
              <a:t>．承包人的工作</a:t>
            </a:r>
          </a:p>
          <a:p>
            <a:r>
              <a:rPr lang="zh-CN" altLang="zh-CN" dirty="0"/>
              <a:t>（</a:t>
            </a:r>
            <a:r>
              <a:rPr lang="en-US" altLang="zh-CN" dirty="0"/>
              <a:t>1</a:t>
            </a:r>
            <a:r>
              <a:rPr lang="zh-CN" altLang="zh-CN" dirty="0"/>
              <a:t>）承包人应当在“专用条款</a:t>
            </a:r>
            <a:r>
              <a:rPr lang="en-US" altLang="zh-CN" dirty="0"/>
              <a:t>”</a:t>
            </a:r>
            <a:r>
              <a:rPr lang="zh-CN" altLang="zh-CN" dirty="0"/>
              <a:t>约定的日期，将施工组织设计和施工进度计划提交工程师。</a:t>
            </a:r>
          </a:p>
          <a:p>
            <a:r>
              <a:rPr lang="zh-CN" altLang="zh-CN" dirty="0"/>
              <a:t>（</a:t>
            </a:r>
            <a:r>
              <a:rPr lang="en-US" altLang="zh-CN" dirty="0"/>
              <a:t>2</a:t>
            </a:r>
            <a:r>
              <a:rPr lang="zh-CN" altLang="zh-CN" dirty="0"/>
              <a:t>）承包人群体工程中采取分阶段进行施工的单项工程，承包人则应按照发包人提供图纸及有关资料的时间，按单项工程编制进度计划，分别向工程师提交。</a:t>
            </a:r>
          </a:p>
          <a:p>
            <a:r>
              <a:rPr lang="en-US" altLang="zh-CN" dirty="0"/>
              <a:t>2</a:t>
            </a:r>
            <a:r>
              <a:rPr lang="zh-CN" altLang="zh-CN" dirty="0"/>
              <a:t>．工程师的工作</a:t>
            </a:r>
          </a:p>
          <a:p>
            <a:r>
              <a:rPr lang="zh-CN" altLang="zh-CN" dirty="0"/>
              <a:t>（</a:t>
            </a:r>
            <a:r>
              <a:rPr lang="en-US" altLang="zh-CN" dirty="0"/>
              <a:t>1</a:t>
            </a:r>
            <a:r>
              <a:rPr lang="zh-CN" altLang="zh-CN" dirty="0"/>
              <a:t>）工程师接到承包人提交的进度计划后，应当予以确认或者提出修改意见，时间限制则由双方在“专用条款”中约定。</a:t>
            </a:r>
          </a:p>
          <a:p>
            <a:r>
              <a:rPr lang="zh-CN" altLang="zh-CN" dirty="0"/>
              <a:t>（</a:t>
            </a:r>
            <a:r>
              <a:rPr lang="en-US" altLang="zh-CN" dirty="0"/>
              <a:t>2</a:t>
            </a:r>
            <a:r>
              <a:rPr lang="zh-CN" altLang="zh-CN" dirty="0"/>
              <a:t>）如果工程师逾期不确认也不提出书面意见，则视为已经同意承包人所提供的进度计划</a:t>
            </a:r>
            <a:r>
              <a:rPr lang="zh-CN" altLang="zh-CN" dirty="0" smtClean="0"/>
              <a:t>。</a:t>
            </a:r>
            <a:endParaRPr lang="zh-CN" altLang="zh-CN" dirty="0"/>
          </a:p>
        </p:txBody>
      </p:sp>
      <p:sp>
        <p:nvSpPr>
          <p:cNvPr id="4" name="Rectangle 2"/>
          <p:cNvSpPr>
            <a:spLocks noGrp="1" noChangeArrowheads="1"/>
          </p:cNvSpPr>
          <p:nvPr>
            <p:ph type="title" idx="4294967295"/>
          </p:nvPr>
        </p:nvSpPr>
        <p:spPr>
          <a:xfrm>
            <a:off x="0" y="163513"/>
            <a:ext cx="9413875" cy="581025"/>
          </a:xfrm>
          <a:prstGeom prst="rect">
            <a:avLst/>
          </a:prstGeom>
        </p:spPr>
        <p:txBody>
          <a:bodyPr/>
          <a:lstStyle/>
          <a:p>
            <a:pPr algn="ctr" eaLnBrk="1" hangingPunct="1"/>
            <a:r>
              <a:rPr lang="zh-CN" altLang="en-US" dirty="0" smtClean="0"/>
              <a:t>任务三 学习施工准备阶段的合同管理</a:t>
            </a:r>
            <a:endParaRPr lang="zh-CN" altLang="zh-CN" dirty="0" smtClean="0"/>
          </a:p>
        </p:txBody>
      </p:sp>
    </p:spTree>
    <p:extLst>
      <p:ext uri="{BB962C8B-B14F-4D97-AF65-F5344CB8AC3E}">
        <p14:creationId xmlns:p14="http://schemas.microsoft.com/office/powerpoint/2010/main" val="372994143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4294967295"/>
          </p:nvPr>
        </p:nvSpPr>
        <p:spPr>
          <a:xfrm>
            <a:off x="0" y="1071563"/>
            <a:ext cx="11053763" cy="5467350"/>
          </a:xfrm>
          <a:prstGeom prst="rect">
            <a:avLst/>
          </a:prstGeom>
        </p:spPr>
        <p:txBody>
          <a:bodyPr/>
          <a:lstStyle/>
          <a:p>
            <a:r>
              <a:rPr lang="zh-CN" altLang="en-US" dirty="0" smtClean="0"/>
              <a:t>三、</a:t>
            </a:r>
            <a:r>
              <a:rPr lang="zh-CN" altLang="zh-CN" b="1" dirty="0"/>
              <a:t>双方做好施工前的有关准备工作</a:t>
            </a:r>
            <a:endParaRPr lang="zh-CN" altLang="zh-CN" dirty="0"/>
          </a:p>
          <a:p>
            <a:r>
              <a:rPr lang="zh-CN" altLang="zh-CN" dirty="0"/>
              <a:t>例如，发包人应当按照“专用条款”的规定使施工现场具备施工条件，开通施工现场公共道路，承包人应当做好施工人员和设备的调配工作。</a:t>
            </a:r>
          </a:p>
          <a:p>
            <a:endParaRPr lang="zh-CN" altLang="en-US" dirty="0"/>
          </a:p>
        </p:txBody>
      </p:sp>
      <p:sp>
        <p:nvSpPr>
          <p:cNvPr id="4" name="Rectangle 2"/>
          <p:cNvSpPr>
            <a:spLocks noGrp="1" noChangeArrowheads="1"/>
          </p:cNvSpPr>
          <p:nvPr>
            <p:ph type="title" idx="4294967295"/>
          </p:nvPr>
        </p:nvSpPr>
        <p:spPr>
          <a:xfrm>
            <a:off x="0" y="163513"/>
            <a:ext cx="9413875" cy="581025"/>
          </a:xfrm>
          <a:prstGeom prst="rect">
            <a:avLst/>
          </a:prstGeom>
        </p:spPr>
        <p:txBody>
          <a:bodyPr/>
          <a:lstStyle/>
          <a:p>
            <a:pPr algn="ctr" eaLnBrk="1" hangingPunct="1"/>
            <a:r>
              <a:rPr lang="zh-CN" altLang="en-US" dirty="0" smtClean="0"/>
              <a:t>任务三 学习施工准备阶段的合同管理</a:t>
            </a:r>
            <a:endParaRPr lang="zh-CN" altLang="zh-CN" dirty="0" smtClean="0"/>
          </a:p>
        </p:txBody>
      </p:sp>
    </p:spTree>
    <p:extLst>
      <p:ext uri="{BB962C8B-B14F-4D97-AF65-F5344CB8AC3E}">
        <p14:creationId xmlns:p14="http://schemas.microsoft.com/office/powerpoint/2010/main" val="314377646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4294967295"/>
          </p:nvPr>
        </p:nvSpPr>
        <p:spPr>
          <a:xfrm>
            <a:off x="0" y="1071563"/>
            <a:ext cx="11053763" cy="5467350"/>
          </a:xfrm>
          <a:prstGeom prst="rect">
            <a:avLst/>
          </a:prstGeom>
        </p:spPr>
        <p:txBody>
          <a:bodyPr/>
          <a:lstStyle/>
          <a:p>
            <a:r>
              <a:rPr lang="zh-CN" altLang="en-US" b="1" dirty="0" smtClean="0"/>
              <a:t>四、</a:t>
            </a:r>
            <a:r>
              <a:rPr lang="zh-CN" altLang="zh-CN" b="1" dirty="0" smtClean="0"/>
              <a:t>开工</a:t>
            </a:r>
            <a:endParaRPr lang="zh-CN" altLang="zh-CN" dirty="0"/>
          </a:p>
          <a:p>
            <a:r>
              <a:rPr lang="zh-CN" altLang="zh-CN" dirty="0"/>
              <a:t>承包人应在“专用条款”约定的时间按时开工，以便保证在合理工期内及时竣工。但在特殊情况下，工程的准备工作不具备开工条件，则应按合同的约定区分延期开工的责任。</a:t>
            </a:r>
          </a:p>
          <a:p>
            <a:endParaRPr lang="zh-CN" altLang="en-US" dirty="0"/>
          </a:p>
        </p:txBody>
      </p:sp>
      <p:sp>
        <p:nvSpPr>
          <p:cNvPr id="4" name="Rectangle 2"/>
          <p:cNvSpPr>
            <a:spLocks noGrp="1" noChangeArrowheads="1"/>
          </p:cNvSpPr>
          <p:nvPr>
            <p:ph type="title" idx="4294967295"/>
          </p:nvPr>
        </p:nvSpPr>
        <p:spPr>
          <a:xfrm>
            <a:off x="0" y="163513"/>
            <a:ext cx="9413875" cy="581025"/>
          </a:xfrm>
          <a:prstGeom prst="rect">
            <a:avLst/>
          </a:prstGeom>
        </p:spPr>
        <p:txBody>
          <a:bodyPr/>
          <a:lstStyle/>
          <a:p>
            <a:pPr algn="ctr" eaLnBrk="1" hangingPunct="1"/>
            <a:r>
              <a:rPr lang="zh-CN" altLang="en-US" dirty="0" smtClean="0"/>
              <a:t>任务三 学习施工准备阶段的合同管理</a:t>
            </a:r>
            <a:endParaRPr lang="zh-CN" altLang="zh-CN" dirty="0" smtClean="0"/>
          </a:p>
        </p:txBody>
      </p:sp>
    </p:spTree>
    <p:extLst>
      <p:ext uri="{BB962C8B-B14F-4D97-AF65-F5344CB8AC3E}">
        <p14:creationId xmlns:p14="http://schemas.microsoft.com/office/powerpoint/2010/main" val="210476273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4294967295"/>
          </p:nvPr>
        </p:nvSpPr>
        <p:spPr>
          <a:xfrm>
            <a:off x="0" y="1071563"/>
            <a:ext cx="11053763" cy="5467350"/>
          </a:xfrm>
          <a:prstGeom prst="rect">
            <a:avLst/>
          </a:prstGeom>
        </p:spPr>
        <p:txBody>
          <a:bodyPr/>
          <a:lstStyle/>
          <a:p>
            <a:r>
              <a:rPr lang="zh-CN" altLang="en-US" b="1" dirty="0" smtClean="0"/>
              <a:t>五、</a:t>
            </a:r>
            <a:r>
              <a:rPr lang="zh-CN" altLang="zh-CN" b="1" dirty="0" smtClean="0"/>
              <a:t>工程</a:t>
            </a:r>
            <a:r>
              <a:rPr lang="zh-CN" altLang="zh-CN" b="1" dirty="0"/>
              <a:t>的</a:t>
            </a:r>
            <a:r>
              <a:rPr lang="zh-CN" altLang="zh-CN" b="1" dirty="0" smtClean="0"/>
              <a:t>分包</a:t>
            </a:r>
            <a:endParaRPr lang="en-US" altLang="zh-CN" b="1" dirty="0" smtClean="0"/>
          </a:p>
          <a:p>
            <a:r>
              <a:rPr lang="zh-CN" altLang="zh-CN" dirty="0"/>
              <a:t>经过发包人同意的分包工程，承包人选择的分包人需要提请工程师同意。工程师主要审查分包人是否具备实施分包工程的资质和能力，未经工程师同意的分包人不得进入现场参与施工。</a:t>
            </a:r>
          </a:p>
          <a:p>
            <a:endParaRPr lang="zh-CN" altLang="zh-CN" dirty="0"/>
          </a:p>
          <a:p>
            <a:endParaRPr lang="zh-CN" altLang="en-US" dirty="0"/>
          </a:p>
        </p:txBody>
      </p:sp>
      <p:sp>
        <p:nvSpPr>
          <p:cNvPr id="4" name="Rectangle 2"/>
          <p:cNvSpPr>
            <a:spLocks noGrp="1" noChangeArrowheads="1"/>
          </p:cNvSpPr>
          <p:nvPr>
            <p:ph type="title" idx="4294967295"/>
          </p:nvPr>
        </p:nvSpPr>
        <p:spPr>
          <a:xfrm>
            <a:off x="0" y="163513"/>
            <a:ext cx="9413875" cy="581025"/>
          </a:xfrm>
          <a:prstGeom prst="rect">
            <a:avLst/>
          </a:prstGeom>
        </p:spPr>
        <p:txBody>
          <a:bodyPr/>
          <a:lstStyle/>
          <a:p>
            <a:pPr algn="ctr" eaLnBrk="1" hangingPunct="1"/>
            <a:r>
              <a:rPr lang="zh-CN" altLang="en-US" dirty="0" smtClean="0"/>
              <a:t>任务三 学习施工准备阶段的合同管理</a:t>
            </a:r>
            <a:endParaRPr lang="zh-CN" altLang="zh-CN" dirty="0" smtClean="0"/>
          </a:p>
        </p:txBody>
      </p:sp>
    </p:spTree>
    <p:extLst>
      <p:ext uri="{BB962C8B-B14F-4D97-AF65-F5344CB8AC3E}">
        <p14:creationId xmlns:p14="http://schemas.microsoft.com/office/powerpoint/2010/main" val="233205145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4294967295"/>
          </p:nvPr>
        </p:nvSpPr>
        <p:spPr>
          <a:xfrm>
            <a:off x="0" y="1071563"/>
            <a:ext cx="11053763" cy="5467350"/>
          </a:xfrm>
          <a:prstGeom prst="rect">
            <a:avLst/>
          </a:prstGeom>
        </p:spPr>
        <p:txBody>
          <a:bodyPr/>
          <a:lstStyle/>
          <a:p>
            <a:r>
              <a:rPr lang="zh-CN" altLang="zh-CN" b="1" dirty="0"/>
              <a:t>工程预付款支付</a:t>
            </a:r>
            <a:endParaRPr lang="zh-CN" altLang="zh-CN" dirty="0"/>
          </a:p>
          <a:p>
            <a:r>
              <a:rPr lang="zh-CN" altLang="zh-CN" dirty="0"/>
              <a:t>合同约定有工程预付款的，发包人应按规定的时间和数额支付预付款。为了保证承包人如期开始施工前的准备工作和开始施工，预付时间应不迟于约定的开工日期前</a:t>
            </a:r>
            <a:r>
              <a:rPr lang="en-US" altLang="zh-CN" dirty="0"/>
              <a:t>7</a:t>
            </a:r>
            <a:r>
              <a:rPr lang="zh-CN" altLang="zh-CN" dirty="0"/>
              <a:t>天。</a:t>
            </a:r>
          </a:p>
          <a:p>
            <a:endParaRPr lang="zh-CN" altLang="en-US" dirty="0"/>
          </a:p>
        </p:txBody>
      </p:sp>
      <p:sp>
        <p:nvSpPr>
          <p:cNvPr id="4" name="Rectangle 2"/>
          <p:cNvSpPr>
            <a:spLocks noGrp="1" noChangeArrowheads="1"/>
          </p:cNvSpPr>
          <p:nvPr>
            <p:ph type="title" idx="4294967295"/>
          </p:nvPr>
        </p:nvSpPr>
        <p:spPr>
          <a:xfrm>
            <a:off x="0" y="163513"/>
            <a:ext cx="9413875" cy="581025"/>
          </a:xfrm>
          <a:prstGeom prst="rect">
            <a:avLst/>
          </a:prstGeom>
        </p:spPr>
        <p:txBody>
          <a:bodyPr/>
          <a:lstStyle/>
          <a:p>
            <a:pPr algn="ctr" eaLnBrk="1" hangingPunct="1"/>
            <a:r>
              <a:rPr lang="zh-CN" altLang="en-US" dirty="0" smtClean="0"/>
              <a:t>任务三 学习施工准备阶段的合同管理</a:t>
            </a:r>
            <a:endParaRPr lang="zh-CN" altLang="zh-CN" dirty="0" smtClean="0"/>
          </a:p>
        </p:txBody>
      </p:sp>
    </p:spTree>
    <p:extLst>
      <p:ext uri="{BB962C8B-B14F-4D97-AF65-F5344CB8AC3E}">
        <p14:creationId xmlns:p14="http://schemas.microsoft.com/office/powerpoint/2010/main" val="181989790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idx="4294967295"/>
          </p:nvPr>
        </p:nvSpPr>
        <p:spPr>
          <a:xfrm>
            <a:off x="0" y="122238"/>
            <a:ext cx="9413875" cy="581025"/>
          </a:xfrm>
          <a:prstGeom prst="rect">
            <a:avLst/>
          </a:prstGeom>
        </p:spPr>
        <p:txBody>
          <a:bodyPr/>
          <a:lstStyle/>
          <a:p>
            <a:pPr algn="ctr"/>
            <a:r>
              <a:rPr lang="zh-CN" altLang="en-US" dirty="0" smtClean="0"/>
              <a:t>任务四 学习施工阶段的合同管理</a:t>
            </a:r>
            <a:endParaRPr lang="zh-CN" altLang="en-US" dirty="0"/>
          </a:p>
        </p:txBody>
      </p:sp>
      <p:sp>
        <p:nvSpPr>
          <p:cNvPr id="3" name="内容占位符 2"/>
          <p:cNvSpPr>
            <a:spLocks noGrp="1"/>
          </p:cNvSpPr>
          <p:nvPr>
            <p:ph idx="4294967295"/>
          </p:nvPr>
        </p:nvSpPr>
        <p:spPr>
          <a:xfrm>
            <a:off x="0" y="1071563"/>
            <a:ext cx="11053763" cy="5467350"/>
          </a:xfrm>
          <a:prstGeom prst="rect">
            <a:avLst/>
          </a:prstGeom>
        </p:spPr>
        <p:txBody>
          <a:bodyPr/>
          <a:lstStyle/>
          <a:p>
            <a:r>
              <a:rPr lang="zh-CN" altLang="en-US" dirty="0" smtClean="0"/>
              <a:t>一、</a:t>
            </a:r>
            <a:r>
              <a:rPr lang="zh-CN" altLang="zh-CN" b="1" dirty="0"/>
              <a:t>对材料和设备的质量控制</a:t>
            </a:r>
            <a:endParaRPr lang="zh-CN" altLang="zh-CN" dirty="0"/>
          </a:p>
          <a:p>
            <a:endParaRPr lang="en-US" altLang="zh-CN" dirty="0" smtClean="0"/>
          </a:p>
          <a:p>
            <a:endParaRPr lang="en-US" altLang="zh-CN" dirty="0" smtClean="0"/>
          </a:p>
          <a:p>
            <a:r>
              <a:rPr lang="zh-CN" altLang="en-US" dirty="0" smtClean="0"/>
              <a:t>材料设备的到货检验</a:t>
            </a:r>
            <a:endParaRPr lang="en-US" altLang="zh-CN" dirty="0" smtClean="0"/>
          </a:p>
          <a:p>
            <a:endParaRPr lang="en-US" altLang="zh-CN" dirty="0" smtClean="0"/>
          </a:p>
          <a:p>
            <a:endParaRPr lang="en-US" altLang="zh-CN" dirty="0"/>
          </a:p>
          <a:p>
            <a:pPr marL="0" indent="0">
              <a:buNone/>
            </a:pPr>
            <a:endParaRPr lang="en-US" altLang="zh-CN" dirty="0" smtClean="0"/>
          </a:p>
          <a:p>
            <a:r>
              <a:rPr lang="zh-CN" altLang="en-US" dirty="0" smtClean="0"/>
              <a:t>材料和设备的使用前检验</a:t>
            </a:r>
            <a:endParaRPr lang="zh-CN" altLang="en-US" dirty="0"/>
          </a:p>
        </p:txBody>
      </p:sp>
      <p:sp>
        <p:nvSpPr>
          <p:cNvPr id="4" name="左大括号 3"/>
          <p:cNvSpPr/>
          <p:nvPr/>
        </p:nvSpPr>
        <p:spPr>
          <a:xfrm>
            <a:off x="4511030" y="2348880"/>
            <a:ext cx="432048" cy="1440160"/>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 name="左大括号 4"/>
          <p:cNvSpPr/>
          <p:nvPr/>
        </p:nvSpPr>
        <p:spPr>
          <a:xfrm>
            <a:off x="5074293" y="4549967"/>
            <a:ext cx="432048" cy="1152128"/>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 name="TextBox 6"/>
          <p:cNvSpPr txBox="1"/>
          <p:nvPr/>
        </p:nvSpPr>
        <p:spPr>
          <a:xfrm>
            <a:off x="5074293" y="2122664"/>
            <a:ext cx="3325169" cy="452432"/>
          </a:xfrm>
          <a:prstGeom prst="rect">
            <a:avLst/>
          </a:prstGeom>
          <a:noFill/>
        </p:spPr>
        <p:txBody>
          <a:bodyPr wrap="square" rtlCol="0">
            <a:spAutoFit/>
          </a:bodyPr>
          <a:lstStyle/>
          <a:p>
            <a:pPr>
              <a:lnSpc>
                <a:spcPct val="130000"/>
              </a:lnSpc>
            </a:pPr>
            <a:r>
              <a:rPr lang="zh-CN" altLang="en-US" dirty="0" smtClean="0">
                <a:latin typeface="Arial" panose="020B0604020202020204" pitchFamily="34" charset="0"/>
                <a:ea typeface="微软雅黑" panose="020B0503020204020204" pitchFamily="34" charset="-122"/>
              </a:rPr>
              <a:t>发包人供应的材料和设备</a:t>
            </a:r>
          </a:p>
        </p:txBody>
      </p:sp>
      <p:sp>
        <p:nvSpPr>
          <p:cNvPr id="8" name="TextBox 7"/>
          <p:cNvSpPr txBox="1"/>
          <p:nvPr/>
        </p:nvSpPr>
        <p:spPr>
          <a:xfrm>
            <a:off x="5074293" y="3428652"/>
            <a:ext cx="3325169" cy="369332"/>
          </a:xfrm>
          <a:prstGeom prst="rect">
            <a:avLst/>
          </a:prstGeom>
          <a:noFill/>
        </p:spPr>
        <p:txBody>
          <a:bodyPr wrap="square" rtlCol="0">
            <a:spAutoFit/>
          </a:bodyPr>
          <a:lstStyle/>
          <a:p>
            <a:r>
              <a:rPr lang="zh-CN" altLang="zh-CN" dirty="0"/>
              <a:t>承包人采购的材料和设备</a:t>
            </a:r>
          </a:p>
        </p:txBody>
      </p:sp>
      <p:sp>
        <p:nvSpPr>
          <p:cNvPr id="9" name="TextBox 8"/>
          <p:cNvSpPr txBox="1"/>
          <p:nvPr/>
        </p:nvSpPr>
        <p:spPr>
          <a:xfrm>
            <a:off x="5506341" y="4365301"/>
            <a:ext cx="3325169" cy="369332"/>
          </a:xfrm>
          <a:prstGeom prst="rect">
            <a:avLst/>
          </a:prstGeom>
          <a:noFill/>
        </p:spPr>
        <p:txBody>
          <a:bodyPr wrap="square" rtlCol="0">
            <a:spAutoFit/>
          </a:bodyPr>
          <a:lstStyle/>
          <a:p>
            <a:r>
              <a:rPr lang="zh-CN" altLang="zh-CN" dirty="0"/>
              <a:t>发包人供应的材料和设备</a:t>
            </a:r>
          </a:p>
        </p:txBody>
      </p:sp>
      <p:sp>
        <p:nvSpPr>
          <p:cNvPr id="10" name="TextBox 9"/>
          <p:cNvSpPr txBox="1"/>
          <p:nvPr/>
        </p:nvSpPr>
        <p:spPr>
          <a:xfrm>
            <a:off x="5481161" y="5354623"/>
            <a:ext cx="3325169" cy="369332"/>
          </a:xfrm>
          <a:prstGeom prst="rect">
            <a:avLst/>
          </a:prstGeom>
          <a:noFill/>
        </p:spPr>
        <p:txBody>
          <a:bodyPr wrap="square" rtlCol="0">
            <a:spAutoFit/>
          </a:bodyPr>
          <a:lstStyle/>
          <a:p>
            <a:r>
              <a:rPr lang="zh-CN" altLang="zh-CN" dirty="0"/>
              <a:t>承包人采购的材料和设备</a:t>
            </a:r>
          </a:p>
        </p:txBody>
      </p:sp>
    </p:spTree>
    <p:extLst>
      <p:ext uri="{BB962C8B-B14F-4D97-AF65-F5344CB8AC3E}">
        <p14:creationId xmlns:p14="http://schemas.microsoft.com/office/powerpoint/2010/main" val="134247397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Rectangle 3"/>
          <p:cNvSpPr>
            <a:spLocks noGrp="1" noChangeArrowheads="1"/>
          </p:cNvSpPr>
          <p:nvPr>
            <p:ph idx="4294967295"/>
          </p:nvPr>
        </p:nvSpPr>
        <p:spPr>
          <a:xfrm>
            <a:off x="0" y="1600200"/>
            <a:ext cx="9374188" cy="4525963"/>
          </a:xfrm>
          <a:prstGeom prst="rect">
            <a:avLst/>
          </a:prstGeom>
        </p:spPr>
        <p:txBody>
          <a:bodyPr/>
          <a:lstStyle/>
          <a:p>
            <a:pPr eaLnBrk="1" hangingPunct="1">
              <a:lnSpc>
                <a:spcPct val="150000"/>
              </a:lnSpc>
            </a:pPr>
            <a:r>
              <a:rPr lang="zh-CN" altLang="en-US" sz="2000" dirty="0" smtClean="0">
                <a:solidFill>
                  <a:schemeClr val="tx1"/>
                </a:solidFill>
                <a:latin typeface="微软雅黑" pitchFamily="34" charset="-122"/>
                <a:ea typeface="微软雅黑" pitchFamily="34" charset="-122"/>
              </a:rPr>
              <a:t>二、对施工质量的监督管理</a:t>
            </a:r>
          </a:p>
          <a:p>
            <a:pPr>
              <a:lnSpc>
                <a:spcPct val="150000"/>
              </a:lnSpc>
            </a:pPr>
            <a:r>
              <a:rPr lang="en-US" altLang="zh-CN" sz="2000" dirty="0" smtClean="0">
                <a:solidFill>
                  <a:schemeClr val="tx1"/>
                </a:solidFill>
                <a:latin typeface="微软雅黑" pitchFamily="34" charset="-122"/>
                <a:ea typeface="微软雅黑" pitchFamily="34" charset="-122"/>
              </a:rPr>
              <a:t>(</a:t>
            </a:r>
            <a:r>
              <a:rPr lang="zh-CN" altLang="en-US" sz="2000" dirty="0" smtClean="0">
                <a:solidFill>
                  <a:schemeClr val="tx1"/>
                </a:solidFill>
                <a:latin typeface="微软雅黑" pitchFamily="34" charset="-122"/>
                <a:ea typeface="微软雅黑" pitchFamily="34" charset="-122"/>
              </a:rPr>
              <a:t>一</a:t>
            </a:r>
            <a:r>
              <a:rPr lang="en-US" altLang="zh-CN" sz="2000" dirty="0" smtClean="0">
                <a:solidFill>
                  <a:schemeClr val="tx1"/>
                </a:solidFill>
                <a:latin typeface="微软雅黑" pitchFamily="34" charset="-122"/>
                <a:ea typeface="微软雅黑" pitchFamily="34" charset="-122"/>
              </a:rPr>
              <a:t>)</a:t>
            </a:r>
            <a:r>
              <a:rPr lang="zh-CN" altLang="en-US" sz="2000" dirty="0" smtClean="0">
                <a:solidFill>
                  <a:schemeClr val="tx1"/>
                </a:solidFill>
                <a:latin typeface="微软雅黑" pitchFamily="34" charset="-122"/>
                <a:ea typeface="微软雅黑" pitchFamily="34" charset="-122"/>
              </a:rPr>
              <a:t>工程质量标准的控制：</a:t>
            </a:r>
            <a:r>
              <a:rPr lang="zh-CN" altLang="zh-CN" sz="2000" dirty="0"/>
              <a:t>承包人施工的工程质量应当达到合同约定的标准。</a:t>
            </a:r>
            <a:endParaRPr lang="en-US" altLang="zh-CN" sz="2000" dirty="0" smtClean="0">
              <a:solidFill>
                <a:schemeClr val="tx1"/>
              </a:solidFill>
              <a:latin typeface="微软雅黑" pitchFamily="34" charset="-122"/>
              <a:ea typeface="微软雅黑" pitchFamily="34" charset="-122"/>
            </a:endParaRPr>
          </a:p>
          <a:p>
            <a:pPr eaLnBrk="1" hangingPunct="1">
              <a:lnSpc>
                <a:spcPct val="150000"/>
              </a:lnSpc>
            </a:pPr>
            <a:r>
              <a:rPr lang="en-US" altLang="zh-CN" sz="2000" dirty="0" smtClean="0">
                <a:solidFill>
                  <a:schemeClr val="tx1"/>
                </a:solidFill>
                <a:latin typeface="微软雅黑" pitchFamily="34" charset="-122"/>
                <a:ea typeface="微软雅黑" pitchFamily="34" charset="-122"/>
              </a:rPr>
              <a:t>(</a:t>
            </a:r>
            <a:r>
              <a:rPr lang="zh-CN" altLang="en-US" sz="2000" dirty="0" smtClean="0">
                <a:solidFill>
                  <a:schemeClr val="tx1"/>
                </a:solidFill>
                <a:latin typeface="微软雅黑" pitchFamily="34" charset="-122"/>
                <a:ea typeface="微软雅黑" pitchFamily="34" charset="-122"/>
              </a:rPr>
              <a:t>二</a:t>
            </a:r>
            <a:r>
              <a:rPr lang="en-US" altLang="zh-CN" sz="2000" dirty="0" smtClean="0">
                <a:solidFill>
                  <a:schemeClr val="tx1"/>
                </a:solidFill>
                <a:latin typeface="微软雅黑" pitchFamily="34" charset="-122"/>
                <a:ea typeface="微软雅黑" pitchFamily="34" charset="-122"/>
              </a:rPr>
              <a:t>)</a:t>
            </a:r>
            <a:r>
              <a:rPr lang="zh-CN" altLang="en-US" sz="2000" dirty="0" smtClean="0">
                <a:solidFill>
                  <a:schemeClr val="tx1"/>
                </a:solidFill>
                <a:latin typeface="微软雅黑" pitchFamily="34" charset="-122"/>
                <a:ea typeface="微软雅黑" pitchFamily="34" charset="-122"/>
              </a:rPr>
              <a:t>使用专利技术及特殊工艺施工：</a:t>
            </a:r>
            <a:endParaRPr lang="en-US" altLang="zh-CN" sz="2000" dirty="0" smtClean="0">
              <a:solidFill>
                <a:schemeClr val="tx1"/>
              </a:solidFill>
              <a:latin typeface="微软雅黑" pitchFamily="34" charset="-122"/>
              <a:ea typeface="微软雅黑" pitchFamily="34" charset="-122"/>
            </a:endParaRPr>
          </a:p>
          <a:p>
            <a:r>
              <a:rPr lang="zh-CN" altLang="zh-CN" sz="2000" dirty="0"/>
              <a:t>如果发包人要求承包人使用专利技术或特殊工艺施工，应负责办理相应的申报手续，承担申报、试验、使用等费用。</a:t>
            </a:r>
          </a:p>
          <a:p>
            <a:r>
              <a:rPr lang="zh-CN" altLang="zh-CN" sz="2000" dirty="0"/>
              <a:t>若承包人提出使用专利技术或特殊工艺施工，应首先取得工程师认可，然后由承包人负责办理申报手续并承担有关费用。</a:t>
            </a:r>
          </a:p>
          <a:p>
            <a:pPr eaLnBrk="1" hangingPunct="1">
              <a:lnSpc>
                <a:spcPct val="150000"/>
              </a:lnSpc>
            </a:pPr>
            <a:endParaRPr lang="zh-CN" altLang="en-US" sz="2000" dirty="0" smtClean="0">
              <a:solidFill>
                <a:schemeClr val="tx1"/>
              </a:solidFill>
              <a:latin typeface="微软雅黑" pitchFamily="34" charset="-122"/>
              <a:ea typeface="微软雅黑" pitchFamily="34" charset="-122"/>
            </a:endParaRPr>
          </a:p>
        </p:txBody>
      </p:sp>
      <p:sp>
        <p:nvSpPr>
          <p:cNvPr id="5" name="标题 1"/>
          <p:cNvSpPr>
            <a:spLocks noGrp="1"/>
          </p:cNvSpPr>
          <p:nvPr>
            <p:ph type="title" idx="4294967295"/>
          </p:nvPr>
        </p:nvSpPr>
        <p:spPr>
          <a:xfrm>
            <a:off x="0" y="122238"/>
            <a:ext cx="9413875" cy="581025"/>
          </a:xfrm>
          <a:prstGeom prst="rect">
            <a:avLst/>
          </a:prstGeom>
        </p:spPr>
        <p:txBody>
          <a:bodyPr/>
          <a:lstStyle/>
          <a:p>
            <a:pPr algn="ctr"/>
            <a:r>
              <a:rPr lang="zh-CN" altLang="en-US" dirty="0" smtClean="0"/>
              <a:t>任务四 学习施工阶段的合同管理</a:t>
            </a:r>
            <a:endParaRPr lang="zh-CN" alt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2" name="Rectangle 3"/>
          <p:cNvSpPr>
            <a:spLocks noGrp="1" noChangeArrowheads="1"/>
          </p:cNvSpPr>
          <p:nvPr>
            <p:ph idx="4294967295"/>
          </p:nvPr>
        </p:nvSpPr>
        <p:spPr>
          <a:xfrm>
            <a:off x="0" y="1600200"/>
            <a:ext cx="9950450" cy="4525963"/>
          </a:xfrm>
          <a:prstGeom prst="rect">
            <a:avLst/>
          </a:prstGeom>
        </p:spPr>
        <p:txBody>
          <a:bodyPr/>
          <a:lstStyle/>
          <a:p>
            <a:pPr eaLnBrk="1" hangingPunct="1">
              <a:lnSpc>
                <a:spcPct val="150000"/>
              </a:lnSpc>
            </a:pPr>
            <a:r>
              <a:rPr lang="zh-CN" altLang="en-US" sz="1800" dirty="0" smtClean="0">
                <a:solidFill>
                  <a:schemeClr val="tx1"/>
                </a:solidFill>
                <a:latin typeface="微软雅黑" pitchFamily="34" charset="-122"/>
                <a:ea typeface="微软雅黑" pitchFamily="34" charset="-122"/>
              </a:rPr>
              <a:t>三、隐蔽工程与重新检验</a:t>
            </a:r>
            <a:endParaRPr lang="en-US" altLang="zh-CN" sz="1800" dirty="0" smtClean="0">
              <a:solidFill>
                <a:schemeClr val="tx1"/>
              </a:solidFill>
              <a:latin typeface="微软雅黑" pitchFamily="34" charset="-122"/>
              <a:ea typeface="微软雅黑" pitchFamily="34" charset="-122"/>
            </a:endParaRPr>
          </a:p>
          <a:p>
            <a:pPr>
              <a:lnSpc>
                <a:spcPct val="150000"/>
              </a:lnSpc>
            </a:pPr>
            <a:r>
              <a:rPr lang="zh-CN" altLang="zh-CN" sz="1800" dirty="0"/>
              <a:t>承包人自检</a:t>
            </a:r>
          </a:p>
          <a:p>
            <a:pPr>
              <a:lnSpc>
                <a:spcPct val="150000"/>
              </a:lnSpc>
            </a:pPr>
            <a:r>
              <a:rPr lang="zh-CN" altLang="zh-CN" sz="1800" dirty="0"/>
              <a:t>承包人应在共同检查前</a:t>
            </a:r>
            <a:r>
              <a:rPr lang="en-US" altLang="zh-CN" sz="1800" dirty="0"/>
              <a:t>48</a:t>
            </a:r>
            <a:r>
              <a:rPr lang="zh-CN" altLang="zh-CN" sz="1800" dirty="0"/>
              <a:t>小时书面通知监理人检查，通知中应载明隐蔽检查的内容、时间和地点，并应附有自检记录和必要的检查资料。</a:t>
            </a:r>
          </a:p>
          <a:p>
            <a:pPr>
              <a:lnSpc>
                <a:spcPct val="150000"/>
              </a:lnSpc>
            </a:pPr>
            <a:r>
              <a:rPr lang="zh-CN" altLang="zh-CN" sz="1800" dirty="0"/>
              <a:t>承包人覆盖工程隐蔽部位后，发包人或监理人对质量有疑问的，可要求承包人对已覆盖的部位进行钻孔探测或揭开重新检查，承包人应遵照执行，并在检查后重新覆盖恢复原状。</a:t>
            </a:r>
            <a:endParaRPr lang="en-US" altLang="zh-CN" sz="1800" dirty="0" smtClean="0">
              <a:solidFill>
                <a:schemeClr val="tx1"/>
              </a:solidFill>
              <a:latin typeface="微软雅黑" pitchFamily="34" charset="-122"/>
              <a:ea typeface="微软雅黑" pitchFamily="34" charset="-122"/>
            </a:endParaRPr>
          </a:p>
          <a:p>
            <a:pPr eaLnBrk="1" hangingPunct="1">
              <a:lnSpc>
                <a:spcPct val="150000"/>
              </a:lnSpc>
            </a:pPr>
            <a:endParaRPr lang="zh-CN" altLang="en-US" sz="1800" dirty="0" smtClean="0">
              <a:solidFill>
                <a:schemeClr val="tx1"/>
              </a:solidFill>
              <a:latin typeface="微软雅黑" pitchFamily="34" charset="-122"/>
              <a:ea typeface="微软雅黑" pitchFamily="34" charset="-122"/>
            </a:endParaRPr>
          </a:p>
        </p:txBody>
      </p:sp>
      <p:sp>
        <p:nvSpPr>
          <p:cNvPr id="10" name="标题 1"/>
          <p:cNvSpPr>
            <a:spLocks noGrp="1"/>
          </p:cNvSpPr>
          <p:nvPr>
            <p:ph type="title" idx="4294967295"/>
          </p:nvPr>
        </p:nvSpPr>
        <p:spPr>
          <a:xfrm>
            <a:off x="0" y="122238"/>
            <a:ext cx="9413875" cy="581025"/>
          </a:xfrm>
          <a:prstGeom prst="rect">
            <a:avLst/>
          </a:prstGeom>
        </p:spPr>
        <p:txBody>
          <a:bodyPr/>
          <a:lstStyle/>
          <a:p>
            <a:pPr algn="ctr"/>
            <a:r>
              <a:rPr lang="zh-CN" altLang="en-US" dirty="0" smtClean="0"/>
              <a:t>任务四 学习施工阶段的合同管理</a:t>
            </a:r>
            <a:endParaRPr lang="zh-CN" alt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2"/>
          <p:cNvSpPr>
            <a:spLocks noGrp="1" noChangeArrowheads="1"/>
          </p:cNvSpPr>
          <p:nvPr>
            <p:ph type="title" idx="4294967295"/>
          </p:nvPr>
        </p:nvSpPr>
        <p:spPr>
          <a:xfrm>
            <a:off x="0" y="274638"/>
            <a:ext cx="9085263" cy="346075"/>
          </a:xfrm>
          <a:prstGeom prst="rect">
            <a:avLst/>
          </a:prstGeom>
        </p:spPr>
        <p:txBody>
          <a:bodyPr>
            <a:normAutofit fontScale="90000"/>
          </a:bodyPr>
          <a:lstStyle/>
          <a:p>
            <a:pPr algn="ctr" eaLnBrk="1" hangingPunct="1"/>
            <a:r>
              <a:rPr lang="zh-CN" altLang="en-US" sz="2400" dirty="0" smtClean="0">
                <a:solidFill>
                  <a:schemeClr val="bg1"/>
                </a:solidFill>
                <a:ea typeface="微软雅黑" pitchFamily="34" charset="-122"/>
              </a:rPr>
              <a:t>任务</a:t>
            </a:r>
          </a:p>
        </p:txBody>
      </p:sp>
      <p:sp>
        <p:nvSpPr>
          <p:cNvPr id="7171" name="AutoShape 3"/>
          <p:cNvSpPr>
            <a:spLocks noChangeArrowheads="1"/>
          </p:cNvSpPr>
          <p:nvPr/>
        </p:nvSpPr>
        <p:spPr bwMode="gray">
          <a:xfrm>
            <a:off x="1212850" y="1636713"/>
            <a:ext cx="3252788" cy="2000250"/>
          </a:xfrm>
          <a:prstGeom prst="rightArrowCallout">
            <a:avLst>
              <a:gd name="adj1" fmla="val 28435"/>
              <a:gd name="adj2" fmla="val 21477"/>
              <a:gd name="adj3" fmla="val 11850"/>
              <a:gd name="adj4" fmla="val 86532"/>
            </a:avLst>
          </a:prstGeom>
          <a:gradFill rotWithShape="1">
            <a:gsLst>
              <a:gs pos="0">
                <a:schemeClr val="accent2"/>
              </a:gs>
              <a:gs pos="50000">
                <a:schemeClr val="accent2">
                  <a:gamma/>
                  <a:tint val="63529"/>
                  <a:invGamma/>
                  <a:alpha val="89999"/>
                </a:schemeClr>
              </a:gs>
              <a:gs pos="100000">
                <a:schemeClr val="accent2"/>
              </a:gs>
            </a:gsLst>
            <a:lin ang="2700000" scaled="1"/>
          </a:gradFill>
          <a:ln w="9525" algn="ctr">
            <a:noFill/>
            <a:miter lim="800000"/>
            <a:headEnd/>
            <a:tailEnd/>
          </a:ln>
          <a:effectLst/>
          <a:scene3d>
            <a:camera prst="legacyPerspectiveTopRight"/>
            <a:lightRig rig="legacyFlat3" dir="b"/>
          </a:scene3d>
          <a:sp3d extrusionH="163500" prstMaterial="legacyMetal">
            <a:bevelT w="13500" h="13500" prst="angle"/>
            <a:bevelB w="13500" h="13500" prst="angle"/>
            <a:extrusionClr>
              <a:schemeClr val="accent2"/>
            </a:extrusionClr>
          </a:sp3d>
        </p:spPr>
        <p:txBody>
          <a:bodyPr wrap="none" anchor="ctr">
            <a:flatTx/>
          </a:bodyPr>
          <a:lstStyle/>
          <a:p>
            <a:pPr>
              <a:defRPr/>
            </a:pPr>
            <a:endParaRPr lang="zh-CN" altLang="en-US">
              <a:latin typeface="Arial" charset="0"/>
            </a:endParaRPr>
          </a:p>
        </p:txBody>
      </p:sp>
      <p:sp>
        <p:nvSpPr>
          <p:cNvPr id="4101" name="AutoShape 4"/>
          <p:cNvSpPr>
            <a:spLocks noChangeArrowheads="1"/>
          </p:cNvSpPr>
          <p:nvPr/>
        </p:nvSpPr>
        <p:spPr bwMode="gray">
          <a:xfrm>
            <a:off x="4733925" y="1636713"/>
            <a:ext cx="3252788" cy="2000250"/>
          </a:xfrm>
          <a:prstGeom prst="rightArrowCallout">
            <a:avLst>
              <a:gd name="adj1" fmla="val 28435"/>
              <a:gd name="adj2" fmla="val 21477"/>
              <a:gd name="adj3" fmla="val 11850"/>
              <a:gd name="adj4" fmla="val 86532"/>
            </a:avLst>
          </a:prstGeom>
          <a:gradFill rotWithShape="1">
            <a:gsLst>
              <a:gs pos="0">
                <a:srgbClr val="99CCFF">
                  <a:alpha val="89998"/>
                </a:srgbClr>
              </a:gs>
              <a:gs pos="100000">
                <a:srgbClr val="CCECFF"/>
              </a:gs>
            </a:gsLst>
            <a:lin ang="2700000" scaled="1"/>
          </a:gradFill>
          <a:ln w="9525">
            <a:miter lim="800000"/>
            <a:headEnd/>
            <a:tailEnd/>
          </a:ln>
          <a:scene3d>
            <a:camera prst="legacyPerspectiveTopRight"/>
            <a:lightRig rig="legacyFlat3" dir="b"/>
          </a:scene3d>
          <a:sp3d extrusionH="163500" prstMaterial="legacyMetal">
            <a:bevelT w="13500" h="13500" prst="angle"/>
            <a:bevelB w="13500" h="13500" prst="angle"/>
            <a:extrusionClr>
              <a:srgbClr val="99CCFF"/>
            </a:extrusionClr>
          </a:sp3d>
        </p:spPr>
        <p:txBody>
          <a:bodyPr wrap="none" anchor="ctr">
            <a:flatTx/>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endParaRPr lang="zh-CN" altLang="en-US"/>
          </a:p>
        </p:txBody>
      </p:sp>
      <p:sp>
        <p:nvSpPr>
          <p:cNvPr id="7173" name="Rectangle 5"/>
          <p:cNvSpPr>
            <a:spLocks noChangeArrowheads="1"/>
          </p:cNvSpPr>
          <p:nvPr/>
        </p:nvSpPr>
        <p:spPr bwMode="gray">
          <a:xfrm>
            <a:off x="4733925" y="1563688"/>
            <a:ext cx="2813050" cy="515937"/>
          </a:xfrm>
          <a:prstGeom prst="rect">
            <a:avLst/>
          </a:prstGeom>
          <a:gradFill rotWithShape="1">
            <a:gsLst>
              <a:gs pos="0">
                <a:schemeClr val="accent1"/>
              </a:gs>
              <a:gs pos="50000">
                <a:schemeClr val="accent1">
                  <a:gamma/>
                  <a:tint val="76471"/>
                  <a:invGamma/>
                </a:schemeClr>
              </a:gs>
              <a:gs pos="100000">
                <a:schemeClr val="accent1"/>
              </a:gs>
            </a:gsLst>
            <a:lin ang="2700000" scaled="1"/>
          </a:gradFill>
          <a:ln w="9525" algn="ctr">
            <a:noFill/>
            <a:miter lim="800000"/>
            <a:headEnd/>
            <a:tailEnd/>
          </a:ln>
          <a:effectLst/>
          <a:scene3d>
            <a:camera prst="legacyPerspectiveTopRight"/>
            <a:lightRig rig="legacyFlat3" dir="b"/>
          </a:scene3d>
          <a:sp3d extrusionH="227000" prstMaterial="legacyMetal">
            <a:bevelT w="13500" h="13500" prst="angle"/>
            <a:bevelB w="13500" h="13500" prst="angle"/>
            <a:extrusionClr>
              <a:schemeClr val="accent1"/>
            </a:extrusionClr>
          </a:sp3d>
        </p:spPr>
        <p:txBody>
          <a:bodyPr wrap="none" anchor="ctr">
            <a:flatTx/>
          </a:bodyPr>
          <a:lstStyle/>
          <a:p>
            <a:pPr>
              <a:defRPr/>
            </a:pPr>
            <a:endParaRPr lang="zh-CN" altLang="en-US">
              <a:latin typeface="Arial" charset="0"/>
            </a:endParaRPr>
          </a:p>
        </p:txBody>
      </p:sp>
      <p:sp>
        <p:nvSpPr>
          <p:cNvPr id="7174" name="AutoShape 6"/>
          <p:cNvSpPr>
            <a:spLocks noChangeArrowheads="1"/>
          </p:cNvSpPr>
          <p:nvPr/>
        </p:nvSpPr>
        <p:spPr bwMode="gray">
          <a:xfrm rot="5400000">
            <a:off x="8501856" y="1378745"/>
            <a:ext cx="2308225" cy="2824162"/>
          </a:xfrm>
          <a:prstGeom prst="rightArrowCallout">
            <a:avLst>
              <a:gd name="adj1" fmla="val 34791"/>
              <a:gd name="adj2" fmla="val 26277"/>
              <a:gd name="adj3" fmla="val 7287"/>
              <a:gd name="adj4" fmla="val 86532"/>
            </a:avLst>
          </a:prstGeom>
          <a:gradFill rotWithShape="1">
            <a:gsLst>
              <a:gs pos="0">
                <a:schemeClr val="accent2"/>
              </a:gs>
              <a:gs pos="50000">
                <a:schemeClr val="accent2">
                  <a:gamma/>
                  <a:tint val="48627"/>
                  <a:invGamma/>
                  <a:alpha val="89999"/>
                </a:schemeClr>
              </a:gs>
              <a:gs pos="100000">
                <a:schemeClr val="accent2"/>
              </a:gs>
            </a:gsLst>
            <a:lin ang="2700000" scaled="1"/>
          </a:gradFill>
          <a:ln w="9525" algn="ctr">
            <a:noFill/>
            <a:miter lim="800000"/>
            <a:headEnd/>
            <a:tailEnd/>
          </a:ln>
          <a:effectLst/>
          <a:scene3d>
            <a:camera prst="legacyPerspectiveTop"/>
            <a:lightRig rig="legacyFlat3" dir="b"/>
          </a:scene3d>
          <a:sp3d extrusionH="163500" prstMaterial="legacyMetal">
            <a:bevelT w="13500" h="13500" prst="angle"/>
            <a:bevelB w="13500" h="13500" prst="angle"/>
            <a:extrusionClr>
              <a:srgbClr val="99CCFF"/>
            </a:extrusionClr>
          </a:sp3d>
        </p:spPr>
        <p:txBody>
          <a:bodyPr wrap="none" anchor="ctr">
            <a:flatTx/>
          </a:bodyPr>
          <a:lstStyle/>
          <a:p>
            <a:pPr>
              <a:defRPr/>
            </a:pPr>
            <a:endParaRPr lang="zh-CN" altLang="en-US">
              <a:latin typeface="Arial" charset="0"/>
            </a:endParaRPr>
          </a:p>
        </p:txBody>
      </p:sp>
      <p:sp>
        <p:nvSpPr>
          <p:cNvPr id="7175" name="Rectangle 7"/>
          <p:cNvSpPr>
            <a:spLocks noChangeArrowheads="1"/>
          </p:cNvSpPr>
          <p:nvPr/>
        </p:nvSpPr>
        <p:spPr bwMode="gray">
          <a:xfrm>
            <a:off x="8243888" y="1563688"/>
            <a:ext cx="2824162" cy="515937"/>
          </a:xfrm>
          <a:prstGeom prst="rect">
            <a:avLst/>
          </a:prstGeom>
          <a:gradFill rotWithShape="1">
            <a:gsLst>
              <a:gs pos="0">
                <a:schemeClr val="accent2"/>
              </a:gs>
              <a:gs pos="50000">
                <a:schemeClr val="accent2">
                  <a:gamma/>
                  <a:shade val="81961"/>
                  <a:invGamma/>
                </a:schemeClr>
              </a:gs>
              <a:gs pos="100000">
                <a:schemeClr val="accent2"/>
              </a:gs>
            </a:gsLst>
            <a:lin ang="2700000" scaled="1"/>
          </a:gradFill>
          <a:ln w="9525" algn="ctr">
            <a:noFill/>
            <a:miter lim="800000"/>
            <a:headEnd/>
            <a:tailEnd/>
          </a:ln>
          <a:effectLst/>
          <a:scene3d>
            <a:camera prst="legacyPerspectiveTop"/>
            <a:lightRig rig="legacyFlat3" dir="b"/>
          </a:scene3d>
          <a:sp3d extrusionH="163500" prstMaterial="legacyMetal">
            <a:bevelT w="13500" h="13500" prst="angle"/>
            <a:bevelB w="13500" h="13500" prst="angle"/>
            <a:extrusionClr>
              <a:schemeClr val="accent2"/>
            </a:extrusionClr>
          </a:sp3d>
        </p:spPr>
        <p:txBody>
          <a:bodyPr wrap="none" anchor="ctr">
            <a:flatTx/>
          </a:bodyPr>
          <a:lstStyle/>
          <a:p>
            <a:pPr>
              <a:defRPr/>
            </a:pPr>
            <a:endParaRPr lang="zh-CN" altLang="en-US">
              <a:latin typeface="Arial" charset="0"/>
            </a:endParaRPr>
          </a:p>
        </p:txBody>
      </p:sp>
      <p:sp>
        <p:nvSpPr>
          <p:cNvPr id="7176" name="AutoShape 8"/>
          <p:cNvSpPr>
            <a:spLocks noChangeArrowheads="1"/>
          </p:cNvSpPr>
          <p:nvPr/>
        </p:nvSpPr>
        <p:spPr bwMode="gray">
          <a:xfrm flipH="1">
            <a:off x="4295775" y="4221163"/>
            <a:ext cx="3252788" cy="2000250"/>
          </a:xfrm>
          <a:prstGeom prst="rightArrowCallout">
            <a:avLst>
              <a:gd name="adj1" fmla="val 28435"/>
              <a:gd name="adj2" fmla="val 21477"/>
              <a:gd name="adj3" fmla="val 11850"/>
              <a:gd name="adj4" fmla="val 86532"/>
            </a:avLst>
          </a:prstGeom>
          <a:gradFill rotWithShape="1">
            <a:gsLst>
              <a:gs pos="0">
                <a:schemeClr val="accent2"/>
              </a:gs>
              <a:gs pos="50000">
                <a:schemeClr val="accent2">
                  <a:gamma/>
                  <a:tint val="63529"/>
                  <a:invGamma/>
                  <a:alpha val="89999"/>
                </a:schemeClr>
              </a:gs>
              <a:gs pos="100000">
                <a:schemeClr val="accent2"/>
              </a:gs>
            </a:gsLst>
            <a:lin ang="2700000" scaled="1"/>
          </a:gradFill>
          <a:ln w="9525" algn="ctr">
            <a:noFill/>
            <a:miter lim="800000"/>
            <a:headEnd/>
            <a:tailEnd/>
          </a:ln>
          <a:effectLst/>
          <a:scene3d>
            <a:camera prst="legacyPerspectiveTopLeft"/>
            <a:lightRig rig="legacyFlat3" dir="b"/>
          </a:scene3d>
          <a:sp3d extrusionH="163500" prstMaterial="legacyMetal">
            <a:bevelT w="13500" h="13500" prst="angle"/>
            <a:bevelB w="13500" h="13500" prst="angle"/>
            <a:extrusionClr>
              <a:schemeClr val="accent2"/>
            </a:extrusionClr>
          </a:sp3d>
        </p:spPr>
        <p:txBody>
          <a:bodyPr wrap="none" anchor="ctr">
            <a:flatTx/>
          </a:bodyPr>
          <a:lstStyle/>
          <a:p>
            <a:pPr>
              <a:defRPr/>
            </a:pPr>
            <a:endParaRPr lang="zh-CN" altLang="en-US">
              <a:latin typeface="Arial" charset="0"/>
            </a:endParaRPr>
          </a:p>
        </p:txBody>
      </p:sp>
      <p:sp>
        <p:nvSpPr>
          <p:cNvPr id="7177" name="Rectangle 9"/>
          <p:cNvSpPr>
            <a:spLocks noChangeArrowheads="1"/>
          </p:cNvSpPr>
          <p:nvPr/>
        </p:nvSpPr>
        <p:spPr bwMode="gray">
          <a:xfrm>
            <a:off x="4762500" y="4092575"/>
            <a:ext cx="2816225" cy="515938"/>
          </a:xfrm>
          <a:prstGeom prst="rect">
            <a:avLst/>
          </a:prstGeom>
          <a:gradFill rotWithShape="1">
            <a:gsLst>
              <a:gs pos="0">
                <a:schemeClr val="accent2"/>
              </a:gs>
              <a:gs pos="50000">
                <a:schemeClr val="accent2">
                  <a:gamma/>
                  <a:shade val="87843"/>
                  <a:invGamma/>
                </a:schemeClr>
              </a:gs>
              <a:gs pos="100000">
                <a:schemeClr val="accent2"/>
              </a:gs>
            </a:gsLst>
            <a:lin ang="2700000" scaled="1"/>
          </a:gradFill>
          <a:ln w="9525" algn="ctr">
            <a:noFill/>
            <a:miter lim="800000"/>
            <a:headEnd/>
            <a:tailEnd/>
          </a:ln>
          <a:effectLst/>
          <a:scene3d>
            <a:camera prst="legacyPerspectiveTopLeft"/>
            <a:lightRig rig="legacyFlat3" dir="b"/>
          </a:scene3d>
          <a:sp3d extrusionH="188900" prstMaterial="legacyMetal">
            <a:bevelT w="13500" h="13500" prst="angle"/>
            <a:bevelB w="13500" h="13500" prst="angle"/>
            <a:extrusionClr>
              <a:schemeClr val="accent2"/>
            </a:extrusionClr>
          </a:sp3d>
        </p:spPr>
        <p:txBody>
          <a:bodyPr wrap="none" anchor="ctr">
            <a:flatTx/>
          </a:bodyPr>
          <a:lstStyle/>
          <a:p>
            <a:pPr>
              <a:defRPr/>
            </a:pPr>
            <a:endParaRPr lang="zh-CN" altLang="en-US">
              <a:latin typeface="Arial" charset="0"/>
            </a:endParaRPr>
          </a:p>
        </p:txBody>
      </p:sp>
      <p:sp>
        <p:nvSpPr>
          <p:cNvPr id="4107" name="AutoShape 10"/>
          <p:cNvSpPr>
            <a:spLocks noChangeArrowheads="1"/>
          </p:cNvSpPr>
          <p:nvPr/>
        </p:nvSpPr>
        <p:spPr bwMode="gray">
          <a:xfrm flipH="1">
            <a:off x="7807325" y="4248150"/>
            <a:ext cx="3252788" cy="2000250"/>
          </a:xfrm>
          <a:prstGeom prst="rightArrowCallout">
            <a:avLst>
              <a:gd name="adj1" fmla="val 28435"/>
              <a:gd name="adj2" fmla="val 21477"/>
              <a:gd name="adj3" fmla="val 11850"/>
              <a:gd name="adj4" fmla="val 86532"/>
            </a:avLst>
          </a:prstGeom>
          <a:gradFill rotWithShape="1">
            <a:gsLst>
              <a:gs pos="0">
                <a:srgbClr val="99CCFF">
                  <a:alpha val="89998"/>
                </a:srgbClr>
              </a:gs>
              <a:gs pos="100000">
                <a:srgbClr val="CCECFF"/>
              </a:gs>
            </a:gsLst>
            <a:lin ang="2700000" scaled="1"/>
          </a:gradFill>
          <a:ln w="9525">
            <a:miter lim="800000"/>
            <a:headEnd/>
            <a:tailEnd/>
          </a:ln>
          <a:scene3d>
            <a:camera prst="legacyPerspectiveTopLeft"/>
            <a:lightRig rig="legacyFlat3" dir="b"/>
          </a:scene3d>
          <a:sp3d extrusionH="163500" prstMaterial="legacyMetal">
            <a:bevelT w="13500" h="13500" prst="angle"/>
            <a:bevelB w="13500" h="13500" prst="angle"/>
            <a:extrusionClr>
              <a:srgbClr val="99CCFF"/>
            </a:extrusionClr>
          </a:sp3d>
        </p:spPr>
        <p:txBody>
          <a:bodyPr wrap="none" anchor="ctr">
            <a:flatTx/>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endParaRPr lang="zh-CN" altLang="en-US"/>
          </a:p>
        </p:txBody>
      </p:sp>
      <p:sp>
        <p:nvSpPr>
          <p:cNvPr id="7179" name="Rectangle 11"/>
          <p:cNvSpPr>
            <a:spLocks noChangeArrowheads="1"/>
          </p:cNvSpPr>
          <p:nvPr/>
        </p:nvSpPr>
        <p:spPr bwMode="gray">
          <a:xfrm>
            <a:off x="8247063" y="4102100"/>
            <a:ext cx="2825750" cy="515938"/>
          </a:xfrm>
          <a:prstGeom prst="rect">
            <a:avLst/>
          </a:prstGeom>
          <a:gradFill rotWithShape="1">
            <a:gsLst>
              <a:gs pos="0">
                <a:schemeClr val="accent1"/>
              </a:gs>
              <a:gs pos="50000">
                <a:schemeClr val="accent1">
                  <a:gamma/>
                  <a:tint val="76471"/>
                  <a:invGamma/>
                </a:schemeClr>
              </a:gs>
              <a:gs pos="100000">
                <a:schemeClr val="accent1"/>
              </a:gs>
            </a:gsLst>
            <a:lin ang="2700000" scaled="1"/>
          </a:gradFill>
          <a:ln w="9525" algn="ctr">
            <a:noFill/>
            <a:miter lim="800000"/>
            <a:headEnd/>
            <a:tailEnd/>
          </a:ln>
          <a:effectLst/>
          <a:scene3d>
            <a:camera prst="legacyPerspectiveTopLeft"/>
            <a:lightRig rig="legacyFlat3" dir="b"/>
          </a:scene3d>
          <a:sp3d extrusionH="227000" prstMaterial="legacyMetal">
            <a:bevelT w="13500" h="13500" prst="angle"/>
            <a:bevelB w="13500" h="13500" prst="angle"/>
            <a:extrusionClr>
              <a:schemeClr val="accent1"/>
            </a:extrusionClr>
          </a:sp3d>
        </p:spPr>
        <p:txBody>
          <a:bodyPr wrap="none" anchor="ctr">
            <a:flatTx/>
          </a:bodyPr>
          <a:lstStyle/>
          <a:p>
            <a:pPr>
              <a:defRPr/>
            </a:pPr>
            <a:endParaRPr lang="zh-CN" altLang="en-US">
              <a:latin typeface="Arial" charset="0"/>
            </a:endParaRPr>
          </a:p>
        </p:txBody>
      </p:sp>
      <p:sp>
        <p:nvSpPr>
          <p:cNvPr id="7180" name="Rectangle 12"/>
          <p:cNvSpPr>
            <a:spLocks noChangeArrowheads="1"/>
          </p:cNvSpPr>
          <p:nvPr/>
        </p:nvSpPr>
        <p:spPr bwMode="gray">
          <a:xfrm>
            <a:off x="1211263" y="1563688"/>
            <a:ext cx="2817812" cy="515937"/>
          </a:xfrm>
          <a:prstGeom prst="rect">
            <a:avLst/>
          </a:prstGeom>
          <a:gradFill rotWithShape="1">
            <a:gsLst>
              <a:gs pos="0">
                <a:schemeClr val="accent2"/>
              </a:gs>
              <a:gs pos="50000">
                <a:schemeClr val="accent2">
                  <a:gamma/>
                  <a:shade val="87843"/>
                  <a:invGamma/>
                </a:schemeClr>
              </a:gs>
              <a:gs pos="100000">
                <a:schemeClr val="accent2"/>
              </a:gs>
            </a:gsLst>
            <a:lin ang="2700000" scaled="1"/>
          </a:gradFill>
          <a:ln w="9525" algn="ctr">
            <a:noFill/>
            <a:miter lim="800000"/>
            <a:headEnd/>
            <a:tailEnd/>
          </a:ln>
          <a:effectLst/>
          <a:scene3d>
            <a:camera prst="legacyPerspectiveTopRight"/>
            <a:lightRig rig="legacyFlat3" dir="b"/>
          </a:scene3d>
          <a:sp3d extrusionH="227000" prstMaterial="legacyMetal">
            <a:bevelT w="13500" h="13500" prst="angle"/>
            <a:bevelB w="13500" h="13500" prst="angle"/>
            <a:extrusionClr>
              <a:schemeClr val="accent2"/>
            </a:extrusionClr>
          </a:sp3d>
        </p:spPr>
        <p:txBody>
          <a:bodyPr wrap="none" anchor="ctr">
            <a:flatTx/>
          </a:bodyPr>
          <a:lstStyle/>
          <a:p>
            <a:pPr>
              <a:defRPr/>
            </a:pPr>
            <a:endParaRPr lang="zh-CN" altLang="en-US">
              <a:latin typeface="Arial" charset="0"/>
            </a:endParaRPr>
          </a:p>
        </p:txBody>
      </p:sp>
      <p:sp>
        <p:nvSpPr>
          <p:cNvPr id="4110" name="Text Box 13"/>
          <p:cNvSpPr txBox="1">
            <a:spLocks noChangeArrowheads="1"/>
          </p:cNvSpPr>
          <p:nvPr/>
        </p:nvSpPr>
        <p:spPr bwMode="gray">
          <a:xfrm>
            <a:off x="2341137" y="1563688"/>
            <a:ext cx="4381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000" dirty="0">
                <a:solidFill>
                  <a:schemeClr val="bg1"/>
                </a:solidFill>
              </a:rPr>
              <a:t>一</a:t>
            </a:r>
          </a:p>
        </p:txBody>
      </p:sp>
      <p:sp>
        <p:nvSpPr>
          <p:cNvPr id="4111" name="Text Box 14"/>
          <p:cNvSpPr txBox="1">
            <a:spLocks noChangeArrowheads="1"/>
          </p:cNvSpPr>
          <p:nvPr/>
        </p:nvSpPr>
        <p:spPr bwMode="gray">
          <a:xfrm>
            <a:off x="5732462" y="1563688"/>
            <a:ext cx="4381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r>
              <a:rPr lang="zh-CN" altLang="en-US" sz="2000" dirty="0"/>
              <a:t>二</a:t>
            </a:r>
          </a:p>
        </p:txBody>
      </p:sp>
      <p:sp>
        <p:nvSpPr>
          <p:cNvPr id="4112" name="Text Box 15"/>
          <p:cNvSpPr txBox="1">
            <a:spLocks noChangeArrowheads="1"/>
          </p:cNvSpPr>
          <p:nvPr/>
        </p:nvSpPr>
        <p:spPr bwMode="gray">
          <a:xfrm>
            <a:off x="9279018" y="1572042"/>
            <a:ext cx="4381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r>
              <a:rPr lang="zh-CN" altLang="en-US" sz="2000" dirty="0">
                <a:solidFill>
                  <a:schemeClr val="bg1"/>
                </a:solidFill>
              </a:rPr>
              <a:t>三</a:t>
            </a:r>
          </a:p>
        </p:txBody>
      </p:sp>
      <p:sp>
        <p:nvSpPr>
          <p:cNvPr id="4113" name="Text Box 16"/>
          <p:cNvSpPr txBox="1">
            <a:spLocks noChangeArrowheads="1"/>
          </p:cNvSpPr>
          <p:nvPr/>
        </p:nvSpPr>
        <p:spPr bwMode="gray">
          <a:xfrm>
            <a:off x="5787191" y="4152106"/>
            <a:ext cx="4381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r>
              <a:rPr lang="zh-CN" altLang="en-US" sz="2000" dirty="0">
                <a:solidFill>
                  <a:schemeClr val="bg1"/>
                </a:solidFill>
              </a:rPr>
              <a:t>五</a:t>
            </a:r>
          </a:p>
        </p:txBody>
      </p:sp>
      <p:sp>
        <p:nvSpPr>
          <p:cNvPr id="4114" name="Text Box 17"/>
          <p:cNvSpPr txBox="1">
            <a:spLocks noChangeArrowheads="1"/>
          </p:cNvSpPr>
          <p:nvPr/>
        </p:nvSpPr>
        <p:spPr bwMode="gray">
          <a:xfrm>
            <a:off x="9070975" y="4070350"/>
            <a:ext cx="4381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r>
              <a:rPr lang="zh-CN" altLang="en-US" sz="2000"/>
              <a:t>四</a:t>
            </a:r>
          </a:p>
        </p:txBody>
      </p:sp>
      <p:sp>
        <p:nvSpPr>
          <p:cNvPr id="4115" name="Text Box 19"/>
          <p:cNvSpPr txBox="1">
            <a:spLocks noChangeArrowheads="1"/>
          </p:cNvSpPr>
          <p:nvPr/>
        </p:nvSpPr>
        <p:spPr bwMode="auto">
          <a:xfrm>
            <a:off x="1187450" y="2452688"/>
            <a:ext cx="2763838" cy="9612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20650" indent="-120650"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lnSpc>
                <a:spcPct val="150000"/>
              </a:lnSpc>
              <a:spcBef>
                <a:spcPct val="50000"/>
              </a:spcBef>
              <a:buFontTx/>
              <a:buChar char="•"/>
            </a:pPr>
            <a:r>
              <a:rPr lang="zh-CN" altLang="en-US" sz="2000" dirty="0">
                <a:solidFill>
                  <a:schemeClr val="bg1"/>
                </a:solidFill>
                <a:latin typeface="微软雅黑" pitchFamily="34" charset="-122"/>
                <a:ea typeface="微软雅黑" pitchFamily="34" charset="-122"/>
              </a:rPr>
              <a:t>学习建设工程施工</a:t>
            </a:r>
            <a:r>
              <a:rPr lang="zh-CN" altLang="en-US" sz="2000" dirty="0" smtClean="0">
                <a:solidFill>
                  <a:schemeClr val="bg1"/>
                </a:solidFill>
                <a:latin typeface="微软雅黑" pitchFamily="34" charset="-122"/>
                <a:ea typeface="微软雅黑" pitchFamily="34" charset="-122"/>
              </a:rPr>
              <a:t>合同管理基础知识</a:t>
            </a:r>
            <a:endParaRPr lang="zh-CN" altLang="en-US" sz="2000" b="1" dirty="0">
              <a:solidFill>
                <a:schemeClr val="bg1"/>
              </a:solidFill>
              <a:latin typeface="微软雅黑" pitchFamily="34" charset="-122"/>
              <a:ea typeface="微软雅黑" pitchFamily="34" charset="-122"/>
            </a:endParaRPr>
          </a:p>
        </p:txBody>
      </p:sp>
      <p:sp>
        <p:nvSpPr>
          <p:cNvPr id="4116" name="Text Box 20"/>
          <p:cNvSpPr txBox="1">
            <a:spLocks noChangeArrowheads="1"/>
          </p:cNvSpPr>
          <p:nvPr/>
        </p:nvSpPr>
        <p:spPr bwMode="auto">
          <a:xfrm>
            <a:off x="4727575" y="2276475"/>
            <a:ext cx="2763838" cy="957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20650" indent="-120650"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lnSpc>
                <a:spcPct val="150000"/>
              </a:lnSpc>
              <a:spcBef>
                <a:spcPct val="50000"/>
              </a:spcBef>
              <a:buFontTx/>
              <a:buChar char="•"/>
            </a:pPr>
            <a:r>
              <a:rPr lang="zh-CN" altLang="en-US" sz="2000" dirty="0">
                <a:latin typeface="微软雅黑" pitchFamily="34" charset="-122"/>
                <a:ea typeface="微软雅黑" pitchFamily="34" charset="-122"/>
              </a:rPr>
              <a:t>学习建设</a:t>
            </a:r>
            <a:r>
              <a:rPr lang="zh-CN" altLang="en-US" sz="2000" dirty="0" smtClean="0">
                <a:latin typeface="微软雅黑" pitchFamily="34" charset="-122"/>
                <a:ea typeface="微软雅黑" pitchFamily="34" charset="-122"/>
              </a:rPr>
              <a:t>工程施工合同</a:t>
            </a:r>
            <a:endParaRPr lang="zh-CN" altLang="en-US" sz="2400" dirty="0">
              <a:latin typeface="楷体_GB2312" pitchFamily="49" charset="-122"/>
              <a:ea typeface="楷体_GB2312" pitchFamily="49" charset="-122"/>
            </a:endParaRPr>
          </a:p>
        </p:txBody>
      </p:sp>
      <p:sp>
        <p:nvSpPr>
          <p:cNvPr id="4117" name="Text Box 21"/>
          <p:cNvSpPr txBox="1">
            <a:spLocks noChangeArrowheads="1"/>
          </p:cNvSpPr>
          <p:nvPr/>
        </p:nvSpPr>
        <p:spPr bwMode="auto">
          <a:xfrm>
            <a:off x="8221663" y="2133600"/>
            <a:ext cx="2763837" cy="9612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20650" indent="-120650"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lnSpc>
                <a:spcPct val="150000"/>
              </a:lnSpc>
              <a:spcBef>
                <a:spcPct val="50000"/>
              </a:spcBef>
              <a:buFontTx/>
              <a:buChar char="•"/>
            </a:pPr>
            <a:r>
              <a:rPr lang="zh-CN" altLang="en-US" sz="2000" dirty="0" smtClean="0">
                <a:solidFill>
                  <a:schemeClr val="bg1"/>
                </a:solidFill>
                <a:latin typeface="微软雅黑" pitchFamily="34" charset="-122"/>
                <a:ea typeface="微软雅黑" pitchFamily="34" charset="-122"/>
              </a:rPr>
              <a:t>学习施工准备</a:t>
            </a:r>
            <a:r>
              <a:rPr lang="zh-CN" altLang="en-US" sz="2000" dirty="0">
                <a:solidFill>
                  <a:schemeClr val="bg1"/>
                </a:solidFill>
                <a:latin typeface="微软雅黑" pitchFamily="34" charset="-122"/>
                <a:ea typeface="微软雅黑" pitchFamily="34" charset="-122"/>
              </a:rPr>
              <a:t>阶段的合同管理 </a:t>
            </a:r>
          </a:p>
        </p:txBody>
      </p:sp>
      <p:sp>
        <p:nvSpPr>
          <p:cNvPr id="4118" name="Text Box 23"/>
          <p:cNvSpPr txBox="1">
            <a:spLocks noChangeArrowheads="1"/>
          </p:cNvSpPr>
          <p:nvPr/>
        </p:nvSpPr>
        <p:spPr bwMode="auto">
          <a:xfrm>
            <a:off x="4756150" y="4581525"/>
            <a:ext cx="2763838" cy="9612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20650" indent="-120650"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lnSpc>
                <a:spcPct val="150000"/>
              </a:lnSpc>
              <a:spcBef>
                <a:spcPct val="50000"/>
              </a:spcBef>
              <a:buFontTx/>
              <a:buChar char="•"/>
            </a:pPr>
            <a:r>
              <a:rPr lang="zh-CN" altLang="en-US" sz="2000" dirty="0" smtClean="0">
                <a:latin typeface="微软雅黑" pitchFamily="34" charset="-122"/>
                <a:ea typeface="微软雅黑" pitchFamily="34" charset="-122"/>
              </a:rPr>
              <a:t>学习竣工阶段的合同管理</a:t>
            </a:r>
            <a:endParaRPr lang="zh-CN" altLang="en-US" sz="2000" dirty="0">
              <a:latin typeface="微软雅黑" pitchFamily="34" charset="-122"/>
              <a:ea typeface="微软雅黑" pitchFamily="34" charset="-122"/>
            </a:endParaRPr>
          </a:p>
        </p:txBody>
      </p:sp>
      <p:sp>
        <p:nvSpPr>
          <p:cNvPr id="4119" name="Text Box 24"/>
          <p:cNvSpPr txBox="1">
            <a:spLocks noChangeArrowheads="1"/>
          </p:cNvSpPr>
          <p:nvPr/>
        </p:nvSpPr>
        <p:spPr bwMode="auto">
          <a:xfrm>
            <a:off x="8688388" y="4941888"/>
            <a:ext cx="2589212" cy="1631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lnSpc>
                <a:spcPct val="150000"/>
              </a:lnSpc>
              <a:buFontTx/>
              <a:buChar char="•"/>
            </a:pPr>
            <a:r>
              <a:rPr lang="zh-CN" altLang="en-US" sz="2000" dirty="0" smtClean="0">
                <a:latin typeface="微软雅黑" pitchFamily="34" charset="-122"/>
                <a:ea typeface="微软雅黑" pitchFamily="34" charset="-122"/>
              </a:rPr>
              <a:t>学习施工阶段的</a:t>
            </a:r>
            <a:r>
              <a:rPr lang="zh-CN" altLang="en-US" sz="2000" dirty="0">
                <a:latin typeface="微软雅黑" pitchFamily="34" charset="-122"/>
                <a:ea typeface="微软雅黑" pitchFamily="34" charset="-122"/>
              </a:rPr>
              <a:t>合同管理 </a:t>
            </a:r>
          </a:p>
          <a:p>
            <a:pPr eaLnBrk="1" hangingPunct="1">
              <a:lnSpc>
                <a:spcPct val="150000"/>
              </a:lnSpc>
              <a:spcBef>
                <a:spcPct val="50000"/>
              </a:spcBef>
            </a:pPr>
            <a:endParaRPr lang="en-US" altLang="zh-CN" sz="2000" dirty="0">
              <a:latin typeface="微软雅黑" pitchFamily="34" charset="-122"/>
              <a:ea typeface="微软雅黑" pitchFamily="34" charset="-122"/>
            </a:endParaRPr>
          </a:p>
        </p:txBody>
      </p:sp>
      <p:sp>
        <p:nvSpPr>
          <p:cNvPr id="24" name="AutoShape 10"/>
          <p:cNvSpPr>
            <a:spLocks noChangeArrowheads="1"/>
          </p:cNvSpPr>
          <p:nvPr/>
        </p:nvSpPr>
        <p:spPr bwMode="gray">
          <a:xfrm flipH="1">
            <a:off x="776287" y="4210710"/>
            <a:ext cx="3252788" cy="2000250"/>
          </a:xfrm>
          <a:prstGeom prst="rightArrowCallout">
            <a:avLst>
              <a:gd name="adj1" fmla="val 28435"/>
              <a:gd name="adj2" fmla="val 21477"/>
              <a:gd name="adj3" fmla="val 11850"/>
              <a:gd name="adj4" fmla="val 86532"/>
            </a:avLst>
          </a:prstGeom>
          <a:gradFill rotWithShape="1">
            <a:gsLst>
              <a:gs pos="0">
                <a:srgbClr val="99CCFF">
                  <a:alpha val="89998"/>
                </a:srgbClr>
              </a:gs>
              <a:gs pos="100000">
                <a:srgbClr val="CCECFF"/>
              </a:gs>
            </a:gsLst>
            <a:lin ang="2700000" scaled="1"/>
          </a:gradFill>
          <a:ln w="9525">
            <a:miter lim="800000"/>
            <a:headEnd/>
            <a:tailEnd/>
          </a:ln>
          <a:scene3d>
            <a:camera prst="legacyPerspectiveTopLeft"/>
            <a:lightRig rig="legacyFlat3" dir="b"/>
          </a:scene3d>
          <a:sp3d extrusionH="163500" prstMaterial="legacyMetal">
            <a:bevelT w="13500" h="13500" prst="angle"/>
            <a:bevelB w="13500" h="13500" prst="angle"/>
            <a:extrusionClr>
              <a:srgbClr val="99CCFF"/>
            </a:extrusionClr>
          </a:sp3d>
        </p:spPr>
        <p:txBody>
          <a:bodyPr wrap="none" anchor="ctr">
            <a:flatTx/>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endParaRPr lang="zh-CN" altLang="en-US"/>
          </a:p>
        </p:txBody>
      </p:sp>
      <p:sp>
        <p:nvSpPr>
          <p:cNvPr id="25" name="Rectangle 11"/>
          <p:cNvSpPr>
            <a:spLocks noChangeArrowheads="1"/>
          </p:cNvSpPr>
          <p:nvPr/>
        </p:nvSpPr>
        <p:spPr bwMode="gray">
          <a:xfrm>
            <a:off x="1216025" y="4064660"/>
            <a:ext cx="2825750" cy="515938"/>
          </a:xfrm>
          <a:prstGeom prst="rect">
            <a:avLst/>
          </a:prstGeom>
          <a:gradFill rotWithShape="1">
            <a:gsLst>
              <a:gs pos="0">
                <a:schemeClr val="accent1"/>
              </a:gs>
              <a:gs pos="50000">
                <a:schemeClr val="accent1">
                  <a:gamma/>
                  <a:tint val="76471"/>
                  <a:invGamma/>
                </a:schemeClr>
              </a:gs>
              <a:gs pos="100000">
                <a:schemeClr val="accent1"/>
              </a:gs>
            </a:gsLst>
            <a:lin ang="2700000" scaled="1"/>
          </a:gradFill>
          <a:ln w="9525" algn="ctr">
            <a:noFill/>
            <a:miter lim="800000"/>
            <a:headEnd/>
            <a:tailEnd/>
          </a:ln>
          <a:effectLst/>
          <a:scene3d>
            <a:camera prst="legacyPerspectiveTopLeft"/>
            <a:lightRig rig="legacyFlat3" dir="b"/>
          </a:scene3d>
          <a:sp3d extrusionH="227000" prstMaterial="legacyMetal">
            <a:bevelT w="13500" h="13500" prst="angle"/>
            <a:bevelB w="13500" h="13500" prst="angle"/>
            <a:extrusionClr>
              <a:schemeClr val="accent1"/>
            </a:extrusionClr>
          </a:sp3d>
        </p:spPr>
        <p:txBody>
          <a:bodyPr wrap="none" anchor="ctr">
            <a:flatTx/>
          </a:bodyPr>
          <a:lstStyle/>
          <a:p>
            <a:pPr>
              <a:defRPr/>
            </a:pPr>
            <a:endParaRPr lang="zh-CN" altLang="en-US">
              <a:latin typeface="Arial" charset="0"/>
            </a:endParaRPr>
          </a:p>
        </p:txBody>
      </p:sp>
      <p:sp>
        <p:nvSpPr>
          <p:cNvPr id="26" name="Text Box 17"/>
          <p:cNvSpPr txBox="1">
            <a:spLocks noChangeArrowheads="1"/>
          </p:cNvSpPr>
          <p:nvPr/>
        </p:nvSpPr>
        <p:spPr bwMode="gray">
          <a:xfrm>
            <a:off x="2260954" y="4122574"/>
            <a:ext cx="44114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r>
              <a:rPr lang="zh-CN" altLang="en-US" sz="2000" dirty="0"/>
              <a:t>六</a:t>
            </a:r>
          </a:p>
        </p:txBody>
      </p:sp>
      <p:sp>
        <p:nvSpPr>
          <p:cNvPr id="2" name="TextBox 1"/>
          <p:cNvSpPr txBox="1"/>
          <p:nvPr/>
        </p:nvSpPr>
        <p:spPr>
          <a:xfrm>
            <a:off x="1414686" y="4797152"/>
            <a:ext cx="2536602" cy="853567"/>
          </a:xfrm>
          <a:prstGeom prst="rect">
            <a:avLst/>
          </a:prstGeom>
          <a:noFill/>
        </p:spPr>
        <p:txBody>
          <a:bodyPr wrap="square" rtlCol="0">
            <a:spAutoFit/>
          </a:bodyPr>
          <a:lstStyle/>
          <a:p>
            <a:pPr>
              <a:lnSpc>
                <a:spcPct val="130000"/>
              </a:lnSpc>
            </a:pPr>
            <a:r>
              <a:rPr lang="zh-CN" altLang="en-US" sz="2000" dirty="0">
                <a:latin typeface="微软雅黑" pitchFamily="34" charset="-122"/>
                <a:ea typeface="微软雅黑" pitchFamily="34" charset="-122"/>
              </a:rPr>
              <a:t>学习建设工程施工索赔</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6" name="Rectangle 3"/>
          <p:cNvSpPr>
            <a:spLocks noGrp="1" noChangeArrowheads="1"/>
          </p:cNvSpPr>
          <p:nvPr>
            <p:ph idx="4294967295"/>
          </p:nvPr>
        </p:nvSpPr>
        <p:spPr>
          <a:xfrm>
            <a:off x="0" y="1600200"/>
            <a:ext cx="7986713" cy="4525963"/>
          </a:xfrm>
          <a:prstGeom prst="rect">
            <a:avLst/>
          </a:prstGeom>
        </p:spPr>
        <p:txBody>
          <a:bodyPr/>
          <a:lstStyle/>
          <a:p>
            <a:pPr eaLnBrk="1" hangingPunct="1"/>
            <a:r>
              <a:rPr lang="zh-CN" altLang="en-US" sz="2000" dirty="0" smtClean="0">
                <a:solidFill>
                  <a:schemeClr val="tx1"/>
                </a:solidFill>
                <a:latin typeface="微软雅黑" pitchFamily="34" charset="-122"/>
                <a:ea typeface="微软雅黑" pitchFamily="34" charset="-122"/>
              </a:rPr>
              <a:t>四、施工进度管理</a:t>
            </a:r>
          </a:p>
          <a:p>
            <a:pPr eaLnBrk="1" hangingPunct="1"/>
            <a:r>
              <a:rPr lang="en-US" altLang="zh-CN" sz="2000" dirty="0" smtClean="0">
                <a:solidFill>
                  <a:schemeClr val="tx1"/>
                </a:solidFill>
                <a:latin typeface="微软雅黑" pitchFamily="34" charset="-122"/>
                <a:ea typeface="微软雅黑" pitchFamily="34" charset="-122"/>
              </a:rPr>
              <a:t>(</a:t>
            </a:r>
            <a:r>
              <a:rPr lang="zh-CN" altLang="en-US" sz="2000" dirty="0" smtClean="0">
                <a:solidFill>
                  <a:schemeClr val="tx1"/>
                </a:solidFill>
                <a:latin typeface="微软雅黑" pitchFamily="34" charset="-122"/>
                <a:ea typeface="微软雅黑" pitchFamily="34" charset="-122"/>
              </a:rPr>
              <a:t>一</a:t>
            </a:r>
            <a:r>
              <a:rPr lang="en-US" altLang="zh-CN" sz="2000" dirty="0" smtClean="0">
                <a:solidFill>
                  <a:schemeClr val="tx1"/>
                </a:solidFill>
                <a:latin typeface="微软雅黑" pitchFamily="34" charset="-122"/>
                <a:ea typeface="微软雅黑" pitchFamily="34" charset="-122"/>
              </a:rPr>
              <a:t>)</a:t>
            </a:r>
            <a:r>
              <a:rPr lang="zh-CN" altLang="en-US" sz="2000" dirty="0" smtClean="0">
                <a:solidFill>
                  <a:schemeClr val="tx1"/>
                </a:solidFill>
                <a:latin typeface="微软雅黑" pitchFamily="34" charset="-122"/>
                <a:ea typeface="微软雅黑" pitchFamily="34" charset="-122"/>
              </a:rPr>
              <a:t>按计划施工</a:t>
            </a:r>
          </a:p>
          <a:p>
            <a:pPr eaLnBrk="1" hangingPunct="1"/>
            <a:r>
              <a:rPr lang="en-US" altLang="zh-CN" sz="2000" dirty="0" smtClean="0">
                <a:solidFill>
                  <a:schemeClr val="tx1"/>
                </a:solidFill>
                <a:latin typeface="微软雅黑" pitchFamily="34" charset="-122"/>
                <a:ea typeface="微软雅黑" pitchFamily="34" charset="-122"/>
              </a:rPr>
              <a:t>(</a:t>
            </a:r>
            <a:r>
              <a:rPr lang="zh-CN" altLang="en-US" sz="2000" dirty="0" smtClean="0">
                <a:solidFill>
                  <a:schemeClr val="tx1"/>
                </a:solidFill>
                <a:latin typeface="微软雅黑" pitchFamily="34" charset="-122"/>
                <a:ea typeface="微软雅黑" pitchFamily="34" charset="-122"/>
              </a:rPr>
              <a:t>二</a:t>
            </a:r>
            <a:r>
              <a:rPr lang="en-US" altLang="zh-CN" sz="2000" dirty="0" smtClean="0">
                <a:solidFill>
                  <a:schemeClr val="tx1"/>
                </a:solidFill>
                <a:latin typeface="微软雅黑" pitchFamily="34" charset="-122"/>
                <a:ea typeface="微软雅黑" pitchFamily="34" charset="-122"/>
              </a:rPr>
              <a:t>)</a:t>
            </a:r>
            <a:r>
              <a:rPr lang="zh-CN" altLang="en-US" sz="2000" dirty="0" smtClean="0">
                <a:solidFill>
                  <a:schemeClr val="tx1"/>
                </a:solidFill>
                <a:latin typeface="微软雅黑" pitchFamily="34" charset="-122"/>
                <a:ea typeface="微软雅黑" pitchFamily="34" charset="-122"/>
              </a:rPr>
              <a:t>承包人修改进度计划</a:t>
            </a:r>
          </a:p>
          <a:p>
            <a:pPr eaLnBrk="1" hangingPunct="1"/>
            <a:r>
              <a:rPr lang="en-US" altLang="zh-CN" sz="2000" dirty="0" smtClean="0">
                <a:solidFill>
                  <a:schemeClr val="tx1"/>
                </a:solidFill>
                <a:latin typeface="微软雅黑" pitchFamily="34" charset="-122"/>
                <a:ea typeface="微软雅黑" pitchFamily="34" charset="-122"/>
              </a:rPr>
              <a:t>(</a:t>
            </a:r>
            <a:r>
              <a:rPr lang="zh-CN" altLang="en-US" sz="2000" dirty="0" smtClean="0">
                <a:solidFill>
                  <a:schemeClr val="tx1"/>
                </a:solidFill>
                <a:latin typeface="微软雅黑" pitchFamily="34" charset="-122"/>
                <a:ea typeface="微软雅黑" pitchFamily="34" charset="-122"/>
              </a:rPr>
              <a:t>三</a:t>
            </a:r>
            <a:r>
              <a:rPr lang="en-US" altLang="zh-CN" sz="2000" dirty="0" smtClean="0">
                <a:solidFill>
                  <a:schemeClr val="tx1"/>
                </a:solidFill>
                <a:latin typeface="微软雅黑" pitchFamily="34" charset="-122"/>
                <a:ea typeface="微软雅黑" pitchFamily="34" charset="-122"/>
              </a:rPr>
              <a:t>)</a:t>
            </a:r>
            <a:r>
              <a:rPr lang="zh-CN" altLang="en-US" sz="2000" dirty="0" smtClean="0">
                <a:solidFill>
                  <a:schemeClr val="tx1"/>
                </a:solidFill>
                <a:latin typeface="微软雅黑" pitchFamily="34" charset="-122"/>
                <a:ea typeface="微软雅黑" pitchFamily="34" charset="-122"/>
              </a:rPr>
              <a:t>暂停施工</a:t>
            </a:r>
          </a:p>
          <a:p>
            <a:pPr eaLnBrk="1" hangingPunct="1"/>
            <a:r>
              <a:rPr lang="en-US" altLang="zh-CN" sz="2000" dirty="0" smtClean="0">
                <a:solidFill>
                  <a:schemeClr val="tx1"/>
                </a:solidFill>
                <a:latin typeface="微软雅黑" pitchFamily="34" charset="-122"/>
                <a:ea typeface="微软雅黑" pitchFamily="34" charset="-122"/>
              </a:rPr>
              <a:t>(</a:t>
            </a:r>
            <a:r>
              <a:rPr lang="zh-CN" altLang="en-US" sz="2000" dirty="0" smtClean="0">
                <a:solidFill>
                  <a:schemeClr val="tx1"/>
                </a:solidFill>
                <a:latin typeface="微软雅黑" pitchFamily="34" charset="-122"/>
                <a:ea typeface="微软雅黑" pitchFamily="34" charset="-122"/>
              </a:rPr>
              <a:t>四</a:t>
            </a:r>
            <a:r>
              <a:rPr lang="en-US" altLang="zh-CN" sz="2000" dirty="0" smtClean="0">
                <a:solidFill>
                  <a:schemeClr val="tx1"/>
                </a:solidFill>
                <a:latin typeface="微软雅黑" pitchFamily="34" charset="-122"/>
                <a:ea typeface="微软雅黑" pitchFamily="34" charset="-122"/>
              </a:rPr>
              <a:t>)</a:t>
            </a:r>
            <a:r>
              <a:rPr lang="zh-CN" altLang="en-US" sz="2000" dirty="0" smtClean="0">
                <a:solidFill>
                  <a:schemeClr val="tx1"/>
                </a:solidFill>
                <a:latin typeface="微软雅黑" pitchFamily="34" charset="-122"/>
                <a:ea typeface="微软雅黑" pitchFamily="34" charset="-122"/>
              </a:rPr>
              <a:t>工期延误</a:t>
            </a:r>
          </a:p>
          <a:p>
            <a:pPr eaLnBrk="1" hangingPunct="1"/>
            <a:r>
              <a:rPr lang="en-US" altLang="zh-CN" sz="2000" dirty="0" smtClean="0">
                <a:solidFill>
                  <a:schemeClr val="tx1"/>
                </a:solidFill>
                <a:latin typeface="微软雅黑" pitchFamily="34" charset="-122"/>
                <a:ea typeface="微软雅黑" pitchFamily="34" charset="-122"/>
              </a:rPr>
              <a:t>(</a:t>
            </a:r>
            <a:r>
              <a:rPr lang="zh-CN" altLang="en-US" sz="2000" dirty="0" smtClean="0">
                <a:solidFill>
                  <a:schemeClr val="tx1"/>
                </a:solidFill>
                <a:latin typeface="微软雅黑" pitchFamily="34" charset="-122"/>
                <a:ea typeface="微软雅黑" pitchFamily="34" charset="-122"/>
              </a:rPr>
              <a:t>五</a:t>
            </a:r>
            <a:r>
              <a:rPr lang="en-US" altLang="zh-CN" sz="2000" dirty="0" smtClean="0">
                <a:solidFill>
                  <a:schemeClr val="tx1"/>
                </a:solidFill>
                <a:latin typeface="微软雅黑" pitchFamily="34" charset="-122"/>
                <a:ea typeface="微软雅黑" pitchFamily="34" charset="-122"/>
              </a:rPr>
              <a:t>)</a:t>
            </a:r>
            <a:r>
              <a:rPr lang="zh-CN" altLang="en-US" sz="2000" dirty="0" smtClean="0">
                <a:solidFill>
                  <a:schemeClr val="tx1"/>
                </a:solidFill>
                <a:latin typeface="微软雅黑" pitchFamily="34" charset="-122"/>
                <a:ea typeface="微软雅黑" pitchFamily="34" charset="-122"/>
              </a:rPr>
              <a:t>发包人要求提前竣工</a:t>
            </a:r>
            <a:endParaRPr lang="en-US" altLang="zh-CN" sz="2000" dirty="0" smtClean="0">
              <a:solidFill>
                <a:schemeClr val="tx1"/>
              </a:solidFill>
              <a:latin typeface="微软雅黑" pitchFamily="34" charset="-122"/>
              <a:ea typeface="微软雅黑" pitchFamily="34" charset="-122"/>
            </a:endParaRPr>
          </a:p>
          <a:p>
            <a:pPr marL="0" indent="0">
              <a:buNone/>
            </a:pPr>
            <a:endParaRPr lang="zh-CN" altLang="en-US" sz="2000" dirty="0" smtClean="0">
              <a:solidFill>
                <a:schemeClr val="tx1"/>
              </a:solidFill>
              <a:latin typeface="微软雅黑" pitchFamily="34" charset="-122"/>
              <a:ea typeface="微软雅黑" pitchFamily="34" charset="-122"/>
            </a:endParaRPr>
          </a:p>
        </p:txBody>
      </p:sp>
      <p:sp>
        <p:nvSpPr>
          <p:cNvPr id="5" name="标题 1"/>
          <p:cNvSpPr>
            <a:spLocks noGrp="1"/>
          </p:cNvSpPr>
          <p:nvPr>
            <p:ph type="title" idx="4294967295"/>
          </p:nvPr>
        </p:nvSpPr>
        <p:spPr>
          <a:xfrm>
            <a:off x="0" y="122238"/>
            <a:ext cx="9413875" cy="581025"/>
          </a:xfrm>
          <a:prstGeom prst="rect">
            <a:avLst/>
          </a:prstGeom>
        </p:spPr>
        <p:txBody>
          <a:bodyPr/>
          <a:lstStyle/>
          <a:p>
            <a:pPr algn="ctr"/>
            <a:r>
              <a:rPr lang="zh-CN" altLang="en-US" dirty="0" smtClean="0"/>
              <a:t>任务四 学习施工阶段的合同管理</a:t>
            </a:r>
            <a:endParaRPr lang="zh-CN" altLang="en-US"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0" name="Rectangle 3"/>
          <p:cNvSpPr>
            <a:spLocks noGrp="1" noChangeArrowheads="1"/>
          </p:cNvSpPr>
          <p:nvPr>
            <p:ph idx="4294967295"/>
          </p:nvPr>
        </p:nvSpPr>
        <p:spPr>
          <a:xfrm>
            <a:off x="0" y="1071563"/>
            <a:ext cx="11053763" cy="5467350"/>
          </a:xfrm>
          <a:prstGeom prst="rect">
            <a:avLst/>
          </a:prstGeom>
        </p:spPr>
        <p:txBody>
          <a:bodyPr/>
          <a:lstStyle/>
          <a:p>
            <a:pPr eaLnBrk="1" hangingPunct="1"/>
            <a:r>
              <a:rPr lang="zh-CN" altLang="en-US" sz="2400" dirty="0" smtClean="0">
                <a:solidFill>
                  <a:schemeClr val="tx1"/>
                </a:solidFill>
                <a:latin typeface="微软雅黑" pitchFamily="34" charset="-122"/>
                <a:ea typeface="微软雅黑" pitchFamily="34" charset="-122"/>
              </a:rPr>
              <a:t>暂停施工的管理程序 </a:t>
            </a:r>
          </a:p>
        </p:txBody>
      </p:sp>
      <p:sp>
        <p:nvSpPr>
          <p:cNvPr id="6" name="标题 1"/>
          <p:cNvSpPr>
            <a:spLocks noGrp="1"/>
          </p:cNvSpPr>
          <p:nvPr>
            <p:ph type="title" idx="4294967295"/>
          </p:nvPr>
        </p:nvSpPr>
        <p:spPr>
          <a:xfrm>
            <a:off x="0" y="122238"/>
            <a:ext cx="9413875" cy="581025"/>
          </a:xfrm>
          <a:prstGeom prst="rect">
            <a:avLst/>
          </a:prstGeom>
        </p:spPr>
        <p:txBody>
          <a:bodyPr/>
          <a:lstStyle/>
          <a:p>
            <a:pPr algn="ctr"/>
            <a:r>
              <a:rPr lang="zh-CN" altLang="en-US" dirty="0" smtClean="0"/>
              <a:t>任务四 学习施工阶段的合同管理</a:t>
            </a:r>
            <a:endParaRPr lang="zh-CN" altLang="en-US" dirty="0"/>
          </a:p>
        </p:txBody>
      </p:sp>
      <p:pic>
        <p:nvPicPr>
          <p:cNvPr id="29701" name="Picture 4" descr="20062138175754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2813" y="2636838"/>
            <a:ext cx="8755062" cy="1500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8" name="Rectangle 3"/>
          <p:cNvSpPr>
            <a:spLocks noGrp="1" noChangeArrowheads="1"/>
          </p:cNvSpPr>
          <p:nvPr>
            <p:ph idx="4294967295"/>
          </p:nvPr>
        </p:nvSpPr>
        <p:spPr>
          <a:xfrm>
            <a:off x="1574800" y="1357313"/>
            <a:ext cx="10615613" cy="4525962"/>
          </a:xfrm>
          <a:prstGeom prst="rect">
            <a:avLst/>
          </a:prstGeom>
        </p:spPr>
        <p:txBody>
          <a:bodyPr>
            <a:normAutofit/>
          </a:bodyPr>
          <a:lstStyle/>
          <a:p>
            <a:pPr>
              <a:lnSpc>
                <a:spcPct val="150000"/>
              </a:lnSpc>
            </a:pPr>
            <a:r>
              <a:rPr lang="zh-CN" altLang="en-US" sz="1800" dirty="0">
                <a:solidFill>
                  <a:schemeClr val="tx1"/>
                </a:solidFill>
                <a:latin typeface="微软雅黑" pitchFamily="34" charset="-122"/>
                <a:ea typeface="微软雅黑" pitchFamily="34" charset="-122"/>
              </a:rPr>
              <a:t>五、设计变更</a:t>
            </a:r>
            <a:r>
              <a:rPr lang="zh-CN" altLang="en-US" sz="1800" dirty="0" smtClean="0">
                <a:solidFill>
                  <a:schemeClr val="tx1"/>
                </a:solidFill>
                <a:latin typeface="微软雅黑" pitchFamily="34" charset="-122"/>
                <a:ea typeface="微软雅黑" pitchFamily="34" charset="-122"/>
              </a:rPr>
              <a:t>管理</a:t>
            </a:r>
            <a:endParaRPr lang="en-US" altLang="zh-CN" sz="1800" dirty="0" smtClean="0">
              <a:solidFill>
                <a:schemeClr val="tx1"/>
              </a:solidFill>
              <a:latin typeface="微软雅黑" pitchFamily="34" charset="-122"/>
              <a:ea typeface="微软雅黑" pitchFamily="34" charset="-122"/>
            </a:endParaRPr>
          </a:p>
          <a:p>
            <a:pPr eaLnBrk="1" hangingPunct="1">
              <a:lnSpc>
                <a:spcPct val="150000"/>
              </a:lnSpc>
            </a:pPr>
            <a:r>
              <a:rPr lang="zh-CN" altLang="en-US" sz="1800" dirty="0" smtClean="0">
                <a:solidFill>
                  <a:schemeClr val="tx1"/>
                </a:solidFill>
                <a:latin typeface="微软雅黑" pitchFamily="34" charset="-122"/>
                <a:ea typeface="微软雅黑" pitchFamily="34" charset="-122"/>
              </a:rPr>
              <a:t>设计变更程序</a:t>
            </a:r>
          </a:p>
          <a:p>
            <a:r>
              <a:rPr lang="en-US" altLang="zh-CN" sz="1800" dirty="0"/>
              <a:t>(1)</a:t>
            </a:r>
            <a:r>
              <a:rPr lang="zh-CN" altLang="zh-CN" sz="1800" dirty="0"/>
              <a:t>发包人提出变更</a:t>
            </a:r>
          </a:p>
          <a:p>
            <a:r>
              <a:rPr lang="zh-CN" altLang="zh-CN" sz="1800" dirty="0"/>
              <a:t>发包人提出变更的，应通过监理人向承包人发出变更指示，变更指示应说明计划变更的工程范围和变更的内容。</a:t>
            </a:r>
          </a:p>
          <a:p>
            <a:r>
              <a:rPr lang="en-US" altLang="zh-CN" sz="1800" dirty="0"/>
              <a:t>(2)</a:t>
            </a:r>
            <a:r>
              <a:rPr lang="zh-CN" altLang="zh-CN" sz="1800" dirty="0"/>
              <a:t>监理人提出变更建议</a:t>
            </a:r>
          </a:p>
          <a:p>
            <a:r>
              <a:rPr lang="zh-CN" altLang="zh-CN" sz="1800" dirty="0"/>
              <a:t>监理人提出变更建议的，需要向发包人以书面形式提出变更计划，说明计划变更工程范围和变更的内容、理由，以及实施该变更对合同价格和工期的影响。发包人同意变更的，由监理人向承包人发出变更指示。发包人不同意变更的，监理人无权擅自发出变更指示。</a:t>
            </a:r>
          </a:p>
          <a:p>
            <a:r>
              <a:rPr lang="en-US" altLang="zh-CN" sz="1800" dirty="0"/>
              <a:t>(3)</a:t>
            </a:r>
            <a:r>
              <a:rPr lang="zh-CN" altLang="zh-CN" sz="1800" dirty="0"/>
              <a:t>变更执行</a:t>
            </a:r>
          </a:p>
          <a:p>
            <a:r>
              <a:rPr lang="zh-CN" altLang="zh-CN" sz="1800" dirty="0"/>
              <a:t>承包人收到监理人下达的变更指示后，认为不能执行，应立即提出不能执行该变更指示的理由。承包人认为可以执行变更的，应当书面说明实施该变更指示对合同价格和工期的影响，且合同当事人应当按照第</a:t>
            </a:r>
            <a:r>
              <a:rPr lang="en-US" altLang="zh-CN" sz="1800" dirty="0"/>
              <a:t>10.4</a:t>
            </a:r>
            <a:r>
              <a:rPr lang="zh-CN" altLang="zh-CN" sz="1800" dirty="0"/>
              <a:t>款〔变更估价〕约定确定变更估价。</a:t>
            </a:r>
          </a:p>
        </p:txBody>
      </p:sp>
      <p:sp>
        <p:nvSpPr>
          <p:cNvPr id="5" name="标题 1"/>
          <p:cNvSpPr>
            <a:spLocks noGrp="1"/>
          </p:cNvSpPr>
          <p:nvPr>
            <p:ph type="title" idx="4294967295"/>
          </p:nvPr>
        </p:nvSpPr>
        <p:spPr>
          <a:xfrm>
            <a:off x="0" y="122238"/>
            <a:ext cx="9413875" cy="581025"/>
          </a:xfrm>
          <a:prstGeom prst="rect">
            <a:avLst/>
          </a:prstGeom>
        </p:spPr>
        <p:txBody>
          <a:bodyPr/>
          <a:lstStyle/>
          <a:p>
            <a:pPr algn="ctr"/>
            <a:r>
              <a:rPr lang="zh-CN" altLang="en-US" dirty="0" smtClean="0"/>
              <a:t>任务四 学习施工阶段的合同管理</a:t>
            </a:r>
            <a:endParaRPr lang="zh-CN" altLang="en-US"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4" name="Rectangle 3"/>
          <p:cNvSpPr>
            <a:spLocks noGrp="1" noChangeArrowheads="1"/>
          </p:cNvSpPr>
          <p:nvPr>
            <p:ph idx="4294967295"/>
          </p:nvPr>
        </p:nvSpPr>
        <p:spPr>
          <a:xfrm>
            <a:off x="0" y="1600200"/>
            <a:ext cx="4841875" cy="4525963"/>
          </a:xfrm>
          <a:prstGeom prst="rect">
            <a:avLst/>
          </a:prstGeom>
        </p:spPr>
        <p:txBody>
          <a:bodyPr/>
          <a:lstStyle/>
          <a:p>
            <a:pPr eaLnBrk="1" hangingPunct="1">
              <a:lnSpc>
                <a:spcPct val="150000"/>
              </a:lnSpc>
            </a:pPr>
            <a:r>
              <a:rPr lang="zh-CN" altLang="en-US" sz="2000" dirty="0" smtClean="0">
                <a:solidFill>
                  <a:schemeClr val="tx1"/>
                </a:solidFill>
                <a:latin typeface="微软雅黑" pitchFamily="34" charset="-122"/>
                <a:ea typeface="微软雅黑" pitchFamily="34" charset="-122"/>
              </a:rPr>
              <a:t>六、工程量的确认</a:t>
            </a:r>
          </a:p>
          <a:p>
            <a:pPr eaLnBrk="1" hangingPunct="1">
              <a:lnSpc>
                <a:spcPct val="150000"/>
              </a:lnSpc>
            </a:pPr>
            <a:r>
              <a:rPr lang="en-US" altLang="zh-CN" sz="2000" dirty="0" smtClean="0">
                <a:solidFill>
                  <a:schemeClr val="tx1"/>
                </a:solidFill>
                <a:latin typeface="微软雅黑" pitchFamily="34" charset="-122"/>
                <a:ea typeface="微软雅黑" pitchFamily="34" charset="-122"/>
              </a:rPr>
              <a:t>(</a:t>
            </a:r>
            <a:r>
              <a:rPr lang="zh-CN" altLang="en-US" sz="2000" dirty="0" smtClean="0">
                <a:solidFill>
                  <a:schemeClr val="tx1"/>
                </a:solidFill>
                <a:latin typeface="微软雅黑" pitchFamily="34" charset="-122"/>
                <a:ea typeface="微软雅黑" pitchFamily="34" charset="-122"/>
              </a:rPr>
              <a:t>一</a:t>
            </a:r>
            <a:r>
              <a:rPr lang="en-US" altLang="zh-CN" sz="2000" dirty="0" smtClean="0">
                <a:solidFill>
                  <a:schemeClr val="tx1"/>
                </a:solidFill>
                <a:latin typeface="微软雅黑" pitchFamily="34" charset="-122"/>
                <a:ea typeface="微软雅黑" pitchFamily="34" charset="-122"/>
              </a:rPr>
              <a:t>)</a:t>
            </a:r>
            <a:r>
              <a:rPr lang="zh-CN" altLang="en-US" sz="2000" dirty="0" smtClean="0">
                <a:solidFill>
                  <a:schemeClr val="tx1"/>
                </a:solidFill>
                <a:latin typeface="微软雅黑" pitchFamily="34" charset="-122"/>
                <a:ea typeface="微软雅黑" pitchFamily="34" charset="-122"/>
              </a:rPr>
              <a:t>承包人提交工程量报告</a:t>
            </a:r>
          </a:p>
          <a:p>
            <a:pPr eaLnBrk="1" hangingPunct="1">
              <a:lnSpc>
                <a:spcPct val="150000"/>
              </a:lnSpc>
            </a:pPr>
            <a:r>
              <a:rPr lang="en-US" altLang="zh-CN" sz="2000" dirty="0" smtClean="0">
                <a:solidFill>
                  <a:schemeClr val="tx1"/>
                </a:solidFill>
                <a:latin typeface="微软雅黑" pitchFamily="34" charset="-122"/>
                <a:ea typeface="微软雅黑" pitchFamily="34" charset="-122"/>
              </a:rPr>
              <a:t>(</a:t>
            </a:r>
            <a:r>
              <a:rPr lang="zh-CN" altLang="en-US" sz="2000" dirty="0" smtClean="0">
                <a:solidFill>
                  <a:schemeClr val="tx1"/>
                </a:solidFill>
                <a:latin typeface="微软雅黑" pitchFamily="34" charset="-122"/>
                <a:ea typeface="微软雅黑" pitchFamily="34" charset="-122"/>
              </a:rPr>
              <a:t>二</a:t>
            </a:r>
            <a:r>
              <a:rPr lang="en-US" altLang="zh-CN" sz="2000" dirty="0" smtClean="0">
                <a:solidFill>
                  <a:schemeClr val="tx1"/>
                </a:solidFill>
                <a:latin typeface="微软雅黑" pitchFamily="34" charset="-122"/>
                <a:ea typeface="微软雅黑" pitchFamily="34" charset="-122"/>
              </a:rPr>
              <a:t>)</a:t>
            </a:r>
            <a:r>
              <a:rPr lang="zh-CN" altLang="en-US" sz="2000" dirty="0" smtClean="0">
                <a:solidFill>
                  <a:schemeClr val="tx1"/>
                </a:solidFill>
                <a:latin typeface="微软雅黑" pitchFamily="34" charset="-122"/>
                <a:ea typeface="微软雅黑" pitchFamily="34" charset="-122"/>
              </a:rPr>
              <a:t>工程量计量</a:t>
            </a:r>
          </a:p>
          <a:p>
            <a:pPr eaLnBrk="1" hangingPunct="1">
              <a:lnSpc>
                <a:spcPct val="150000"/>
              </a:lnSpc>
            </a:pPr>
            <a:r>
              <a:rPr lang="en-US" altLang="zh-CN" sz="2000" dirty="0" smtClean="0">
                <a:solidFill>
                  <a:schemeClr val="tx1"/>
                </a:solidFill>
                <a:latin typeface="微软雅黑" pitchFamily="34" charset="-122"/>
                <a:ea typeface="微软雅黑" pitchFamily="34" charset="-122"/>
              </a:rPr>
              <a:t>(</a:t>
            </a:r>
            <a:r>
              <a:rPr lang="zh-CN" altLang="en-US" sz="2000" dirty="0" smtClean="0">
                <a:solidFill>
                  <a:schemeClr val="tx1"/>
                </a:solidFill>
                <a:latin typeface="微软雅黑" pitchFamily="34" charset="-122"/>
                <a:ea typeface="微软雅黑" pitchFamily="34" charset="-122"/>
              </a:rPr>
              <a:t>三</a:t>
            </a:r>
            <a:r>
              <a:rPr lang="en-US" altLang="zh-CN" sz="2000" dirty="0" smtClean="0">
                <a:solidFill>
                  <a:schemeClr val="tx1"/>
                </a:solidFill>
                <a:latin typeface="微软雅黑" pitchFamily="34" charset="-122"/>
                <a:ea typeface="微软雅黑" pitchFamily="34" charset="-122"/>
              </a:rPr>
              <a:t>)</a:t>
            </a:r>
            <a:r>
              <a:rPr lang="zh-CN" altLang="en-US" sz="2000" dirty="0" smtClean="0">
                <a:solidFill>
                  <a:schemeClr val="tx1"/>
                </a:solidFill>
                <a:latin typeface="微软雅黑" pitchFamily="34" charset="-122"/>
                <a:ea typeface="微软雅黑" pitchFamily="34" charset="-122"/>
              </a:rPr>
              <a:t>工程量的计量原则</a:t>
            </a:r>
          </a:p>
        </p:txBody>
      </p:sp>
      <p:sp>
        <p:nvSpPr>
          <p:cNvPr id="5" name="标题 1"/>
          <p:cNvSpPr>
            <a:spLocks noGrp="1"/>
          </p:cNvSpPr>
          <p:nvPr>
            <p:ph type="title" idx="4294967295"/>
          </p:nvPr>
        </p:nvSpPr>
        <p:spPr>
          <a:xfrm>
            <a:off x="0" y="122238"/>
            <a:ext cx="9413875" cy="581025"/>
          </a:xfrm>
          <a:prstGeom prst="rect">
            <a:avLst/>
          </a:prstGeom>
        </p:spPr>
        <p:txBody>
          <a:bodyPr/>
          <a:lstStyle/>
          <a:p>
            <a:pPr algn="ctr"/>
            <a:r>
              <a:rPr lang="zh-CN" altLang="en-US" dirty="0" smtClean="0"/>
              <a:t>任务四 学习施工阶段的合同管理</a:t>
            </a:r>
            <a:endParaRPr lang="zh-CN" altLang="en-US"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8" name="Rectangle 3"/>
          <p:cNvSpPr>
            <a:spLocks noGrp="1" noChangeArrowheads="1"/>
          </p:cNvSpPr>
          <p:nvPr>
            <p:ph idx="4294967295"/>
          </p:nvPr>
        </p:nvSpPr>
        <p:spPr>
          <a:xfrm>
            <a:off x="0" y="1600200"/>
            <a:ext cx="9877425" cy="4525963"/>
          </a:xfrm>
          <a:prstGeom prst="rect">
            <a:avLst/>
          </a:prstGeom>
        </p:spPr>
        <p:txBody>
          <a:bodyPr>
            <a:normAutofit fontScale="92500" lnSpcReduction="10000"/>
          </a:bodyPr>
          <a:lstStyle/>
          <a:p>
            <a:pPr eaLnBrk="1" hangingPunct="1">
              <a:lnSpc>
                <a:spcPct val="150000"/>
              </a:lnSpc>
            </a:pPr>
            <a:r>
              <a:rPr lang="zh-CN" altLang="en-US" sz="2000" b="1" dirty="0" smtClean="0">
                <a:solidFill>
                  <a:schemeClr val="tx1"/>
                </a:solidFill>
                <a:latin typeface="微软雅黑" pitchFamily="34" charset="-122"/>
                <a:ea typeface="微软雅黑" pitchFamily="34" charset="-122"/>
              </a:rPr>
              <a:t>七、支付管理</a:t>
            </a:r>
            <a:endParaRPr lang="zh-CN" altLang="en-US" sz="2000" dirty="0" smtClean="0">
              <a:solidFill>
                <a:schemeClr val="tx1"/>
              </a:solidFill>
              <a:latin typeface="微软雅黑" pitchFamily="34" charset="-122"/>
              <a:ea typeface="微软雅黑" pitchFamily="34" charset="-122"/>
            </a:endParaRPr>
          </a:p>
          <a:p>
            <a:pPr eaLnBrk="1" hangingPunct="1">
              <a:lnSpc>
                <a:spcPct val="150000"/>
              </a:lnSpc>
            </a:pPr>
            <a:r>
              <a:rPr lang="en-US" altLang="zh-CN" sz="2000" dirty="0" smtClean="0">
                <a:solidFill>
                  <a:schemeClr val="tx1"/>
                </a:solidFill>
                <a:latin typeface="微软雅黑" pitchFamily="34" charset="-122"/>
                <a:ea typeface="微软雅黑" pitchFamily="34" charset="-122"/>
              </a:rPr>
              <a:t>(</a:t>
            </a:r>
            <a:r>
              <a:rPr lang="zh-CN" altLang="en-US" sz="2000" dirty="0" smtClean="0">
                <a:solidFill>
                  <a:schemeClr val="tx1"/>
                </a:solidFill>
                <a:latin typeface="微软雅黑" pitchFamily="34" charset="-122"/>
                <a:ea typeface="微软雅黑" pitchFamily="34" charset="-122"/>
              </a:rPr>
              <a:t>一</a:t>
            </a:r>
            <a:r>
              <a:rPr lang="en-US" altLang="zh-CN" sz="2000" dirty="0" smtClean="0">
                <a:solidFill>
                  <a:schemeClr val="tx1"/>
                </a:solidFill>
                <a:latin typeface="微软雅黑" pitchFamily="34" charset="-122"/>
                <a:ea typeface="微软雅黑" pitchFamily="34" charset="-122"/>
              </a:rPr>
              <a:t>)</a:t>
            </a:r>
            <a:r>
              <a:rPr lang="zh-CN" altLang="en-US" sz="2000" dirty="0" smtClean="0">
                <a:solidFill>
                  <a:schemeClr val="tx1"/>
                </a:solidFill>
                <a:latin typeface="微软雅黑" pitchFamily="34" charset="-122"/>
                <a:ea typeface="微软雅黑" pitchFamily="34" charset="-122"/>
              </a:rPr>
              <a:t>允许调整合同价款的情况</a:t>
            </a:r>
          </a:p>
          <a:p>
            <a:pPr eaLnBrk="1" hangingPunct="1">
              <a:lnSpc>
                <a:spcPct val="150000"/>
              </a:lnSpc>
            </a:pPr>
            <a:r>
              <a:rPr lang="en-US" altLang="zh-CN" sz="2000" dirty="0" smtClean="0">
                <a:solidFill>
                  <a:schemeClr val="tx1"/>
                </a:solidFill>
                <a:latin typeface="微软雅黑" pitchFamily="34" charset="-122"/>
                <a:ea typeface="微软雅黑" pitchFamily="34" charset="-122"/>
              </a:rPr>
              <a:t>(</a:t>
            </a:r>
            <a:r>
              <a:rPr lang="zh-CN" altLang="en-US" sz="2000" dirty="0" smtClean="0">
                <a:solidFill>
                  <a:schemeClr val="tx1"/>
                </a:solidFill>
                <a:latin typeface="微软雅黑" pitchFamily="34" charset="-122"/>
                <a:ea typeface="微软雅黑" pitchFamily="34" charset="-122"/>
              </a:rPr>
              <a:t>二</a:t>
            </a:r>
            <a:r>
              <a:rPr lang="en-US" altLang="zh-CN" sz="2000" dirty="0" smtClean="0">
                <a:solidFill>
                  <a:schemeClr val="tx1"/>
                </a:solidFill>
                <a:latin typeface="微软雅黑" pitchFamily="34" charset="-122"/>
                <a:ea typeface="微软雅黑" pitchFamily="34" charset="-122"/>
              </a:rPr>
              <a:t>)</a:t>
            </a:r>
            <a:r>
              <a:rPr lang="zh-CN" altLang="en-US" sz="2000" dirty="0" smtClean="0">
                <a:solidFill>
                  <a:schemeClr val="tx1"/>
                </a:solidFill>
                <a:latin typeface="微软雅黑" pitchFamily="34" charset="-122"/>
                <a:ea typeface="微软雅黑" pitchFamily="34" charset="-122"/>
              </a:rPr>
              <a:t>工程进度款的支付</a:t>
            </a:r>
            <a:endParaRPr lang="en-US" altLang="zh-CN" sz="2000" dirty="0" smtClean="0">
              <a:solidFill>
                <a:schemeClr val="tx1"/>
              </a:solidFill>
              <a:latin typeface="微软雅黑" pitchFamily="34" charset="-122"/>
              <a:ea typeface="微软雅黑" pitchFamily="34" charset="-122"/>
            </a:endParaRPr>
          </a:p>
          <a:p>
            <a:r>
              <a:rPr lang="zh-CN" altLang="zh-CN" sz="2000" dirty="0"/>
              <a:t>计算本期应支付承包人的工程进度款的款项内容包括：</a:t>
            </a:r>
          </a:p>
          <a:p>
            <a:r>
              <a:rPr lang="zh-CN" altLang="zh-CN" sz="2000" dirty="0"/>
              <a:t>（</a:t>
            </a:r>
            <a:r>
              <a:rPr lang="en-US" altLang="zh-CN" sz="2000" dirty="0"/>
              <a:t>1</a:t>
            </a:r>
            <a:r>
              <a:rPr lang="zh-CN" altLang="zh-CN" sz="2000" dirty="0"/>
              <a:t>）截至本次付款周期已完成工作对应的金额；</a:t>
            </a:r>
          </a:p>
          <a:p>
            <a:r>
              <a:rPr lang="zh-CN" altLang="zh-CN" sz="2000" dirty="0"/>
              <a:t>（</a:t>
            </a:r>
            <a:r>
              <a:rPr lang="en-US" altLang="zh-CN" sz="2000" dirty="0"/>
              <a:t>2</a:t>
            </a:r>
            <a:r>
              <a:rPr lang="zh-CN" altLang="zh-CN" sz="2000" dirty="0"/>
              <a:t>）根据</a:t>
            </a:r>
            <a:r>
              <a:rPr lang="en-US" altLang="zh-CN" sz="2000" dirty="0"/>
              <a:t>”</a:t>
            </a:r>
            <a:r>
              <a:rPr lang="zh-CN" altLang="zh-CN" sz="2000" dirty="0"/>
              <a:t>变更</a:t>
            </a:r>
            <a:r>
              <a:rPr lang="en-US" altLang="zh-CN" sz="2000" dirty="0"/>
              <a:t>”</a:t>
            </a:r>
            <a:r>
              <a:rPr lang="zh-CN" altLang="zh-CN" sz="2000" dirty="0"/>
              <a:t>应增加和扣减的变更金额；</a:t>
            </a:r>
          </a:p>
          <a:p>
            <a:r>
              <a:rPr lang="zh-CN" altLang="zh-CN" sz="2000" dirty="0"/>
              <a:t>（</a:t>
            </a:r>
            <a:r>
              <a:rPr lang="en-US" altLang="zh-CN" sz="2000" dirty="0"/>
              <a:t>3</a:t>
            </a:r>
            <a:r>
              <a:rPr lang="zh-CN" altLang="zh-CN" sz="2000" dirty="0"/>
              <a:t>）根据</a:t>
            </a:r>
            <a:r>
              <a:rPr lang="en-US" altLang="zh-CN" sz="2000" dirty="0"/>
              <a:t>”</a:t>
            </a:r>
            <a:r>
              <a:rPr lang="zh-CN" altLang="zh-CN" sz="2000" dirty="0"/>
              <a:t>预付款</a:t>
            </a:r>
            <a:r>
              <a:rPr lang="en-US" altLang="zh-CN" sz="2000" dirty="0"/>
              <a:t>”</a:t>
            </a:r>
            <a:r>
              <a:rPr lang="zh-CN" altLang="zh-CN" sz="2000" dirty="0"/>
              <a:t>约定应支付的预付款和扣减的返还预付款；</a:t>
            </a:r>
          </a:p>
          <a:p>
            <a:r>
              <a:rPr lang="zh-CN" altLang="zh-CN" sz="2000" dirty="0"/>
              <a:t>（</a:t>
            </a:r>
            <a:r>
              <a:rPr lang="en-US" altLang="zh-CN" sz="2000" dirty="0"/>
              <a:t>4</a:t>
            </a:r>
            <a:r>
              <a:rPr lang="zh-CN" altLang="zh-CN" sz="2000" dirty="0"/>
              <a:t>）根据</a:t>
            </a:r>
            <a:r>
              <a:rPr lang="en-US" altLang="zh-CN" sz="2000" dirty="0"/>
              <a:t>”</a:t>
            </a:r>
            <a:r>
              <a:rPr lang="zh-CN" altLang="zh-CN" sz="2000" dirty="0"/>
              <a:t>质量保证金</a:t>
            </a:r>
            <a:r>
              <a:rPr lang="en-US" altLang="zh-CN" sz="2000" dirty="0"/>
              <a:t>”</a:t>
            </a:r>
            <a:r>
              <a:rPr lang="zh-CN" altLang="zh-CN" sz="2000" dirty="0"/>
              <a:t>约定应扣减的质量保证金；</a:t>
            </a:r>
          </a:p>
          <a:p>
            <a:r>
              <a:rPr lang="zh-CN" altLang="zh-CN" sz="2000" dirty="0"/>
              <a:t>（</a:t>
            </a:r>
            <a:r>
              <a:rPr lang="en-US" altLang="zh-CN" sz="2000" dirty="0"/>
              <a:t>5</a:t>
            </a:r>
            <a:r>
              <a:rPr lang="zh-CN" altLang="zh-CN" sz="2000" dirty="0"/>
              <a:t>）根据</a:t>
            </a:r>
            <a:r>
              <a:rPr lang="en-US" altLang="zh-CN" sz="2000" dirty="0"/>
              <a:t>”</a:t>
            </a:r>
            <a:r>
              <a:rPr lang="zh-CN" altLang="zh-CN" sz="2000" dirty="0"/>
              <a:t>索赔</a:t>
            </a:r>
            <a:r>
              <a:rPr lang="en-US" altLang="zh-CN" sz="2000" dirty="0"/>
              <a:t>”</a:t>
            </a:r>
            <a:r>
              <a:rPr lang="zh-CN" altLang="zh-CN" sz="2000" dirty="0"/>
              <a:t>应增加和扣减的索赔金额；</a:t>
            </a:r>
          </a:p>
          <a:p>
            <a:r>
              <a:rPr lang="zh-CN" altLang="zh-CN" sz="2000" dirty="0"/>
              <a:t>（</a:t>
            </a:r>
            <a:r>
              <a:rPr lang="en-US" altLang="zh-CN" sz="2000" dirty="0"/>
              <a:t>6</a:t>
            </a:r>
            <a:r>
              <a:rPr lang="zh-CN" altLang="zh-CN" sz="2000" dirty="0"/>
              <a:t>）对已签发的进度款支付证书中出现错误的修正，应在本次进度付款中支付或扣除的金额；</a:t>
            </a:r>
          </a:p>
          <a:p>
            <a:r>
              <a:rPr lang="zh-CN" altLang="zh-CN" sz="2000" dirty="0"/>
              <a:t>（</a:t>
            </a:r>
            <a:r>
              <a:rPr lang="en-US" altLang="zh-CN" sz="2000" dirty="0"/>
              <a:t>7</a:t>
            </a:r>
            <a:r>
              <a:rPr lang="zh-CN" altLang="zh-CN" sz="2000" dirty="0"/>
              <a:t>）根据合同约定应增加和扣减的其他金额。</a:t>
            </a:r>
          </a:p>
          <a:p>
            <a:pPr eaLnBrk="1" hangingPunct="1">
              <a:lnSpc>
                <a:spcPct val="150000"/>
              </a:lnSpc>
            </a:pPr>
            <a:endParaRPr lang="zh-CN" altLang="en-US" sz="2000" dirty="0" smtClean="0">
              <a:solidFill>
                <a:schemeClr val="tx1"/>
              </a:solidFill>
              <a:latin typeface="微软雅黑" pitchFamily="34" charset="-122"/>
              <a:ea typeface="微软雅黑" pitchFamily="34" charset="-122"/>
            </a:endParaRPr>
          </a:p>
        </p:txBody>
      </p:sp>
      <p:sp>
        <p:nvSpPr>
          <p:cNvPr id="5" name="标题 1"/>
          <p:cNvSpPr>
            <a:spLocks noGrp="1"/>
          </p:cNvSpPr>
          <p:nvPr>
            <p:ph type="title" idx="4294967295"/>
          </p:nvPr>
        </p:nvSpPr>
        <p:spPr>
          <a:xfrm>
            <a:off x="0" y="122238"/>
            <a:ext cx="9413875" cy="581025"/>
          </a:xfrm>
          <a:prstGeom prst="rect">
            <a:avLst/>
          </a:prstGeom>
        </p:spPr>
        <p:txBody>
          <a:bodyPr/>
          <a:lstStyle/>
          <a:p>
            <a:pPr algn="ctr"/>
            <a:r>
              <a:rPr lang="zh-CN" altLang="en-US" dirty="0" smtClean="0"/>
              <a:t>任务四 学习施工阶段的合同管理</a:t>
            </a:r>
            <a:endParaRPr lang="zh-CN" altLang="en-US"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2"/>
          <p:cNvSpPr>
            <a:spLocks noGrp="1" noChangeArrowheads="1"/>
          </p:cNvSpPr>
          <p:nvPr>
            <p:ph type="title" idx="4294967295"/>
          </p:nvPr>
        </p:nvSpPr>
        <p:spPr>
          <a:xfrm>
            <a:off x="0" y="122238"/>
            <a:ext cx="9413875" cy="581025"/>
          </a:xfrm>
          <a:prstGeom prst="rect">
            <a:avLst/>
          </a:prstGeom>
        </p:spPr>
        <p:txBody>
          <a:bodyPr/>
          <a:lstStyle/>
          <a:p>
            <a:pPr eaLnBrk="1" hangingPunct="1"/>
            <a:r>
              <a:rPr lang="zh-CN" altLang="en-US" sz="2400" smtClean="0">
                <a:solidFill>
                  <a:schemeClr val="bg1"/>
                </a:solidFill>
                <a:latin typeface="微软雅黑" pitchFamily="34" charset="-122"/>
                <a:ea typeface="微软雅黑" pitchFamily="34" charset="-122"/>
              </a:rPr>
              <a:t>工程预付款的扣回：</a:t>
            </a:r>
            <a:endParaRPr lang="zh-CN" altLang="zh-CN" sz="2400" smtClean="0">
              <a:solidFill>
                <a:schemeClr val="bg1"/>
              </a:solidFill>
              <a:latin typeface="微软雅黑" pitchFamily="34" charset="-122"/>
              <a:ea typeface="微软雅黑" pitchFamily="34" charset="-122"/>
            </a:endParaRPr>
          </a:p>
        </p:txBody>
      </p:sp>
      <p:sp>
        <p:nvSpPr>
          <p:cNvPr id="37892" name="Rectangle 3"/>
          <p:cNvSpPr>
            <a:spLocks noGrp="1" noChangeArrowheads="1"/>
          </p:cNvSpPr>
          <p:nvPr>
            <p:ph idx="4294967295"/>
          </p:nvPr>
        </p:nvSpPr>
        <p:spPr>
          <a:xfrm>
            <a:off x="0" y="1125538"/>
            <a:ext cx="8064500" cy="4525962"/>
          </a:xfrm>
          <a:prstGeom prst="rect">
            <a:avLst/>
          </a:prstGeom>
        </p:spPr>
        <p:txBody>
          <a:bodyPr/>
          <a:lstStyle/>
          <a:p>
            <a:pPr eaLnBrk="1" hangingPunct="1">
              <a:lnSpc>
                <a:spcPct val="150000"/>
              </a:lnSpc>
            </a:pPr>
            <a:r>
              <a:rPr lang="zh-CN" altLang="en-US" sz="2000" dirty="0" smtClean="0">
                <a:solidFill>
                  <a:schemeClr val="tx1"/>
                </a:solidFill>
                <a:latin typeface="微软雅黑" pitchFamily="34" charset="-122"/>
                <a:ea typeface="微软雅黑" pitchFamily="34" charset="-122"/>
              </a:rPr>
              <a:t>方法一：</a:t>
            </a:r>
          </a:p>
          <a:p>
            <a:pPr eaLnBrk="1" hangingPunct="1">
              <a:lnSpc>
                <a:spcPct val="150000"/>
              </a:lnSpc>
            </a:pPr>
            <a:r>
              <a:rPr lang="en-US" altLang="zh-CN" sz="2000" dirty="0" smtClean="0">
                <a:solidFill>
                  <a:schemeClr val="tx1"/>
                </a:solidFill>
                <a:latin typeface="微软雅黑" pitchFamily="34" charset="-122"/>
                <a:ea typeface="微软雅黑" pitchFamily="34" charset="-122"/>
              </a:rPr>
              <a:t>T = P–M/N</a:t>
            </a:r>
          </a:p>
          <a:p>
            <a:pPr eaLnBrk="1" hangingPunct="1">
              <a:lnSpc>
                <a:spcPct val="150000"/>
              </a:lnSpc>
            </a:pPr>
            <a:r>
              <a:rPr lang="en-US" altLang="zh-CN" sz="2000" dirty="0" smtClean="0">
                <a:solidFill>
                  <a:schemeClr val="tx1"/>
                </a:solidFill>
                <a:latin typeface="微软雅黑" pitchFamily="34" charset="-122"/>
                <a:ea typeface="微软雅黑" pitchFamily="34" charset="-122"/>
              </a:rPr>
              <a:t>T--</a:t>
            </a:r>
            <a:r>
              <a:rPr lang="zh-CN" altLang="en-US" sz="2000" dirty="0" smtClean="0">
                <a:solidFill>
                  <a:schemeClr val="tx1"/>
                </a:solidFill>
                <a:latin typeface="微软雅黑" pitchFamily="34" charset="-122"/>
                <a:ea typeface="微软雅黑" pitchFamily="34" charset="-122"/>
              </a:rPr>
              <a:t>起扣点，即预付备料款开始扣回的累计完成工作量金额； </a:t>
            </a:r>
          </a:p>
          <a:p>
            <a:pPr eaLnBrk="1" hangingPunct="1">
              <a:lnSpc>
                <a:spcPct val="150000"/>
              </a:lnSpc>
            </a:pPr>
            <a:r>
              <a:rPr lang="en-US" altLang="zh-CN" sz="2000" dirty="0" smtClean="0">
                <a:solidFill>
                  <a:schemeClr val="tx1"/>
                </a:solidFill>
                <a:latin typeface="微软雅黑" pitchFamily="34" charset="-122"/>
                <a:ea typeface="微软雅黑" pitchFamily="34" charset="-122"/>
              </a:rPr>
              <a:t>P--</a:t>
            </a:r>
            <a:r>
              <a:rPr lang="zh-CN" altLang="en-US" sz="2000" dirty="0" smtClean="0">
                <a:solidFill>
                  <a:schemeClr val="tx1"/>
                </a:solidFill>
                <a:latin typeface="微软雅黑" pitchFamily="34" charset="-122"/>
                <a:ea typeface="微软雅黑" pitchFamily="34" charset="-122"/>
              </a:rPr>
              <a:t>承包合同总合同额 </a:t>
            </a:r>
          </a:p>
          <a:p>
            <a:pPr eaLnBrk="1" hangingPunct="1">
              <a:lnSpc>
                <a:spcPct val="150000"/>
              </a:lnSpc>
            </a:pPr>
            <a:r>
              <a:rPr lang="en-US" altLang="zh-CN" sz="2000" dirty="0" smtClean="0">
                <a:solidFill>
                  <a:schemeClr val="tx1"/>
                </a:solidFill>
                <a:latin typeface="微软雅黑" pitchFamily="34" charset="-122"/>
                <a:ea typeface="微软雅黑" pitchFamily="34" charset="-122"/>
              </a:rPr>
              <a:t>M--</a:t>
            </a:r>
            <a:r>
              <a:rPr lang="zh-CN" altLang="en-US" sz="2000" dirty="0" smtClean="0">
                <a:solidFill>
                  <a:schemeClr val="tx1"/>
                </a:solidFill>
                <a:latin typeface="微软雅黑" pitchFamily="34" charset="-122"/>
                <a:ea typeface="微软雅黑" pitchFamily="34" charset="-122"/>
              </a:rPr>
              <a:t>工程预付款数额 </a:t>
            </a:r>
          </a:p>
          <a:p>
            <a:pPr eaLnBrk="1" hangingPunct="1">
              <a:lnSpc>
                <a:spcPct val="150000"/>
              </a:lnSpc>
            </a:pPr>
            <a:r>
              <a:rPr lang="en-US" altLang="zh-CN" sz="2000" dirty="0" smtClean="0">
                <a:solidFill>
                  <a:schemeClr val="tx1"/>
                </a:solidFill>
                <a:latin typeface="微软雅黑" pitchFamily="34" charset="-122"/>
                <a:ea typeface="微软雅黑" pitchFamily="34" charset="-122"/>
              </a:rPr>
              <a:t>N--</a:t>
            </a:r>
            <a:r>
              <a:rPr lang="zh-CN" altLang="en-US" sz="2000" dirty="0" smtClean="0">
                <a:solidFill>
                  <a:schemeClr val="tx1"/>
                </a:solidFill>
                <a:latin typeface="微软雅黑" pitchFamily="34" charset="-122"/>
                <a:ea typeface="微软雅黑" pitchFamily="34" charset="-122"/>
              </a:rPr>
              <a:t>主要材料和构件所占总价款的比重 </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Rectangle 2"/>
          <p:cNvSpPr>
            <a:spLocks noGrp="1" noChangeArrowheads="1"/>
          </p:cNvSpPr>
          <p:nvPr>
            <p:ph type="title" idx="4294967295"/>
          </p:nvPr>
        </p:nvSpPr>
        <p:spPr>
          <a:xfrm>
            <a:off x="0" y="274638"/>
            <a:ext cx="7915275" cy="1143000"/>
          </a:xfrm>
          <a:prstGeom prst="rect">
            <a:avLst/>
          </a:prstGeom>
        </p:spPr>
        <p:txBody>
          <a:bodyPr/>
          <a:lstStyle/>
          <a:p>
            <a:pPr eaLnBrk="1" hangingPunct="1"/>
            <a:r>
              <a:rPr lang="en-US" altLang="zh-CN" sz="2400" b="1" smtClean="0">
                <a:solidFill>
                  <a:schemeClr val="bg1"/>
                </a:solidFill>
                <a:latin typeface="微软雅黑" pitchFamily="34" charset="-122"/>
                <a:ea typeface="微软雅黑" pitchFamily="34" charset="-122"/>
              </a:rPr>
              <a:t>【</a:t>
            </a:r>
            <a:r>
              <a:rPr lang="zh-CN" altLang="en-US" sz="2400" b="1" smtClean="0">
                <a:solidFill>
                  <a:schemeClr val="bg1"/>
                </a:solidFill>
                <a:latin typeface="微软雅黑" pitchFamily="34" charset="-122"/>
                <a:ea typeface="微软雅黑" pitchFamily="34" charset="-122"/>
              </a:rPr>
              <a:t>应用案例</a:t>
            </a:r>
            <a:r>
              <a:rPr lang="en-US" altLang="zh-CN" sz="2400" b="1" smtClean="0">
                <a:solidFill>
                  <a:schemeClr val="bg1"/>
                </a:solidFill>
                <a:latin typeface="微软雅黑" pitchFamily="34" charset="-122"/>
                <a:ea typeface="微软雅黑" pitchFamily="34" charset="-122"/>
              </a:rPr>
              <a:t>】</a:t>
            </a:r>
            <a:endParaRPr lang="zh-CN" altLang="zh-CN" sz="2400" smtClean="0">
              <a:solidFill>
                <a:schemeClr val="bg1"/>
              </a:solidFill>
              <a:latin typeface="微软雅黑" pitchFamily="34" charset="-122"/>
              <a:ea typeface="微软雅黑" pitchFamily="34" charset="-122"/>
            </a:endParaRPr>
          </a:p>
        </p:txBody>
      </p:sp>
      <p:sp>
        <p:nvSpPr>
          <p:cNvPr id="38916" name="Rectangle 3"/>
          <p:cNvSpPr>
            <a:spLocks noGrp="1" noChangeArrowheads="1"/>
          </p:cNvSpPr>
          <p:nvPr>
            <p:ph idx="4294967295"/>
          </p:nvPr>
        </p:nvSpPr>
        <p:spPr>
          <a:xfrm>
            <a:off x="0" y="1600200"/>
            <a:ext cx="7700963" cy="4525963"/>
          </a:xfrm>
          <a:prstGeom prst="rect">
            <a:avLst/>
          </a:prstGeom>
        </p:spPr>
        <p:txBody>
          <a:bodyPr/>
          <a:lstStyle/>
          <a:p>
            <a:pPr eaLnBrk="1" hangingPunct="1">
              <a:lnSpc>
                <a:spcPct val="150000"/>
              </a:lnSpc>
            </a:pPr>
            <a:r>
              <a:rPr lang="zh-CN" altLang="en-US" sz="2000" dirty="0" smtClean="0">
                <a:solidFill>
                  <a:schemeClr val="tx1"/>
                </a:solidFill>
                <a:latin typeface="微软雅黑" pitchFamily="34" charset="-122"/>
                <a:ea typeface="微软雅黑" pitchFamily="34" charset="-122"/>
              </a:rPr>
              <a:t>某项工程合同价</a:t>
            </a:r>
            <a:r>
              <a:rPr lang="en-US" altLang="zh-CN" sz="2000" dirty="0" smtClean="0">
                <a:solidFill>
                  <a:schemeClr val="tx1"/>
                </a:solidFill>
                <a:latin typeface="微软雅黑" pitchFamily="34" charset="-122"/>
                <a:ea typeface="微软雅黑" pitchFamily="34" charset="-122"/>
              </a:rPr>
              <a:t>100</a:t>
            </a:r>
            <a:r>
              <a:rPr lang="zh-CN" altLang="en-US" sz="2000" dirty="0" smtClean="0">
                <a:solidFill>
                  <a:schemeClr val="tx1"/>
                </a:solidFill>
                <a:latin typeface="微软雅黑" pitchFamily="34" charset="-122"/>
                <a:ea typeface="微软雅黑" pitchFamily="34" charset="-122"/>
              </a:rPr>
              <a:t>万，预付备料款数额为</a:t>
            </a:r>
            <a:r>
              <a:rPr lang="en-US" altLang="zh-CN" sz="2000" dirty="0" smtClean="0">
                <a:solidFill>
                  <a:schemeClr val="tx1"/>
                </a:solidFill>
                <a:latin typeface="微软雅黑" pitchFamily="34" charset="-122"/>
                <a:ea typeface="微软雅黑" pitchFamily="34" charset="-122"/>
              </a:rPr>
              <a:t>24</a:t>
            </a:r>
            <a:r>
              <a:rPr lang="zh-CN" altLang="en-US" sz="2000" dirty="0" smtClean="0">
                <a:solidFill>
                  <a:schemeClr val="tx1"/>
                </a:solidFill>
                <a:latin typeface="微软雅黑" pitchFamily="34" charset="-122"/>
                <a:ea typeface="微软雅黑" pitchFamily="34" charset="-122"/>
              </a:rPr>
              <a:t>万，主要材料、构件所占比重</a:t>
            </a:r>
            <a:r>
              <a:rPr lang="en-US" altLang="zh-CN" sz="2000" dirty="0" smtClean="0">
                <a:solidFill>
                  <a:schemeClr val="tx1"/>
                </a:solidFill>
                <a:latin typeface="微软雅黑" pitchFamily="34" charset="-122"/>
                <a:ea typeface="微软雅黑" pitchFamily="34" charset="-122"/>
              </a:rPr>
              <a:t>60%</a:t>
            </a:r>
            <a:r>
              <a:rPr lang="zh-CN" altLang="en-US" sz="2000" dirty="0" smtClean="0">
                <a:solidFill>
                  <a:schemeClr val="tx1"/>
                </a:solidFill>
                <a:latin typeface="微软雅黑" pitchFamily="34" charset="-122"/>
                <a:ea typeface="微软雅黑" pitchFamily="34" charset="-122"/>
              </a:rPr>
              <a:t>。 问：起扣点为多少万元？</a:t>
            </a:r>
          </a:p>
          <a:p>
            <a:pPr eaLnBrk="1" hangingPunct="1">
              <a:lnSpc>
                <a:spcPct val="150000"/>
              </a:lnSpc>
            </a:pPr>
            <a:r>
              <a:rPr lang="zh-CN" altLang="en-US" sz="2000" dirty="0" smtClean="0">
                <a:solidFill>
                  <a:schemeClr val="tx1"/>
                </a:solidFill>
                <a:latin typeface="微软雅黑" pitchFamily="34" charset="-122"/>
                <a:ea typeface="微软雅黑" pitchFamily="34" charset="-122"/>
              </a:rPr>
              <a:t>按起扣点计算公式：</a:t>
            </a:r>
          </a:p>
          <a:p>
            <a:pPr eaLnBrk="1" hangingPunct="1">
              <a:lnSpc>
                <a:spcPct val="150000"/>
              </a:lnSpc>
            </a:pPr>
            <a:r>
              <a:rPr lang="en-US" altLang="zh-CN" sz="2000" dirty="0" smtClean="0">
                <a:solidFill>
                  <a:schemeClr val="tx1"/>
                </a:solidFill>
                <a:latin typeface="微软雅黑" pitchFamily="34" charset="-122"/>
                <a:ea typeface="微软雅黑" pitchFamily="34" charset="-122"/>
              </a:rPr>
              <a:t>T</a:t>
            </a:r>
            <a:r>
              <a:rPr lang="zh-CN" altLang="en-US" sz="2000" dirty="0" smtClean="0">
                <a:solidFill>
                  <a:schemeClr val="tx1"/>
                </a:solidFill>
                <a:latin typeface="微软雅黑" pitchFamily="34" charset="-122"/>
                <a:ea typeface="微软雅黑" pitchFamily="34" charset="-122"/>
              </a:rPr>
              <a:t>＝</a:t>
            </a:r>
            <a:r>
              <a:rPr lang="en-US" altLang="zh-CN" sz="2000" dirty="0" smtClean="0">
                <a:solidFill>
                  <a:schemeClr val="tx1"/>
                </a:solidFill>
                <a:latin typeface="微软雅黑" pitchFamily="34" charset="-122"/>
                <a:ea typeface="微软雅黑" pitchFamily="34" charset="-122"/>
              </a:rPr>
              <a:t>P</a:t>
            </a:r>
            <a:r>
              <a:rPr lang="zh-CN" altLang="en-US" sz="2000" dirty="0" smtClean="0">
                <a:solidFill>
                  <a:schemeClr val="tx1"/>
                </a:solidFill>
                <a:latin typeface="微软雅黑" pitchFamily="34" charset="-122"/>
                <a:ea typeface="微软雅黑" pitchFamily="34" charset="-122"/>
              </a:rPr>
              <a:t>－</a:t>
            </a:r>
            <a:r>
              <a:rPr lang="en-US" altLang="zh-CN" sz="2000" dirty="0" smtClean="0">
                <a:solidFill>
                  <a:schemeClr val="tx1"/>
                </a:solidFill>
                <a:latin typeface="微软雅黑" pitchFamily="34" charset="-122"/>
                <a:ea typeface="微软雅黑" pitchFamily="34" charset="-122"/>
              </a:rPr>
              <a:t>M/N</a:t>
            </a:r>
            <a:r>
              <a:rPr lang="zh-CN" altLang="en-US" sz="2000" dirty="0" smtClean="0">
                <a:solidFill>
                  <a:schemeClr val="tx1"/>
                </a:solidFill>
                <a:latin typeface="微软雅黑" pitchFamily="34" charset="-122"/>
                <a:ea typeface="微软雅黑" pitchFamily="34" charset="-122"/>
              </a:rPr>
              <a:t>＝</a:t>
            </a:r>
            <a:r>
              <a:rPr lang="en-US" altLang="zh-CN" sz="2000" dirty="0" smtClean="0">
                <a:solidFill>
                  <a:schemeClr val="tx1"/>
                </a:solidFill>
                <a:latin typeface="微软雅黑" pitchFamily="34" charset="-122"/>
                <a:ea typeface="微软雅黑" pitchFamily="34" charset="-122"/>
              </a:rPr>
              <a:t>100-24/60%</a:t>
            </a:r>
            <a:r>
              <a:rPr lang="zh-CN" altLang="en-US" sz="2000" dirty="0" smtClean="0">
                <a:solidFill>
                  <a:schemeClr val="tx1"/>
                </a:solidFill>
                <a:latin typeface="微软雅黑" pitchFamily="34" charset="-122"/>
                <a:ea typeface="微软雅黑" pitchFamily="34" charset="-122"/>
              </a:rPr>
              <a:t>＝</a:t>
            </a:r>
            <a:r>
              <a:rPr lang="en-US" altLang="zh-CN" sz="2000" dirty="0" smtClean="0">
                <a:solidFill>
                  <a:schemeClr val="tx1"/>
                </a:solidFill>
                <a:latin typeface="微软雅黑" pitchFamily="34" charset="-122"/>
                <a:ea typeface="微软雅黑" pitchFamily="34" charset="-122"/>
              </a:rPr>
              <a:t>60</a:t>
            </a:r>
            <a:r>
              <a:rPr lang="zh-CN" altLang="en-US" sz="2000" dirty="0" smtClean="0">
                <a:solidFill>
                  <a:schemeClr val="tx1"/>
                </a:solidFill>
                <a:latin typeface="微软雅黑" pitchFamily="34" charset="-122"/>
                <a:ea typeface="微软雅黑" pitchFamily="34" charset="-122"/>
              </a:rPr>
              <a:t>万元。</a:t>
            </a:r>
          </a:p>
          <a:p>
            <a:pPr eaLnBrk="1" hangingPunct="1">
              <a:lnSpc>
                <a:spcPct val="150000"/>
              </a:lnSpc>
            </a:pPr>
            <a:r>
              <a:rPr lang="zh-CN" altLang="en-US" sz="2000" dirty="0" smtClean="0">
                <a:solidFill>
                  <a:schemeClr val="tx1"/>
                </a:solidFill>
                <a:latin typeface="微软雅黑" pitchFamily="34" charset="-122"/>
                <a:ea typeface="微软雅黑" pitchFamily="34" charset="-122"/>
              </a:rPr>
              <a:t>则，当工程量完成</a:t>
            </a:r>
            <a:r>
              <a:rPr lang="en-US" altLang="zh-CN" sz="2000" dirty="0" smtClean="0">
                <a:solidFill>
                  <a:schemeClr val="tx1"/>
                </a:solidFill>
                <a:latin typeface="微软雅黑" pitchFamily="34" charset="-122"/>
                <a:ea typeface="微软雅黑" pitchFamily="34" charset="-122"/>
              </a:rPr>
              <a:t>60</a:t>
            </a:r>
            <a:r>
              <a:rPr lang="zh-CN" altLang="en-US" sz="2000" dirty="0" smtClean="0">
                <a:solidFill>
                  <a:schemeClr val="tx1"/>
                </a:solidFill>
                <a:latin typeface="微软雅黑" pitchFamily="34" charset="-122"/>
                <a:ea typeface="微软雅黑" pitchFamily="34" charset="-122"/>
              </a:rPr>
              <a:t>万元时，本项工程预付款开始起</a:t>
            </a:r>
            <a:r>
              <a:rPr lang="zh-CN" altLang="en-US" sz="2000" dirty="0" smtClean="0">
                <a:solidFill>
                  <a:schemeClr val="bg1"/>
                </a:solidFill>
                <a:latin typeface="微软雅黑" pitchFamily="34" charset="-122"/>
                <a:ea typeface="微软雅黑" pitchFamily="34" charset="-122"/>
              </a:rPr>
              <a:t>扣。</a:t>
            </a:r>
          </a:p>
        </p:txBody>
      </p:sp>
      <p:sp>
        <p:nvSpPr>
          <p:cNvPr id="5" name="标题 1"/>
          <p:cNvSpPr txBox="1">
            <a:spLocks/>
          </p:cNvSpPr>
          <p:nvPr/>
        </p:nvSpPr>
        <p:spPr>
          <a:xfrm>
            <a:off x="558724" y="121923"/>
            <a:ext cx="9414194" cy="581607"/>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3200" b="1" i="0" kern="1200" baseline="0">
                <a:solidFill>
                  <a:srgbClr val="352C27"/>
                </a:solidFill>
                <a:effectLst/>
                <a:latin typeface="+mj-ea"/>
                <a:ea typeface="+mj-ea"/>
                <a:cs typeface="+mj-cs"/>
              </a:defRPr>
            </a:lvl1pPr>
          </a:lstStyle>
          <a:p>
            <a:pPr algn="ctr" fontAlgn="auto">
              <a:spcAft>
                <a:spcPts val="0"/>
              </a:spcAft>
            </a:pPr>
            <a:r>
              <a:rPr lang="zh-CN" altLang="en-US" smtClean="0"/>
              <a:t>任务四 学习施工阶段的合同管理</a:t>
            </a:r>
            <a:endParaRPr lang="zh-CN" altLang="en-US"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8" name="Rectangle 3"/>
          <p:cNvSpPr>
            <a:spLocks noGrp="1" noChangeArrowheads="1"/>
          </p:cNvSpPr>
          <p:nvPr>
            <p:ph idx="4294967295"/>
          </p:nvPr>
        </p:nvSpPr>
        <p:spPr>
          <a:xfrm>
            <a:off x="0" y="1600200"/>
            <a:ext cx="8629650" cy="4525963"/>
          </a:xfrm>
          <a:prstGeom prst="rect">
            <a:avLst/>
          </a:prstGeom>
        </p:spPr>
        <p:txBody>
          <a:bodyPr/>
          <a:lstStyle/>
          <a:p>
            <a:pPr eaLnBrk="1" hangingPunct="1">
              <a:lnSpc>
                <a:spcPct val="150000"/>
              </a:lnSpc>
            </a:pPr>
            <a:r>
              <a:rPr lang="zh-CN" altLang="en-US" sz="2000" dirty="0" smtClean="0">
                <a:solidFill>
                  <a:schemeClr val="tx1"/>
                </a:solidFill>
                <a:latin typeface="微软雅黑" pitchFamily="34" charset="-122"/>
                <a:ea typeface="微软雅黑" pitchFamily="34" charset="-122"/>
              </a:rPr>
              <a:t>八、不可抗力</a:t>
            </a:r>
          </a:p>
          <a:p>
            <a:pPr eaLnBrk="1" hangingPunct="1">
              <a:lnSpc>
                <a:spcPct val="150000"/>
              </a:lnSpc>
            </a:pPr>
            <a:r>
              <a:rPr lang="zh-CN" altLang="en-US" sz="2000" dirty="0" smtClean="0">
                <a:solidFill>
                  <a:schemeClr val="tx1"/>
                </a:solidFill>
                <a:latin typeface="微软雅黑" pitchFamily="34" charset="-122"/>
                <a:ea typeface="微软雅黑" pitchFamily="34" charset="-122"/>
              </a:rPr>
              <a:t>不可抗力，是指合同当事人不能预见、不能避免并且不能克服的客观情况。建设工程施工中的不可抗力包括因战争、动乱、空中飞行物坠落或其他非发包人和承包人责任造成的爆炸、火灾以及专用条款约定的风、雨、雪、洪水、地震等自然灾害。 </a:t>
            </a:r>
          </a:p>
        </p:txBody>
      </p:sp>
      <p:sp>
        <p:nvSpPr>
          <p:cNvPr id="5" name="标题 1"/>
          <p:cNvSpPr>
            <a:spLocks noGrp="1"/>
          </p:cNvSpPr>
          <p:nvPr>
            <p:ph type="title" idx="4294967295"/>
          </p:nvPr>
        </p:nvSpPr>
        <p:spPr>
          <a:xfrm>
            <a:off x="0" y="122238"/>
            <a:ext cx="9413875" cy="581025"/>
          </a:xfrm>
          <a:prstGeom prst="rect">
            <a:avLst/>
          </a:prstGeom>
        </p:spPr>
        <p:txBody>
          <a:bodyPr/>
          <a:lstStyle/>
          <a:p>
            <a:pPr algn="ctr"/>
            <a:r>
              <a:rPr lang="zh-CN" altLang="en-US" dirty="0" smtClean="0"/>
              <a:t>任务四 学习施工阶段的合同管理</a:t>
            </a:r>
            <a:endParaRPr lang="zh-CN" altLang="en-US"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2" name="Rectangle 3"/>
          <p:cNvSpPr>
            <a:spLocks noGrp="1" noChangeArrowheads="1"/>
          </p:cNvSpPr>
          <p:nvPr>
            <p:ph idx="4294967295"/>
          </p:nvPr>
        </p:nvSpPr>
        <p:spPr>
          <a:xfrm>
            <a:off x="0" y="1428750"/>
            <a:ext cx="9629775" cy="4525963"/>
          </a:xfrm>
          <a:prstGeom prst="rect">
            <a:avLst/>
          </a:prstGeom>
        </p:spPr>
        <p:txBody>
          <a:bodyPr>
            <a:normAutofit/>
          </a:bodyPr>
          <a:lstStyle/>
          <a:p>
            <a:r>
              <a:rPr lang="zh-CN" altLang="zh-CN" sz="1800" dirty="0"/>
              <a:t>不可抗力导致的人员伤亡、财产损失、费用增加和（或）工期延误等后果，由合同当事人按以下原则承担：</a:t>
            </a:r>
          </a:p>
          <a:p>
            <a:r>
              <a:rPr lang="zh-CN" altLang="zh-CN" sz="1800" dirty="0"/>
              <a:t>（</a:t>
            </a:r>
            <a:r>
              <a:rPr lang="en-US" altLang="zh-CN" sz="1800" dirty="0"/>
              <a:t>1</a:t>
            </a:r>
            <a:r>
              <a:rPr lang="zh-CN" altLang="zh-CN" sz="1800" dirty="0"/>
              <a:t>）永久工程、已运至施工现场的材料和工程设备的损坏，以及因工程损坏造成的第三人人员伤亡和财产损失由发包人承担；</a:t>
            </a:r>
          </a:p>
          <a:p>
            <a:r>
              <a:rPr lang="zh-CN" altLang="zh-CN" sz="1800" dirty="0"/>
              <a:t>（</a:t>
            </a:r>
            <a:r>
              <a:rPr lang="en-US" altLang="zh-CN" sz="1800" dirty="0"/>
              <a:t>2</a:t>
            </a:r>
            <a:r>
              <a:rPr lang="zh-CN" altLang="zh-CN" sz="1800" dirty="0"/>
              <a:t>）承包人施工设备的损坏由承包人承担；</a:t>
            </a:r>
          </a:p>
          <a:p>
            <a:r>
              <a:rPr lang="zh-CN" altLang="zh-CN" sz="1800" dirty="0"/>
              <a:t>（</a:t>
            </a:r>
            <a:r>
              <a:rPr lang="en-US" altLang="zh-CN" sz="1800" dirty="0"/>
              <a:t>3</a:t>
            </a:r>
            <a:r>
              <a:rPr lang="zh-CN" altLang="zh-CN" sz="1800" dirty="0"/>
              <a:t>）发包人和承包人承担各自人员伤亡和财产的损失；</a:t>
            </a:r>
          </a:p>
          <a:p>
            <a:r>
              <a:rPr lang="zh-CN" altLang="zh-CN" sz="1800" dirty="0"/>
              <a:t>（</a:t>
            </a:r>
            <a:r>
              <a:rPr lang="en-US" altLang="zh-CN" sz="1800" dirty="0"/>
              <a:t>4</a:t>
            </a:r>
            <a:r>
              <a:rPr lang="zh-CN" altLang="zh-CN" sz="1800" dirty="0"/>
              <a:t>）因不可抗力影响承包人履行合同约定的义务，已经引起或将引起工期延误的，应当顺延工期，由此导致承包人停工的费用损失由发包人和承包人合理分担，停工期间必须支付的工人工资由发包人承担；</a:t>
            </a:r>
          </a:p>
          <a:p>
            <a:r>
              <a:rPr lang="zh-CN" altLang="zh-CN" sz="1800" dirty="0"/>
              <a:t>（</a:t>
            </a:r>
            <a:r>
              <a:rPr lang="en-US" altLang="zh-CN" sz="1800" dirty="0"/>
              <a:t>5</a:t>
            </a:r>
            <a:r>
              <a:rPr lang="zh-CN" altLang="zh-CN" sz="1800" dirty="0"/>
              <a:t>）因不可抗力引起或将引起工期延误，发包人要求赶工的，由此增加的赶工费用由发包人承担；</a:t>
            </a:r>
          </a:p>
          <a:p>
            <a:r>
              <a:rPr lang="zh-CN" altLang="zh-CN" sz="1800" dirty="0"/>
              <a:t>（</a:t>
            </a:r>
            <a:r>
              <a:rPr lang="en-US" altLang="zh-CN" sz="1800" dirty="0"/>
              <a:t>6</a:t>
            </a:r>
            <a:r>
              <a:rPr lang="zh-CN" altLang="zh-CN" sz="1800" dirty="0"/>
              <a:t>）承包人在停工期间按照发包人要求照管、清理和修复工程的费用由发包人承担。</a:t>
            </a:r>
          </a:p>
        </p:txBody>
      </p:sp>
      <p:sp>
        <p:nvSpPr>
          <p:cNvPr id="5" name="标题 1"/>
          <p:cNvSpPr>
            <a:spLocks noGrp="1"/>
          </p:cNvSpPr>
          <p:nvPr>
            <p:ph type="title" idx="4294967295"/>
          </p:nvPr>
        </p:nvSpPr>
        <p:spPr>
          <a:xfrm>
            <a:off x="0" y="122238"/>
            <a:ext cx="9413875" cy="581025"/>
          </a:xfrm>
          <a:prstGeom prst="rect">
            <a:avLst/>
          </a:prstGeom>
        </p:spPr>
        <p:txBody>
          <a:bodyPr/>
          <a:lstStyle/>
          <a:p>
            <a:pPr algn="ctr"/>
            <a:r>
              <a:rPr lang="zh-CN" altLang="en-US" dirty="0" smtClean="0"/>
              <a:t>任务四 学习施工阶段的合同管理</a:t>
            </a:r>
            <a:endParaRPr lang="zh-CN" altLang="en-US"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6" name="Rectangle 3"/>
          <p:cNvSpPr>
            <a:spLocks noGrp="1" noChangeArrowheads="1"/>
          </p:cNvSpPr>
          <p:nvPr>
            <p:ph idx="4294967295"/>
          </p:nvPr>
        </p:nvSpPr>
        <p:spPr>
          <a:xfrm>
            <a:off x="0" y="1600200"/>
            <a:ext cx="5557838" cy="4525963"/>
          </a:xfrm>
          <a:prstGeom prst="rect">
            <a:avLst/>
          </a:prstGeom>
        </p:spPr>
        <p:txBody>
          <a:bodyPr/>
          <a:lstStyle/>
          <a:p>
            <a:pPr eaLnBrk="1" hangingPunct="1">
              <a:lnSpc>
                <a:spcPct val="150000"/>
              </a:lnSpc>
            </a:pPr>
            <a:r>
              <a:rPr lang="zh-CN" altLang="en-US" sz="2000" b="1" dirty="0" smtClean="0">
                <a:solidFill>
                  <a:schemeClr val="tx1"/>
                </a:solidFill>
                <a:latin typeface="微软雅黑" pitchFamily="34" charset="-122"/>
                <a:ea typeface="微软雅黑" pitchFamily="34" charset="-122"/>
              </a:rPr>
              <a:t>九、施工环境管理</a:t>
            </a:r>
            <a:endParaRPr lang="zh-CN" altLang="en-US" sz="2000" dirty="0" smtClean="0">
              <a:solidFill>
                <a:schemeClr val="tx1"/>
              </a:solidFill>
              <a:latin typeface="微软雅黑" pitchFamily="34" charset="-122"/>
              <a:ea typeface="微软雅黑" pitchFamily="34" charset="-122"/>
            </a:endParaRPr>
          </a:p>
          <a:p>
            <a:pPr eaLnBrk="1" hangingPunct="1">
              <a:lnSpc>
                <a:spcPct val="150000"/>
              </a:lnSpc>
            </a:pPr>
            <a:r>
              <a:rPr lang="en-US" altLang="zh-CN" sz="2000" dirty="0" smtClean="0">
                <a:solidFill>
                  <a:schemeClr val="tx1"/>
                </a:solidFill>
                <a:latin typeface="微软雅黑" pitchFamily="34" charset="-122"/>
                <a:ea typeface="微软雅黑" pitchFamily="34" charset="-122"/>
              </a:rPr>
              <a:t>(</a:t>
            </a:r>
            <a:r>
              <a:rPr lang="zh-CN" altLang="en-US" sz="2000" dirty="0" smtClean="0">
                <a:solidFill>
                  <a:schemeClr val="tx1"/>
                </a:solidFill>
                <a:latin typeface="微软雅黑" pitchFamily="34" charset="-122"/>
                <a:ea typeface="微软雅黑" pitchFamily="34" charset="-122"/>
              </a:rPr>
              <a:t>一</a:t>
            </a:r>
            <a:r>
              <a:rPr lang="en-US" altLang="zh-CN" sz="2000" dirty="0" smtClean="0">
                <a:solidFill>
                  <a:schemeClr val="tx1"/>
                </a:solidFill>
                <a:latin typeface="微软雅黑" pitchFamily="34" charset="-122"/>
                <a:ea typeface="微软雅黑" pitchFamily="34" charset="-122"/>
              </a:rPr>
              <a:t>)</a:t>
            </a:r>
            <a:r>
              <a:rPr lang="zh-CN" altLang="en-US" sz="2000" dirty="0" smtClean="0">
                <a:solidFill>
                  <a:schemeClr val="tx1"/>
                </a:solidFill>
                <a:latin typeface="微软雅黑" pitchFamily="34" charset="-122"/>
                <a:ea typeface="微软雅黑" pitchFamily="34" charset="-122"/>
              </a:rPr>
              <a:t>遵守法规对环境的要求</a:t>
            </a:r>
          </a:p>
          <a:p>
            <a:pPr eaLnBrk="1" hangingPunct="1">
              <a:lnSpc>
                <a:spcPct val="150000"/>
              </a:lnSpc>
            </a:pPr>
            <a:r>
              <a:rPr lang="en-US" altLang="zh-CN" sz="2000" dirty="0" smtClean="0">
                <a:solidFill>
                  <a:schemeClr val="tx1"/>
                </a:solidFill>
                <a:latin typeface="微软雅黑" pitchFamily="34" charset="-122"/>
                <a:ea typeface="微软雅黑" pitchFamily="34" charset="-122"/>
              </a:rPr>
              <a:t>(</a:t>
            </a:r>
            <a:r>
              <a:rPr lang="zh-CN" altLang="en-US" sz="2000" dirty="0" smtClean="0">
                <a:solidFill>
                  <a:schemeClr val="tx1"/>
                </a:solidFill>
                <a:latin typeface="微软雅黑" pitchFamily="34" charset="-122"/>
                <a:ea typeface="微软雅黑" pitchFamily="34" charset="-122"/>
              </a:rPr>
              <a:t>二</a:t>
            </a:r>
            <a:r>
              <a:rPr lang="en-US" altLang="zh-CN" sz="2000" dirty="0" smtClean="0">
                <a:solidFill>
                  <a:schemeClr val="tx1"/>
                </a:solidFill>
                <a:latin typeface="微软雅黑" pitchFamily="34" charset="-122"/>
                <a:ea typeface="微软雅黑" pitchFamily="34" charset="-122"/>
              </a:rPr>
              <a:t>)</a:t>
            </a:r>
            <a:r>
              <a:rPr lang="zh-CN" altLang="en-US" sz="2000" dirty="0" smtClean="0">
                <a:solidFill>
                  <a:schemeClr val="tx1"/>
                </a:solidFill>
                <a:latin typeface="微软雅黑" pitchFamily="34" charset="-122"/>
                <a:ea typeface="微软雅黑" pitchFamily="34" charset="-122"/>
              </a:rPr>
              <a:t>保持现场的整洁</a:t>
            </a:r>
          </a:p>
          <a:p>
            <a:pPr eaLnBrk="1" hangingPunct="1">
              <a:lnSpc>
                <a:spcPct val="150000"/>
              </a:lnSpc>
            </a:pPr>
            <a:r>
              <a:rPr lang="en-US" altLang="zh-CN" sz="2000" dirty="0" smtClean="0">
                <a:solidFill>
                  <a:srgbClr val="FF0000"/>
                </a:solidFill>
                <a:latin typeface="微软雅黑" pitchFamily="34" charset="-122"/>
                <a:ea typeface="微软雅黑" pitchFamily="34" charset="-122"/>
              </a:rPr>
              <a:t>(</a:t>
            </a:r>
            <a:r>
              <a:rPr lang="zh-CN" altLang="en-US" sz="2000" dirty="0" smtClean="0">
                <a:solidFill>
                  <a:srgbClr val="FF0000"/>
                </a:solidFill>
                <a:latin typeface="微软雅黑" pitchFamily="34" charset="-122"/>
                <a:ea typeface="微软雅黑" pitchFamily="34" charset="-122"/>
              </a:rPr>
              <a:t>三</a:t>
            </a:r>
            <a:r>
              <a:rPr lang="en-US" altLang="zh-CN" sz="2000" dirty="0" smtClean="0">
                <a:solidFill>
                  <a:srgbClr val="FF0000"/>
                </a:solidFill>
                <a:latin typeface="微软雅黑" pitchFamily="34" charset="-122"/>
                <a:ea typeface="微软雅黑" pitchFamily="34" charset="-122"/>
              </a:rPr>
              <a:t>)</a:t>
            </a:r>
            <a:r>
              <a:rPr lang="zh-CN" altLang="en-US" sz="2000" dirty="0" smtClean="0">
                <a:solidFill>
                  <a:srgbClr val="FF0000"/>
                </a:solidFill>
                <a:latin typeface="微软雅黑" pitchFamily="34" charset="-122"/>
                <a:ea typeface="微软雅黑" pitchFamily="34" charset="-122"/>
              </a:rPr>
              <a:t>重视施工安全</a:t>
            </a:r>
          </a:p>
        </p:txBody>
      </p:sp>
      <p:sp>
        <p:nvSpPr>
          <p:cNvPr id="5" name="标题 1"/>
          <p:cNvSpPr>
            <a:spLocks noGrp="1"/>
          </p:cNvSpPr>
          <p:nvPr>
            <p:ph type="title" idx="4294967295"/>
          </p:nvPr>
        </p:nvSpPr>
        <p:spPr>
          <a:xfrm>
            <a:off x="0" y="122238"/>
            <a:ext cx="9413875" cy="581025"/>
          </a:xfrm>
          <a:prstGeom prst="rect">
            <a:avLst/>
          </a:prstGeom>
        </p:spPr>
        <p:txBody>
          <a:bodyPr/>
          <a:lstStyle/>
          <a:p>
            <a:pPr algn="ctr"/>
            <a:r>
              <a:rPr lang="zh-CN" altLang="en-US" dirty="0" smtClean="0"/>
              <a:t>任务四 学习施工阶段的合同管理</a:t>
            </a:r>
            <a:endParaRPr lang="zh-CN" alt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Grp="1" noChangeArrowheads="1"/>
          </p:cNvSpPr>
          <p:nvPr>
            <p:ph type="title" idx="4294967295"/>
          </p:nvPr>
        </p:nvSpPr>
        <p:spPr>
          <a:xfrm>
            <a:off x="0" y="274638"/>
            <a:ext cx="6629400" cy="1143000"/>
          </a:xfrm>
          <a:prstGeom prst="rect">
            <a:avLst/>
          </a:prstGeom>
        </p:spPr>
        <p:txBody>
          <a:bodyPr/>
          <a:lstStyle/>
          <a:p>
            <a:pPr eaLnBrk="1" hangingPunct="1"/>
            <a:r>
              <a:rPr lang="zh-CN" altLang="en-US" sz="2400" smtClean="0">
                <a:solidFill>
                  <a:schemeClr val="bg1"/>
                </a:solidFill>
                <a:latin typeface="微软雅黑" pitchFamily="34" charset="-122"/>
                <a:ea typeface="微软雅黑" pitchFamily="34" charset="-122"/>
              </a:rPr>
              <a:t>任务一 学习建设工程合同</a:t>
            </a:r>
          </a:p>
        </p:txBody>
      </p:sp>
      <p:sp>
        <p:nvSpPr>
          <p:cNvPr id="5124" name="Rectangle 3"/>
          <p:cNvSpPr>
            <a:spLocks noGrp="1" noChangeArrowheads="1"/>
          </p:cNvSpPr>
          <p:nvPr>
            <p:ph idx="4294967295"/>
          </p:nvPr>
        </p:nvSpPr>
        <p:spPr>
          <a:xfrm>
            <a:off x="0" y="1600200"/>
            <a:ext cx="5986463" cy="4525963"/>
          </a:xfrm>
          <a:prstGeom prst="rect">
            <a:avLst/>
          </a:prstGeom>
        </p:spPr>
        <p:txBody>
          <a:bodyPr/>
          <a:lstStyle/>
          <a:p>
            <a:pPr eaLnBrk="1" hangingPunct="1">
              <a:lnSpc>
                <a:spcPct val="150000"/>
              </a:lnSpc>
              <a:buFontTx/>
              <a:buNone/>
            </a:pPr>
            <a:r>
              <a:rPr lang="zh-CN" altLang="en-US" sz="2000" smtClean="0">
                <a:solidFill>
                  <a:schemeClr val="tx1"/>
                </a:solidFill>
                <a:latin typeface="微软雅黑" pitchFamily="34" charset="-122"/>
                <a:ea typeface="微软雅黑" pitchFamily="34" charset="-122"/>
              </a:rPr>
              <a:t>讨论：</a:t>
            </a:r>
          </a:p>
          <a:p>
            <a:pPr eaLnBrk="1" hangingPunct="1">
              <a:lnSpc>
                <a:spcPct val="150000"/>
              </a:lnSpc>
            </a:pPr>
            <a:r>
              <a:rPr lang="en-US" altLang="zh-CN" sz="2000" smtClean="0">
                <a:solidFill>
                  <a:schemeClr val="tx1"/>
                </a:solidFill>
                <a:latin typeface="微软雅黑" pitchFamily="34" charset="-122"/>
                <a:ea typeface="微软雅黑" pitchFamily="34" charset="-122"/>
              </a:rPr>
              <a:t>1</a:t>
            </a:r>
            <a:r>
              <a:rPr lang="zh-CN" altLang="en-US" sz="2000" smtClean="0">
                <a:solidFill>
                  <a:schemeClr val="tx1"/>
                </a:solidFill>
                <a:latin typeface="微软雅黑" pitchFamily="34" charset="-122"/>
                <a:ea typeface="微软雅黑" pitchFamily="34" charset="-122"/>
              </a:rPr>
              <a:t>、什么是合同？</a:t>
            </a:r>
          </a:p>
          <a:p>
            <a:pPr eaLnBrk="1" hangingPunct="1">
              <a:lnSpc>
                <a:spcPct val="150000"/>
              </a:lnSpc>
            </a:pPr>
            <a:r>
              <a:rPr lang="en-US" altLang="zh-CN" sz="2000" smtClean="0">
                <a:solidFill>
                  <a:schemeClr val="tx1"/>
                </a:solidFill>
                <a:latin typeface="微软雅黑" pitchFamily="34" charset="-122"/>
                <a:ea typeface="微软雅黑" pitchFamily="34" charset="-122"/>
              </a:rPr>
              <a:t>2</a:t>
            </a:r>
            <a:r>
              <a:rPr lang="zh-CN" altLang="en-US" sz="2000" smtClean="0">
                <a:solidFill>
                  <a:schemeClr val="tx1"/>
                </a:solidFill>
                <a:latin typeface="微软雅黑" pitchFamily="34" charset="-122"/>
                <a:ea typeface="微软雅黑" pitchFamily="34" charset="-122"/>
              </a:rPr>
              <a:t>、什么是合同法律关系？</a:t>
            </a:r>
          </a:p>
          <a:p>
            <a:pPr eaLnBrk="1" hangingPunct="1">
              <a:lnSpc>
                <a:spcPct val="150000"/>
              </a:lnSpc>
            </a:pPr>
            <a:r>
              <a:rPr lang="en-US" altLang="zh-CN" sz="2000" smtClean="0">
                <a:solidFill>
                  <a:schemeClr val="tx1"/>
                </a:solidFill>
                <a:latin typeface="微软雅黑" pitchFamily="34" charset="-122"/>
                <a:ea typeface="微软雅黑" pitchFamily="34" charset="-122"/>
              </a:rPr>
              <a:t>3</a:t>
            </a:r>
            <a:r>
              <a:rPr lang="zh-CN" altLang="en-US" sz="2000" smtClean="0">
                <a:solidFill>
                  <a:schemeClr val="tx1"/>
                </a:solidFill>
                <a:latin typeface="微软雅黑" pitchFamily="34" charset="-122"/>
                <a:ea typeface="微软雅黑" pitchFamily="34" charset="-122"/>
              </a:rPr>
              <a:t>、施工合同的签订双方是谁？</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60" name="Rectangle 3"/>
          <p:cNvSpPr>
            <a:spLocks noGrp="1" noChangeArrowheads="1"/>
          </p:cNvSpPr>
          <p:nvPr>
            <p:ph idx="4294967295"/>
          </p:nvPr>
        </p:nvSpPr>
        <p:spPr>
          <a:xfrm>
            <a:off x="0" y="1643063"/>
            <a:ext cx="10971213" cy="4525962"/>
          </a:xfrm>
          <a:prstGeom prst="rect">
            <a:avLst/>
          </a:prstGeom>
        </p:spPr>
        <p:txBody>
          <a:bodyPr/>
          <a:lstStyle/>
          <a:p>
            <a:pPr eaLnBrk="1" hangingPunct="1"/>
            <a:r>
              <a:rPr lang="zh-CN" altLang="en-US" dirty="0" smtClean="0">
                <a:solidFill>
                  <a:schemeClr val="tx1"/>
                </a:solidFill>
                <a:latin typeface="微软雅黑" pitchFamily="34" charset="-122"/>
                <a:ea typeface="微软雅黑" pitchFamily="34" charset="-122"/>
              </a:rPr>
              <a:t>一、工程试车</a:t>
            </a:r>
          </a:p>
          <a:p>
            <a:r>
              <a:rPr lang="zh-CN" altLang="zh-CN" dirty="0"/>
              <a:t>（</a:t>
            </a:r>
            <a:r>
              <a:rPr lang="en-US" altLang="zh-CN" dirty="0"/>
              <a:t>1</a:t>
            </a:r>
            <a:r>
              <a:rPr lang="zh-CN" altLang="zh-CN" dirty="0"/>
              <a:t>）具备单机无负荷试车条件，承包人组织试车，并在试车前</a:t>
            </a:r>
            <a:r>
              <a:rPr lang="en-US" altLang="zh-CN" dirty="0"/>
              <a:t>48</a:t>
            </a:r>
            <a:r>
              <a:rPr lang="zh-CN" altLang="zh-CN" dirty="0"/>
              <a:t>小时书面通知监理人，通知中应载明试车内容、时间、地点。承包人准备试车记录，发包人根据承包人要求为试车提供必要条件</a:t>
            </a:r>
            <a:r>
              <a:rPr lang="zh-CN" altLang="zh-CN" dirty="0" smtClean="0"/>
              <a:t>。</a:t>
            </a:r>
            <a:endParaRPr lang="en-US" altLang="zh-CN" dirty="0" smtClean="0"/>
          </a:p>
          <a:p>
            <a:r>
              <a:rPr lang="zh-CN" altLang="zh-CN" dirty="0"/>
              <a:t>（</a:t>
            </a:r>
            <a:r>
              <a:rPr lang="en-US" altLang="zh-CN" dirty="0"/>
              <a:t>2</a:t>
            </a:r>
            <a:r>
              <a:rPr lang="zh-CN" altLang="zh-CN" dirty="0"/>
              <a:t>）具备无负荷联动试车条件，发包人组织试车，并在试车前</a:t>
            </a:r>
            <a:r>
              <a:rPr lang="en-US" altLang="zh-CN" dirty="0"/>
              <a:t>48</a:t>
            </a:r>
            <a:r>
              <a:rPr lang="zh-CN" altLang="zh-CN" dirty="0"/>
              <a:t>小时以书面形式通知承包人。</a:t>
            </a:r>
            <a:endParaRPr lang="zh-CN" altLang="en-US" dirty="0" smtClean="0">
              <a:solidFill>
                <a:schemeClr val="tx1"/>
              </a:solidFill>
            </a:endParaRPr>
          </a:p>
        </p:txBody>
      </p:sp>
      <p:sp>
        <p:nvSpPr>
          <p:cNvPr id="3" name="标题 2"/>
          <p:cNvSpPr>
            <a:spLocks noGrp="1"/>
          </p:cNvSpPr>
          <p:nvPr>
            <p:ph type="title" idx="4294967295"/>
          </p:nvPr>
        </p:nvSpPr>
        <p:spPr>
          <a:xfrm>
            <a:off x="0" y="188913"/>
            <a:ext cx="9413875" cy="581025"/>
          </a:xfrm>
          <a:prstGeom prst="rect">
            <a:avLst/>
          </a:prstGeom>
        </p:spPr>
        <p:txBody>
          <a:bodyPr>
            <a:normAutofit/>
          </a:bodyPr>
          <a:lstStyle/>
          <a:p>
            <a:r>
              <a:rPr lang="zh-CN" altLang="en-US" dirty="0">
                <a:solidFill>
                  <a:schemeClr val="tx1">
                    <a:lumMod val="50000"/>
                  </a:schemeClr>
                </a:solidFill>
                <a:latin typeface="Arial" panose="020B0604020202020204" pitchFamily="34" charset="0"/>
                <a:ea typeface="微软雅黑" panose="020B0503020204020204" pitchFamily="34" charset="-122"/>
              </a:rPr>
              <a:t>任务五  学习竣工阶段的</a:t>
            </a:r>
            <a:r>
              <a:rPr lang="zh-CN" altLang="en-US" dirty="0" smtClean="0">
                <a:solidFill>
                  <a:schemeClr val="tx1">
                    <a:lumMod val="50000"/>
                  </a:schemeClr>
                </a:solidFill>
                <a:latin typeface="Arial" panose="020B0604020202020204" pitchFamily="34" charset="0"/>
                <a:ea typeface="微软雅黑" panose="020B0503020204020204" pitchFamily="34" charset="-122"/>
              </a:rPr>
              <a:t>合同管理</a:t>
            </a:r>
            <a:endParaRPr lang="zh-CN" altLang="en-US"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4" name="Rectangle 3"/>
          <p:cNvSpPr>
            <a:spLocks noGrp="1" noChangeArrowheads="1"/>
          </p:cNvSpPr>
          <p:nvPr>
            <p:ph idx="4294967295"/>
          </p:nvPr>
        </p:nvSpPr>
        <p:spPr>
          <a:xfrm>
            <a:off x="0" y="1600200"/>
            <a:ext cx="5341938" cy="4525963"/>
          </a:xfrm>
          <a:prstGeom prst="rect">
            <a:avLst/>
          </a:prstGeom>
        </p:spPr>
        <p:txBody>
          <a:bodyPr/>
          <a:lstStyle/>
          <a:p>
            <a:pPr eaLnBrk="1" hangingPunct="1">
              <a:lnSpc>
                <a:spcPct val="150000"/>
              </a:lnSpc>
            </a:pPr>
            <a:r>
              <a:rPr lang="zh-CN" altLang="en-US" sz="2000" dirty="0" smtClean="0">
                <a:solidFill>
                  <a:schemeClr val="tx1"/>
                </a:solidFill>
                <a:latin typeface="微软雅黑" pitchFamily="34" charset="-122"/>
                <a:ea typeface="微软雅黑" pitchFamily="34" charset="-122"/>
              </a:rPr>
              <a:t>二、工程竣工验收</a:t>
            </a:r>
          </a:p>
          <a:p>
            <a:pPr eaLnBrk="1" hangingPunct="1">
              <a:lnSpc>
                <a:spcPct val="150000"/>
              </a:lnSpc>
            </a:pPr>
            <a:r>
              <a:rPr lang="en-US" altLang="zh-CN" sz="2000" dirty="0" smtClean="0">
                <a:solidFill>
                  <a:schemeClr val="tx1"/>
                </a:solidFill>
                <a:latin typeface="微软雅黑" pitchFamily="34" charset="-122"/>
                <a:ea typeface="微软雅黑" pitchFamily="34" charset="-122"/>
              </a:rPr>
              <a:t>(</a:t>
            </a:r>
            <a:r>
              <a:rPr lang="zh-CN" altLang="en-US" sz="2000" dirty="0" smtClean="0">
                <a:solidFill>
                  <a:schemeClr val="tx1"/>
                </a:solidFill>
                <a:latin typeface="微软雅黑" pitchFamily="34" charset="-122"/>
                <a:ea typeface="微软雅黑" pitchFamily="34" charset="-122"/>
              </a:rPr>
              <a:t>一</a:t>
            </a:r>
            <a:r>
              <a:rPr lang="en-US" altLang="zh-CN" sz="2000" dirty="0" smtClean="0">
                <a:solidFill>
                  <a:schemeClr val="tx1"/>
                </a:solidFill>
                <a:latin typeface="微软雅黑" pitchFamily="34" charset="-122"/>
                <a:ea typeface="微软雅黑" pitchFamily="34" charset="-122"/>
              </a:rPr>
              <a:t>)</a:t>
            </a:r>
            <a:r>
              <a:rPr lang="zh-CN" altLang="en-US" sz="2000" dirty="0" smtClean="0">
                <a:solidFill>
                  <a:schemeClr val="tx1"/>
                </a:solidFill>
                <a:latin typeface="微软雅黑" pitchFamily="34" charset="-122"/>
                <a:ea typeface="微软雅黑" pitchFamily="34" charset="-122"/>
              </a:rPr>
              <a:t>竣工验收需满足的条件</a:t>
            </a:r>
          </a:p>
          <a:p>
            <a:pPr eaLnBrk="1" hangingPunct="1">
              <a:lnSpc>
                <a:spcPct val="150000"/>
              </a:lnSpc>
            </a:pPr>
            <a:r>
              <a:rPr lang="en-US" altLang="zh-CN" sz="2000" dirty="0" smtClean="0">
                <a:solidFill>
                  <a:schemeClr val="tx1"/>
                </a:solidFill>
                <a:latin typeface="微软雅黑" pitchFamily="34" charset="-122"/>
                <a:ea typeface="微软雅黑" pitchFamily="34" charset="-122"/>
              </a:rPr>
              <a:t>(</a:t>
            </a:r>
            <a:r>
              <a:rPr lang="zh-CN" altLang="en-US" sz="2000" dirty="0" smtClean="0">
                <a:solidFill>
                  <a:schemeClr val="tx1"/>
                </a:solidFill>
                <a:latin typeface="微软雅黑" pitchFamily="34" charset="-122"/>
                <a:ea typeface="微软雅黑" pitchFamily="34" charset="-122"/>
              </a:rPr>
              <a:t>二</a:t>
            </a:r>
            <a:r>
              <a:rPr lang="en-US" altLang="zh-CN" sz="2000" dirty="0" smtClean="0">
                <a:solidFill>
                  <a:schemeClr val="tx1"/>
                </a:solidFill>
                <a:latin typeface="微软雅黑" pitchFamily="34" charset="-122"/>
                <a:ea typeface="微软雅黑" pitchFamily="34" charset="-122"/>
              </a:rPr>
              <a:t>)</a:t>
            </a:r>
            <a:r>
              <a:rPr lang="zh-CN" altLang="en-US" sz="2000" dirty="0" smtClean="0">
                <a:solidFill>
                  <a:schemeClr val="tx1"/>
                </a:solidFill>
                <a:latin typeface="微软雅黑" pitchFamily="34" charset="-122"/>
                <a:ea typeface="微软雅黑" pitchFamily="34" charset="-122"/>
              </a:rPr>
              <a:t>竣工验收程序</a:t>
            </a:r>
          </a:p>
          <a:p>
            <a:pPr eaLnBrk="1" hangingPunct="1">
              <a:lnSpc>
                <a:spcPct val="150000"/>
              </a:lnSpc>
            </a:pPr>
            <a:r>
              <a:rPr lang="en-US" altLang="zh-CN" sz="2000" dirty="0" smtClean="0">
                <a:solidFill>
                  <a:schemeClr val="tx1"/>
                </a:solidFill>
                <a:latin typeface="微软雅黑" pitchFamily="34" charset="-122"/>
                <a:ea typeface="微软雅黑" pitchFamily="34" charset="-122"/>
              </a:rPr>
              <a:t>(</a:t>
            </a:r>
            <a:r>
              <a:rPr lang="zh-CN" altLang="en-US" sz="2000" dirty="0" smtClean="0">
                <a:solidFill>
                  <a:schemeClr val="tx1"/>
                </a:solidFill>
                <a:latin typeface="微软雅黑" pitchFamily="34" charset="-122"/>
                <a:ea typeface="微软雅黑" pitchFamily="34" charset="-122"/>
              </a:rPr>
              <a:t>三</a:t>
            </a:r>
            <a:r>
              <a:rPr lang="en-US" altLang="zh-CN" sz="2000" dirty="0" smtClean="0">
                <a:solidFill>
                  <a:schemeClr val="tx1"/>
                </a:solidFill>
                <a:latin typeface="微软雅黑" pitchFamily="34" charset="-122"/>
                <a:ea typeface="微软雅黑" pitchFamily="34" charset="-122"/>
              </a:rPr>
              <a:t>)</a:t>
            </a:r>
            <a:r>
              <a:rPr lang="zh-CN" altLang="en-US" sz="2000" dirty="0" smtClean="0">
                <a:solidFill>
                  <a:schemeClr val="tx1"/>
                </a:solidFill>
                <a:latin typeface="微软雅黑" pitchFamily="34" charset="-122"/>
                <a:ea typeface="微软雅黑" pitchFamily="34" charset="-122"/>
              </a:rPr>
              <a:t>竣工时间的确定</a:t>
            </a:r>
          </a:p>
        </p:txBody>
      </p:sp>
      <p:sp>
        <p:nvSpPr>
          <p:cNvPr id="5" name="标题 2"/>
          <p:cNvSpPr>
            <a:spLocks noGrp="1"/>
          </p:cNvSpPr>
          <p:nvPr>
            <p:ph type="title" idx="4294967295"/>
          </p:nvPr>
        </p:nvSpPr>
        <p:spPr>
          <a:xfrm>
            <a:off x="0" y="188913"/>
            <a:ext cx="9413875" cy="581025"/>
          </a:xfrm>
          <a:prstGeom prst="rect">
            <a:avLst/>
          </a:prstGeom>
        </p:spPr>
        <p:txBody>
          <a:bodyPr>
            <a:normAutofit/>
          </a:bodyPr>
          <a:lstStyle/>
          <a:p>
            <a:r>
              <a:rPr lang="zh-CN" altLang="en-US" dirty="0">
                <a:solidFill>
                  <a:schemeClr val="tx1">
                    <a:lumMod val="50000"/>
                  </a:schemeClr>
                </a:solidFill>
                <a:latin typeface="Arial" panose="020B0604020202020204" pitchFamily="34" charset="0"/>
                <a:ea typeface="微软雅黑" panose="020B0503020204020204" pitchFamily="34" charset="-122"/>
              </a:rPr>
              <a:t>任务五  学习竣工阶段的</a:t>
            </a:r>
            <a:r>
              <a:rPr lang="zh-CN" altLang="en-US" dirty="0" smtClean="0">
                <a:solidFill>
                  <a:schemeClr val="tx1">
                    <a:lumMod val="50000"/>
                  </a:schemeClr>
                </a:solidFill>
                <a:latin typeface="Arial" panose="020B0604020202020204" pitchFamily="34" charset="0"/>
                <a:ea typeface="微软雅黑" panose="020B0503020204020204" pitchFamily="34" charset="-122"/>
              </a:rPr>
              <a:t>合同管理</a:t>
            </a:r>
            <a:endParaRPr lang="zh-CN" altLang="en-US"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Rectangle 3"/>
          <p:cNvSpPr>
            <a:spLocks noGrp="1" noChangeArrowheads="1"/>
          </p:cNvSpPr>
          <p:nvPr>
            <p:ph idx="4294967295"/>
          </p:nvPr>
        </p:nvSpPr>
        <p:spPr>
          <a:xfrm>
            <a:off x="0" y="1214438"/>
            <a:ext cx="10182225" cy="4525962"/>
          </a:xfrm>
          <a:prstGeom prst="rect">
            <a:avLst/>
          </a:prstGeom>
        </p:spPr>
        <p:txBody>
          <a:bodyPr>
            <a:normAutofit/>
          </a:bodyPr>
          <a:lstStyle/>
          <a:p>
            <a:r>
              <a:rPr lang="zh-CN" altLang="zh-CN" sz="2400" dirty="0"/>
              <a:t>（</a:t>
            </a:r>
            <a:r>
              <a:rPr lang="en-US" altLang="zh-CN" sz="2400" dirty="0"/>
              <a:t>1</a:t>
            </a:r>
            <a:r>
              <a:rPr lang="zh-CN" altLang="zh-CN" sz="2400" dirty="0"/>
              <a:t>）除发包人同意的甩项工作和缺陷修补工作外，合同范围内的全部工程以及有关工作，包括合同要求的试验、试运行以及检验均已完成，并符合合同要求；</a:t>
            </a:r>
          </a:p>
          <a:p>
            <a:r>
              <a:rPr lang="zh-CN" altLang="zh-CN" sz="2400" dirty="0"/>
              <a:t>（</a:t>
            </a:r>
            <a:r>
              <a:rPr lang="en-US" altLang="zh-CN" sz="2400" dirty="0"/>
              <a:t>2</a:t>
            </a:r>
            <a:r>
              <a:rPr lang="zh-CN" altLang="zh-CN" sz="2400" dirty="0"/>
              <a:t>）已按合同约定编制了甩项工作和缺陷修补工作清单以及相应的施工计划；</a:t>
            </a:r>
          </a:p>
          <a:p>
            <a:r>
              <a:rPr lang="zh-CN" altLang="zh-CN" sz="2400" dirty="0"/>
              <a:t>（</a:t>
            </a:r>
            <a:r>
              <a:rPr lang="en-US" altLang="zh-CN" sz="2400" dirty="0"/>
              <a:t>3</a:t>
            </a:r>
            <a:r>
              <a:rPr lang="zh-CN" altLang="zh-CN" sz="2400" dirty="0"/>
              <a:t>）已按合同约定的内容和份数备齐竣工资料。</a:t>
            </a:r>
          </a:p>
        </p:txBody>
      </p:sp>
      <p:sp>
        <p:nvSpPr>
          <p:cNvPr id="47108" name="TextBox 5"/>
          <p:cNvSpPr txBox="1">
            <a:spLocks noChangeArrowheads="1"/>
          </p:cNvSpPr>
          <p:nvPr/>
        </p:nvSpPr>
        <p:spPr bwMode="auto">
          <a:xfrm>
            <a:off x="910630" y="260648"/>
            <a:ext cx="47164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zh-CN" altLang="en-US" sz="2400" dirty="0">
                <a:latin typeface="微软雅黑" pitchFamily="34" charset="-122"/>
                <a:ea typeface="微软雅黑" pitchFamily="34" charset="-122"/>
              </a:rPr>
              <a:t>竣工验收需满足的条件</a:t>
            </a: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6" name="Rectangle 3"/>
          <p:cNvSpPr>
            <a:spLocks noGrp="1" noChangeArrowheads="1"/>
          </p:cNvSpPr>
          <p:nvPr>
            <p:ph idx="4294967295"/>
          </p:nvPr>
        </p:nvSpPr>
        <p:spPr>
          <a:xfrm>
            <a:off x="0" y="1600200"/>
            <a:ext cx="10598150" cy="4525963"/>
          </a:xfrm>
          <a:prstGeom prst="rect">
            <a:avLst/>
          </a:prstGeom>
        </p:spPr>
        <p:txBody>
          <a:bodyPr>
            <a:normAutofit/>
          </a:bodyPr>
          <a:lstStyle/>
          <a:p>
            <a:pPr eaLnBrk="1" hangingPunct="1"/>
            <a:r>
              <a:rPr lang="zh-CN" altLang="en-US" sz="2400" dirty="0" smtClean="0">
                <a:solidFill>
                  <a:schemeClr val="tx1"/>
                </a:solidFill>
                <a:latin typeface="微软雅黑" pitchFamily="34" charset="-122"/>
                <a:ea typeface="微软雅黑" pitchFamily="34" charset="-122"/>
              </a:rPr>
              <a:t>竣工验收程序</a:t>
            </a:r>
          </a:p>
          <a:p>
            <a:r>
              <a:rPr lang="zh-CN" altLang="zh-CN" sz="2000" dirty="0"/>
              <a:t>（</a:t>
            </a:r>
            <a:r>
              <a:rPr lang="en-US" altLang="zh-CN" sz="2000" dirty="0"/>
              <a:t>1</a:t>
            </a:r>
            <a:r>
              <a:rPr lang="zh-CN" altLang="zh-CN" sz="2000" dirty="0"/>
              <a:t>）承包人向监理人报送竣工验收申请报告，监理人应在收到竣工验收申请报告后</a:t>
            </a:r>
            <a:r>
              <a:rPr lang="en-US" altLang="zh-CN" sz="2000" dirty="0"/>
              <a:t>14</a:t>
            </a:r>
            <a:r>
              <a:rPr lang="zh-CN" altLang="zh-CN" sz="2000" dirty="0"/>
              <a:t>天内完成审查并报送发包人</a:t>
            </a:r>
            <a:r>
              <a:rPr lang="zh-CN" altLang="zh-CN" sz="2000" dirty="0" smtClean="0"/>
              <a:t>。</a:t>
            </a:r>
            <a:endParaRPr lang="en-US" altLang="zh-CN" sz="2000" dirty="0" smtClean="0"/>
          </a:p>
          <a:p>
            <a:r>
              <a:rPr lang="zh-CN" altLang="zh-CN" sz="2000" dirty="0"/>
              <a:t>（</a:t>
            </a:r>
            <a:r>
              <a:rPr lang="en-US" altLang="zh-CN" sz="2000" dirty="0"/>
              <a:t>2</a:t>
            </a:r>
            <a:r>
              <a:rPr lang="zh-CN" altLang="zh-CN" sz="2000" dirty="0"/>
              <a:t>）监理人审查后认为已具备竣工验收条件的，应将竣工验收申请报告提交发包人，发包人应在收到经监理人审核的竣工验收申请报告后</a:t>
            </a:r>
            <a:r>
              <a:rPr lang="en-US" altLang="zh-CN" sz="2000" dirty="0"/>
              <a:t>28</a:t>
            </a:r>
            <a:r>
              <a:rPr lang="zh-CN" altLang="zh-CN" sz="2000" dirty="0"/>
              <a:t>天内审批完毕并组织监理人、承包人、设计人等相关单位完成竣工验收。</a:t>
            </a:r>
          </a:p>
          <a:p>
            <a:r>
              <a:rPr lang="zh-CN" altLang="zh-CN" sz="2000" dirty="0"/>
              <a:t>（</a:t>
            </a:r>
            <a:r>
              <a:rPr lang="en-US" altLang="zh-CN" sz="2000" dirty="0"/>
              <a:t>3</a:t>
            </a:r>
            <a:r>
              <a:rPr lang="zh-CN" altLang="zh-CN" sz="2000" dirty="0"/>
              <a:t>）竣工验收合格的，发包人应在验收合格后</a:t>
            </a:r>
            <a:r>
              <a:rPr lang="en-US" altLang="zh-CN" sz="2000" dirty="0"/>
              <a:t>14</a:t>
            </a:r>
            <a:r>
              <a:rPr lang="zh-CN" altLang="zh-CN" sz="2000" dirty="0"/>
              <a:t>天内向承包人签发工程接收证书</a:t>
            </a:r>
            <a:r>
              <a:rPr lang="zh-CN" altLang="zh-CN" sz="2000" dirty="0" smtClean="0"/>
              <a:t>。</a:t>
            </a:r>
            <a:endParaRPr lang="en-US" altLang="zh-CN" sz="2000" dirty="0" smtClean="0"/>
          </a:p>
          <a:p>
            <a:r>
              <a:rPr lang="zh-CN" altLang="zh-CN" sz="2000" dirty="0"/>
              <a:t>（</a:t>
            </a:r>
            <a:r>
              <a:rPr lang="en-US" altLang="zh-CN" sz="2000" dirty="0"/>
              <a:t>4</a:t>
            </a:r>
            <a:r>
              <a:rPr lang="zh-CN" altLang="zh-CN" sz="2000" dirty="0"/>
              <a:t>）竣工验收不合格的，监理人应按照验收意见发出指示，要求承包人对不合格工程返工、修复或采取其他补救措施，由此增加的费用和（或）延误的工期由承包人承担</a:t>
            </a:r>
            <a:r>
              <a:rPr lang="zh-CN" altLang="zh-CN" sz="2000" dirty="0" smtClean="0"/>
              <a:t>。</a:t>
            </a:r>
            <a:endParaRPr lang="en-US" altLang="zh-CN" sz="2000" dirty="0" smtClean="0"/>
          </a:p>
          <a:p>
            <a:r>
              <a:rPr lang="zh-CN" altLang="zh-CN" sz="2000" dirty="0"/>
              <a:t>（</a:t>
            </a:r>
            <a:r>
              <a:rPr lang="en-US" altLang="zh-CN" sz="2000" dirty="0"/>
              <a:t>5</a:t>
            </a:r>
            <a:r>
              <a:rPr lang="zh-CN" altLang="zh-CN" sz="2000" dirty="0"/>
              <a:t>）工程未经验收或验收不合格，发包人擅自使用的，应在转移占有工程后</a:t>
            </a:r>
            <a:r>
              <a:rPr lang="en-US" altLang="zh-CN" sz="2000" dirty="0"/>
              <a:t>7</a:t>
            </a:r>
            <a:r>
              <a:rPr lang="zh-CN" altLang="zh-CN" sz="2000" dirty="0"/>
              <a:t>天内向承包人颁发工程接收证书；发包人无正当理由逾期不颁发工程接收证书的，自转移占有后第</a:t>
            </a:r>
            <a:r>
              <a:rPr lang="en-US" altLang="zh-CN" sz="2000" dirty="0"/>
              <a:t>15</a:t>
            </a:r>
            <a:r>
              <a:rPr lang="zh-CN" altLang="zh-CN" sz="2000" dirty="0"/>
              <a:t>天起视为已颁发工程接收证书</a:t>
            </a:r>
            <a:r>
              <a:rPr lang="zh-CN" altLang="zh-CN" sz="2000" dirty="0" smtClean="0"/>
              <a:t>。</a:t>
            </a:r>
            <a:endParaRPr lang="zh-CN" altLang="zh-CN" sz="2000" dirty="0"/>
          </a:p>
        </p:txBody>
      </p:sp>
      <p:sp>
        <p:nvSpPr>
          <p:cNvPr id="5" name="标题 2"/>
          <p:cNvSpPr>
            <a:spLocks noGrp="1"/>
          </p:cNvSpPr>
          <p:nvPr>
            <p:ph type="title" idx="4294967295"/>
          </p:nvPr>
        </p:nvSpPr>
        <p:spPr>
          <a:xfrm>
            <a:off x="0" y="188913"/>
            <a:ext cx="9413875" cy="581025"/>
          </a:xfrm>
          <a:prstGeom prst="rect">
            <a:avLst/>
          </a:prstGeom>
        </p:spPr>
        <p:txBody>
          <a:bodyPr>
            <a:normAutofit/>
          </a:bodyPr>
          <a:lstStyle/>
          <a:p>
            <a:r>
              <a:rPr lang="zh-CN" altLang="en-US" dirty="0">
                <a:solidFill>
                  <a:schemeClr val="tx1">
                    <a:lumMod val="50000"/>
                  </a:schemeClr>
                </a:solidFill>
                <a:latin typeface="Arial" panose="020B0604020202020204" pitchFamily="34" charset="0"/>
                <a:ea typeface="微软雅黑" panose="020B0503020204020204" pitchFamily="34" charset="-122"/>
              </a:rPr>
              <a:t>任务五  学习竣工阶段的</a:t>
            </a:r>
            <a:r>
              <a:rPr lang="zh-CN" altLang="en-US" dirty="0" smtClean="0">
                <a:solidFill>
                  <a:schemeClr val="tx1">
                    <a:lumMod val="50000"/>
                  </a:schemeClr>
                </a:solidFill>
                <a:latin typeface="Arial" panose="020B0604020202020204" pitchFamily="34" charset="0"/>
                <a:ea typeface="微软雅黑" panose="020B0503020204020204" pitchFamily="34" charset="-122"/>
              </a:rPr>
              <a:t>合同管理</a:t>
            </a:r>
            <a:endParaRPr lang="zh-CN" altLang="en-US" dirty="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4" name="Rectangle 3"/>
          <p:cNvSpPr>
            <a:spLocks noGrp="1" noChangeArrowheads="1"/>
          </p:cNvSpPr>
          <p:nvPr>
            <p:ph idx="4294967295"/>
          </p:nvPr>
        </p:nvSpPr>
        <p:spPr>
          <a:xfrm>
            <a:off x="1160463" y="1600200"/>
            <a:ext cx="11029950" cy="4525963"/>
          </a:xfrm>
          <a:prstGeom prst="rect">
            <a:avLst/>
          </a:prstGeom>
        </p:spPr>
        <p:txBody>
          <a:bodyPr/>
          <a:lstStyle/>
          <a:p>
            <a:pPr eaLnBrk="1" hangingPunct="1"/>
            <a:r>
              <a:rPr lang="zh-CN" altLang="en-US" sz="2400" dirty="0" smtClean="0">
                <a:solidFill>
                  <a:schemeClr val="tx1"/>
                </a:solidFill>
                <a:latin typeface="微软雅黑" pitchFamily="34" charset="-122"/>
                <a:ea typeface="微软雅黑" pitchFamily="34" charset="-122"/>
              </a:rPr>
              <a:t>竣工时间的确定</a:t>
            </a:r>
          </a:p>
          <a:p>
            <a:pPr eaLnBrk="1" hangingPunct="1">
              <a:lnSpc>
                <a:spcPct val="150000"/>
              </a:lnSpc>
            </a:pPr>
            <a:r>
              <a:rPr lang="zh-CN" altLang="en-US" sz="2000" dirty="0" smtClean="0">
                <a:solidFill>
                  <a:schemeClr val="tx1"/>
                </a:solidFill>
                <a:latin typeface="微软雅黑" pitchFamily="34" charset="-122"/>
                <a:ea typeface="微软雅黑" pitchFamily="34" charset="-122"/>
              </a:rPr>
              <a:t>工程竣工验收通过，承包人送交竣工验收报告的日期为实际竣工日期。工程按发包人要求修改后通过竣工验收的，实际竣工日期为承包人修改后提请发包人验收的日期。 </a:t>
            </a:r>
          </a:p>
        </p:txBody>
      </p:sp>
      <p:sp>
        <p:nvSpPr>
          <p:cNvPr id="5" name="标题 2"/>
          <p:cNvSpPr>
            <a:spLocks noGrp="1"/>
          </p:cNvSpPr>
          <p:nvPr>
            <p:ph type="title" idx="4294967295"/>
          </p:nvPr>
        </p:nvSpPr>
        <p:spPr>
          <a:xfrm>
            <a:off x="0" y="188913"/>
            <a:ext cx="9413875" cy="581025"/>
          </a:xfrm>
          <a:prstGeom prst="rect">
            <a:avLst/>
          </a:prstGeom>
        </p:spPr>
        <p:txBody>
          <a:bodyPr>
            <a:normAutofit/>
          </a:bodyPr>
          <a:lstStyle/>
          <a:p>
            <a:r>
              <a:rPr lang="zh-CN" altLang="en-US" dirty="0">
                <a:solidFill>
                  <a:schemeClr val="tx1">
                    <a:lumMod val="50000"/>
                  </a:schemeClr>
                </a:solidFill>
                <a:latin typeface="Arial" panose="020B0604020202020204" pitchFamily="34" charset="0"/>
                <a:ea typeface="微软雅黑" panose="020B0503020204020204" pitchFamily="34" charset="-122"/>
              </a:rPr>
              <a:t>任务五  学习竣工阶段的</a:t>
            </a:r>
            <a:r>
              <a:rPr lang="zh-CN" altLang="en-US" dirty="0" smtClean="0">
                <a:solidFill>
                  <a:schemeClr val="tx1">
                    <a:lumMod val="50000"/>
                  </a:schemeClr>
                </a:solidFill>
                <a:latin typeface="Arial" panose="020B0604020202020204" pitchFamily="34" charset="0"/>
                <a:ea typeface="微软雅黑" panose="020B0503020204020204" pitchFamily="34" charset="-122"/>
              </a:rPr>
              <a:t>合同管理</a:t>
            </a:r>
            <a:endParaRPr lang="zh-CN" altLang="en-US" dirty="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7" name="Rectangle 2"/>
          <p:cNvSpPr>
            <a:spLocks noGrp="1" noChangeArrowheads="1"/>
          </p:cNvSpPr>
          <p:nvPr>
            <p:ph type="title" idx="4294967295"/>
          </p:nvPr>
        </p:nvSpPr>
        <p:spPr>
          <a:xfrm>
            <a:off x="0" y="274638"/>
            <a:ext cx="6915150" cy="1143000"/>
          </a:xfrm>
          <a:prstGeom prst="rect">
            <a:avLst/>
          </a:prstGeom>
        </p:spPr>
        <p:txBody>
          <a:bodyPr/>
          <a:lstStyle/>
          <a:p>
            <a:pPr eaLnBrk="1" hangingPunct="1"/>
            <a:r>
              <a:rPr lang="zh-CN" altLang="en-US" sz="2400" b="1" smtClean="0">
                <a:solidFill>
                  <a:schemeClr val="tx1"/>
                </a:solidFill>
                <a:latin typeface="微软雅黑" pitchFamily="34" charset="-122"/>
                <a:ea typeface="微软雅黑" pitchFamily="34" charset="-122"/>
              </a:rPr>
              <a:t>三、工程保修</a:t>
            </a:r>
            <a:endParaRPr lang="zh-CN" altLang="zh-CN" sz="2400" smtClean="0">
              <a:solidFill>
                <a:schemeClr val="tx1"/>
              </a:solidFill>
              <a:latin typeface="微软雅黑" pitchFamily="34" charset="-122"/>
              <a:ea typeface="微软雅黑" pitchFamily="34" charset="-122"/>
            </a:endParaRPr>
          </a:p>
        </p:txBody>
      </p:sp>
      <p:sp>
        <p:nvSpPr>
          <p:cNvPr id="52228" name="Rectangle 3"/>
          <p:cNvSpPr>
            <a:spLocks noGrp="1" noChangeArrowheads="1"/>
          </p:cNvSpPr>
          <p:nvPr>
            <p:ph idx="4294967295"/>
          </p:nvPr>
        </p:nvSpPr>
        <p:spPr>
          <a:xfrm>
            <a:off x="0" y="1600200"/>
            <a:ext cx="9805988" cy="4525963"/>
          </a:xfrm>
          <a:prstGeom prst="rect">
            <a:avLst/>
          </a:prstGeom>
        </p:spPr>
        <p:txBody>
          <a:bodyPr/>
          <a:lstStyle/>
          <a:p>
            <a:pPr eaLnBrk="1" hangingPunct="1">
              <a:lnSpc>
                <a:spcPct val="150000"/>
              </a:lnSpc>
            </a:pPr>
            <a:r>
              <a:rPr lang="zh-CN" altLang="en-US" sz="2000" dirty="0" smtClean="0">
                <a:solidFill>
                  <a:schemeClr val="tx1"/>
                </a:solidFill>
                <a:latin typeface="微软雅黑" pitchFamily="34" charset="-122"/>
                <a:ea typeface="微软雅黑" pitchFamily="34" charset="-122"/>
              </a:rPr>
              <a:t>质量保修期：</a:t>
            </a:r>
          </a:p>
          <a:p>
            <a:pPr>
              <a:lnSpc>
                <a:spcPct val="150000"/>
              </a:lnSpc>
            </a:pPr>
            <a:r>
              <a:rPr lang="zh-CN" altLang="zh-CN" sz="2000" dirty="0"/>
              <a:t>工程保修期从工程竣工验收合格之日起算，具体分部分项工程的保修期由合同当事人在专用合同条款中约定，但不得低于法定最低保修年限。在工程保修期内，承包人应当根据有关法律规定以及合同约定承担保修责任。</a:t>
            </a:r>
          </a:p>
          <a:p>
            <a:pPr eaLnBrk="1" hangingPunct="1">
              <a:lnSpc>
                <a:spcPct val="150000"/>
              </a:lnSpc>
            </a:pPr>
            <a:r>
              <a:rPr lang="zh-CN" altLang="en-US" sz="2000" dirty="0" smtClean="0">
                <a:solidFill>
                  <a:schemeClr val="bg1"/>
                </a:solidFill>
                <a:latin typeface="微软雅黑" pitchFamily="34" charset="-122"/>
                <a:ea typeface="微软雅黑" pitchFamily="34" charset="-122"/>
              </a:rPr>
              <a:t>。 </a:t>
            </a:r>
          </a:p>
        </p:txBody>
      </p:sp>
      <p:sp>
        <p:nvSpPr>
          <p:cNvPr id="5" name="标题 2"/>
          <p:cNvSpPr txBox="1">
            <a:spLocks/>
          </p:cNvSpPr>
          <p:nvPr/>
        </p:nvSpPr>
        <p:spPr>
          <a:xfrm>
            <a:off x="982638" y="188640"/>
            <a:ext cx="9414194" cy="581607"/>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3200" b="1" i="0" kern="1200" baseline="0">
                <a:solidFill>
                  <a:srgbClr val="352C27"/>
                </a:solidFill>
                <a:effectLst/>
                <a:latin typeface="+mj-ea"/>
                <a:ea typeface="+mj-ea"/>
                <a:cs typeface="+mj-cs"/>
              </a:defRPr>
            </a:lvl1pPr>
          </a:lstStyle>
          <a:p>
            <a:pPr fontAlgn="auto">
              <a:spcAft>
                <a:spcPts val="0"/>
              </a:spcAft>
            </a:pPr>
            <a:r>
              <a:rPr lang="zh-CN" altLang="en-US" smtClean="0">
                <a:solidFill>
                  <a:schemeClr val="tx1">
                    <a:lumMod val="50000"/>
                  </a:schemeClr>
                </a:solidFill>
                <a:latin typeface="Arial" panose="020B0604020202020204" pitchFamily="34" charset="0"/>
                <a:ea typeface="微软雅黑" panose="020B0503020204020204" pitchFamily="34" charset="-122"/>
              </a:rPr>
              <a:t>任务五  学习竣工阶段的合同管理</a:t>
            </a:r>
            <a:endParaRPr lang="zh-CN" altLang="en-US" dirty="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1" name="Rectangle 3"/>
          <p:cNvSpPr>
            <a:spLocks noGrp="1" noChangeArrowheads="1"/>
          </p:cNvSpPr>
          <p:nvPr>
            <p:ph idx="4294967295"/>
          </p:nvPr>
        </p:nvSpPr>
        <p:spPr>
          <a:xfrm>
            <a:off x="0" y="1071563"/>
            <a:ext cx="7431088" cy="4525962"/>
          </a:xfrm>
          <a:prstGeom prst="rect">
            <a:avLst/>
          </a:prstGeom>
        </p:spPr>
        <p:txBody>
          <a:bodyPr/>
          <a:lstStyle/>
          <a:p>
            <a:pPr eaLnBrk="1" hangingPunct="1">
              <a:lnSpc>
                <a:spcPct val="90000"/>
              </a:lnSpc>
            </a:pPr>
            <a:endParaRPr lang="en-US" altLang="zh-CN" sz="2800" dirty="0" smtClean="0">
              <a:solidFill>
                <a:schemeClr val="tx1"/>
              </a:solidFill>
            </a:endParaRPr>
          </a:p>
          <a:p>
            <a:pPr eaLnBrk="1" hangingPunct="1">
              <a:lnSpc>
                <a:spcPct val="150000"/>
              </a:lnSpc>
            </a:pPr>
            <a:r>
              <a:rPr lang="en-US" altLang="zh-CN" sz="2000" dirty="0" smtClean="0">
                <a:solidFill>
                  <a:schemeClr val="tx1"/>
                </a:solidFill>
                <a:latin typeface="微软雅黑" pitchFamily="34" charset="-122"/>
                <a:ea typeface="微软雅黑" pitchFamily="34" charset="-122"/>
              </a:rPr>
              <a:t>1.</a:t>
            </a:r>
            <a:r>
              <a:rPr lang="zh-CN" altLang="en-US" sz="2000" dirty="0" smtClean="0">
                <a:solidFill>
                  <a:schemeClr val="tx1"/>
                </a:solidFill>
                <a:latin typeface="微软雅黑" pitchFamily="34" charset="-122"/>
                <a:ea typeface="微软雅黑" pitchFamily="34" charset="-122"/>
              </a:rPr>
              <a:t>基础设施工程、房屋建筑的地基基础工程和主体工程，为设计文件规定的该工程的合理使用年限；</a:t>
            </a:r>
          </a:p>
          <a:p>
            <a:pPr eaLnBrk="1" hangingPunct="1">
              <a:lnSpc>
                <a:spcPct val="150000"/>
              </a:lnSpc>
            </a:pPr>
            <a:r>
              <a:rPr lang="en-US" altLang="zh-CN" sz="2000" dirty="0" smtClean="0">
                <a:solidFill>
                  <a:schemeClr val="tx1"/>
                </a:solidFill>
                <a:latin typeface="微软雅黑" pitchFamily="34" charset="-122"/>
                <a:ea typeface="微软雅黑" pitchFamily="34" charset="-122"/>
              </a:rPr>
              <a:t>2.</a:t>
            </a:r>
            <a:r>
              <a:rPr lang="zh-CN" altLang="en-US" sz="2000" dirty="0" smtClean="0">
                <a:solidFill>
                  <a:schemeClr val="tx1"/>
                </a:solidFill>
                <a:latin typeface="微软雅黑" pitchFamily="34" charset="-122"/>
                <a:ea typeface="微软雅黑" pitchFamily="34" charset="-122"/>
              </a:rPr>
              <a:t>屋面防水工程、有防水要求的卫生间、房间和外墙面的防渗漏，为</a:t>
            </a:r>
            <a:r>
              <a:rPr lang="en-US" altLang="zh-CN" sz="2000" dirty="0" smtClean="0">
                <a:solidFill>
                  <a:schemeClr val="tx1"/>
                </a:solidFill>
                <a:latin typeface="微软雅黑" pitchFamily="34" charset="-122"/>
                <a:ea typeface="微软雅黑" pitchFamily="34" charset="-122"/>
              </a:rPr>
              <a:t>5</a:t>
            </a:r>
            <a:r>
              <a:rPr lang="zh-CN" altLang="en-US" sz="2000" dirty="0" smtClean="0">
                <a:solidFill>
                  <a:schemeClr val="tx1"/>
                </a:solidFill>
                <a:latin typeface="微软雅黑" pitchFamily="34" charset="-122"/>
                <a:ea typeface="微软雅黑" pitchFamily="34" charset="-122"/>
              </a:rPr>
              <a:t>年；</a:t>
            </a:r>
          </a:p>
          <a:p>
            <a:pPr eaLnBrk="1" hangingPunct="1">
              <a:lnSpc>
                <a:spcPct val="150000"/>
              </a:lnSpc>
            </a:pPr>
            <a:r>
              <a:rPr lang="en-US" altLang="zh-CN" sz="2000" dirty="0" smtClean="0">
                <a:solidFill>
                  <a:schemeClr val="tx1"/>
                </a:solidFill>
                <a:latin typeface="微软雅黑" pitchFamily="34" charset="-122"/>
                <a:ea typeface="微软雅黑" pitchFamily="34" charset="-122"/>
              </a:rPr>
              <a:t>3.</a:t>
            </a:r>
            <a:r>
              <a:rPr lang="zh-CN" altLang="en-US" sz="2000" dirty="0" smtClean="0">
                <a:solidFill>
                  <a:schemeClr val="tx1"/>
                </a:solidFill>
                <a:latin typeface="微软雅黑" pitchFamily="34" charset="-122"/>
                <a:ea typeface="微软雅黑" pitchFamily="34" charset="-122"/>
              </a:rPr>
              <a:t>供热与供冷系统，为</a:t>
            </a:r>
            <a:r>
              <a:rPr lang="en-US" altLang="zh-CN" sz="2000" dirty="0" smtClean="0">
                <a:solidFill>
                  <a:schemeClr val="tx1"/>
                </a:solidFill>
                <a:latin typeface="微软雅黑" pitchFamily="34" charset="-122"/>
                <a:ea typeface="微软雅黑" pitchFamily="34" charset="-122"/>
              </a:rPr>
              <a:t>2</a:t>
            </a:r>
            <a:r>
              <a:rPr lang="zh-CN" altLang="en-US" sz="2000" dirty="0" smtClean="0">
                <a:solidFill>
                  <a:schemeClr val="tx1"/>
                </a:solidFill>
                <a:latin typeface="微软雅黑" pitchFamily="34" charset="-122"/>
                <a:ea typeface="微软雅黑" pitchFamily="34" charset="-122"/>
              </a:rPr>
              <a:t>个采暖期、供冷期；</a:t>
            </a:r>
          </a:p>
          <a:p>
            <a:pPr eaLnBrk="1" hangingPunct="1">
              <a:lnSpc>
                <a:spcPct val="150000"/>
              </a:lnSpc>
            </a:pPr>
            <a:r>
              <a:rPr lang="en-US" altLang="zh-CN" sz="2000" dirty="0" smtClean="0">
                <a:solidFill>
                  <a:schemeClr val="tx1"/>
                </a:solidFill>
                <a:latin typeface="微软雅黑" pitchFamily="34" charset="-122"/>
                <a:ea typeface="微软雅黑" pitchFamily="34" charset="-122"/>
              </a:rPr>
              <a:t>4.</a:t>
            </a:r>
            <a:r>
              <a:rPr lang="zh-CN" altLang="en-US" sz="2000" dirty="0" smtClean="0">
                <a:solidFill>
                  <a:schemeClr val="tx1"/>
                </a:solidFill>
                <a:latin typeface="微软雅黑" pitchFamily="34" charset="-122"/>
                <a:ea typeface="微软雅黑" pitchFamily="34" charset="-122"/>
              </a:rPr>
              <a:t>电气管线、给排水管道、设备安装和装修工程</a:t>
            </a:r>
            <a:r>
              <a:rPr lang="zh-CN" altLang="en-US" sz="2000" dirty="0" smtClean="0">
                <a:solidFill>
                  <a:schemeClr val="bg1"/>
                </a:solidFill>
                <a:latin typeface="微软雅黑" pitchFamily="34" charset="-122"/>
                <a:ea typeface="微软雅黑" pitchFamily="34" charset="-122"/>
              </a:rPr>
              <a:t>，为</a:t>
            </a:r>
            <a:r>
              <a:rPr lang="en-US" altLang="zh-CN" sz="2000" dirty="0" smtClean="0">
                <a:solidFill>
                  <a:schemeClr val="bg1"/>
                </a:solidFill>
                <a:latin typeface="微软雅黑" pitchFamily="34" charset="-122"/>
                <a:ea typeface="微软雅黑" pitchFamily="34" charset="-122"/>
              </a:rPr>
              <a:t>2</a:t>
            </a:r>
            <a:r>
              <a:rPr lang="zh-CN" altLang="en-US" sz="2000" dirty="0" smtClean="0">
                <a:solidFill>
                  <a:schemeClr val="bg1"/>
                </a:solidFill>
                <a:latin typeface="微软雅黑" pitchFamily="34" charset="-122"/>
                <a:ea typeface="微软雅黑" pitchFamily="34" charset="-122"/>
              </a:rPr>
              <a:t>年。</a:t>
            </a:r>
          </a:p>
        </p:txBody>
      </p:sp>
      <p:sp>
        <p:nvSpPr>
          <p:cNvPr id="53252" name="TextBox 5"/>
          <p:cNvSpPr txBox="1">
            <a:spLocks noChangeArrowheads="1"/>
          </p:cNvSpPr>
          <p:nvPr/>
        </p:nvSpPr>
        <p:spPr bwMode="auto">
          <a:xfrm>
            <a:off x="1707704" y="31724"/>
            <a:ext cx="6645275" cy="757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90000"/>
              </a:lnSpc>
            </a:pPr>
            <a:r>
              <a:rPr lang="zh-CN" altLang="en-US" sz="2400" dirty="0">
                <a:solidFill>
                  <a:schemeClr val="bg1"/>
                </a:solidFill>
                <a:latin typeface="微软雅黑" pitchFamily="34" charset="-122"/>
                <a:ea typeface="微软雅黑" pitchFamily="34" charset="-122"/>
              </a:rPr>
              <a:t>国务院颁布的</a:t>
            </a:r>
            <a:r>
              <a:rPr lang="en-US" altLang="zh-CN" sz="2400" dirty="0">
                <a:solidFill>
                  <a:schemeClr val="bg1"/>
                </a:solidFill>
                <a:latin typeface="微软雅黑" pitchFamily="34" charset="-122"/>
                <a:ea typeface="微软雅黑" pitchFamily="34" charset="-122"/>
              </a:rPr>
              <a:t>《</a:t>
            </a:r>
            <a:r>
              <a:rPr lang="zh-CN" altLang="en-US" sz="2400" dirty="0">
                <a:solidFill>
                  <a:schemeClr val="bg1"/>
                </a:solidFill>
                <a:latin typeface="微软雅黑" pitchFamily="34" charset="-122"/>
                <a:ea typeface="微软雅黑" pitchFamily="34" charset="-122"/>
              </a:rPr>
              <a:t>建设工程质量管理条例</a:t>
            </a:r>
            <a:r>
              <a:rPr lang="en-US" altLang="zh-CN" sz="2400" dirty="0">
                <a:solidFill>
                  <a:schemeClr val="bg1"/>
                </a:solidFill>
                <a:latin typeface="微软雅黑" pitchFamily="34" charset="-122"/>
                <a:ea typeface="微软雅黑" pitchFamily="34" charset="-122"/>
              </a:rPr>
              <a:t>》</a:t>
            </a:r>
            <a:r>
              <a:rPr lang="zh-CN" altLang="en-US" sz="2400" dirty="0">
                <a:solidFill>
                  <a:schemeClr val="bg1"/>
                </a:solidFill>
                <a:latin typeface="微软雅黑" pitchFamily="34" charset="-122"/>
                <a:ea typeface="微软雅黑" pitchFamily="34" charset="-122"/>
              </a:rPr>
              <a:t>明确规定，在正常使用条件下的最低保修期限为：</a:t>
            </a: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6" name="Rectangle 3"/>
          <p:cNvSpPr>
            <a:spLocks noGrp="1" noChangeArrowheads="1"/>
          </p:cNvSpPr>
          <p:nvPr>
            <p:ph idx="4294967295"/>
          </p:nvPr>
        </p:nvSpPr>
        <p:spPr>
          <a:xfrm>
            <a:off x="0" y="1600200"/>
            <a:ext cx="8869363" cy="4525963"/>
          </a:xfrm>
          <a:prstGeom prst="rect">
            <a:avLst/>
          </a:prstGeom>
        </p:spPr>
        <p:txBody>
          <a:bodyPr>
            <a:normAutofit/>
          </a:bodyPr>
          <a:lstStyle/>
          <a:p>
            <a:pPr eaLnBrk="1" hangingPunct="1"/>
            <a:r>
              <a:rPr lang="zh-CN" altLang="en-US" sz="2400" b="1" dirty="0" smtClean="0">
                <a:solidFill>
                  <a:schemeClr val="tx1"/>
                </a:solidFill>
                <a:latin typeface="微软雅黑" pitchFamily="34" charset="-122"/>
                <a:ea typeface="微软雅黑" pitchFamily="34" charset="-122"/>
              </a:rPr>
              <a:t>四、竣工结算</a:t>
            </a:r>
            <a:endParaRPr lang="en-US" altLang="zh-CN" sz="2400" b="1" dirty="0" smtClean="0">
              <a:solidFill>
                <a:schemeClr val="tx1"/>
              </a:solidFill>
              <a:latin typeface="微软雅黑" pitchFamily="34" charset="-122"/>
              <a:ea typeface="微软雅黑" pitchFamily="34" charset="-122"/>
            </a:endParaRPr>
          </a:p>
          <a:p>
            <a:r>
              <a:rPr lang="en-US" altLang="zh-CN" sz="2400" dirty="0"/>
              <a:t>1.</a:t>
            </a:r>
            <a:r>
              <a:rPr lang="zh-CN" altLang="zh-CN" sz="2400" dirty="0"/>
              <a:t>竣工结算申请</a:t>
            </a:r>
            <a:endParaRPr lang="zh-CN" altLang="zh-CN" sz="2400" b="1" dirty="0"/>
          </a:p>
          <a:p>
            <a:r>
              <a:rPr lang="zh-CN" altLang="zh-CN" sz="2400" dirty="0"/>
              <a:t>除专用合同条款另有约定外，承包人应在工程竣工验收合格后</a:t>
            </a:r>
            <a:r>
              <a:rPr lang="en-US" altLang="zh-CN" sz="2400" dirty="0"/>
              <a:t>28</a:t>
            </a:r>
            <a:r>
              <a:rPr lang="zh-CN" altLang="zh-CN" sz="2400" dirty="0"/>
              <a:t>天内向发包人和监理人提交竣工结算申请单，并提交完整的结算资料，有关竣工结算申请单的资料清单和份数等要求由合同当事人在专用合同条款中约定。</a:t>
            </a:r>
          </a:p>
          <a:p>
            <a:r>
              <a:rPr lang="zh-CN" altLang="zh-CN" sz="2400" dirty="0"/>
              <a:t>除专用合同条款另有约定外，竣工结算申请单应包括以下内容：</a:t>
            </a:r>
          </a:p>
          <a:p>
            <a:r>
              <a:rPr lang="zh-CN" altLang="zh-CN" sz="2400" dirty="0"/>
              <a:t>（</a:t>
            </a:r>
            <a:r>
              <a:rPr lang="en-US" altLang="zh-CN" sz="2400" dirty="0"/>
              <a:t>1</a:t>
            </a:r>
            <a:r>
              <a:rPr lang="zh-CN" altLang="zh-CN" sz="2400" dirty="0"/>
              <a:t>）竣工结算合同价格；</a:t>
            </a:r>
          </a:p>
          <a:p>
            <a:r>
              <a:rPr lang="zh-CN" altLang="zh-CN" sz="2400" dirty="0"/>
              <a:t>（</a:t>
            </a:r>
            <a:r>
              <a:rPr lang="en-US" altLang="zh-CN" sz="2400" dirty="0"/>
              <a:t>2</a:t>
            </a:r>
            <a:r>
              <a:rPr lang="zh-CN" altLang="zh-CN" sz="2400" dirty="0"/>
              <a:t>）发包人已支付承包人的款项；</a:t>
            </a:r>
          </a:p>
          <a:p>
            <a:r>
              <a:rPr lang="zh-CN" altLang="zh-CN" sz="2400" dirty="0"/>
              <a:t>（</a:t>
            </a:r>
            <a:r>
              <a:rPr lang="en-US" altLang="zh-CN" sz="2400" dirty="0"/>
              <a:t>3</a:t>
            </a:r>
            <a:r>
              <a:rPr lang="zh-CN" altLang="zh-CN" sz="2400" dirty="0"/>
              <a:t>）应扣留的质量保证金；</a:t>
            </a:r>
            <a:r>
              <a:rPr lang="en-US" altLang="zh-CN" sz="2400" dirty="0"/>
              <a:t> </a:t>
            </a:r>
            <a:endParaRPr lang="zh-CN" altLang="zh-CN" sz="2400" dirty="0"/>
          </a:p>
          <a:p>
            <a:pPr lvl="0"/>
            <a:r>
              <a:rPr lang="zh-CN" altLang="en-US" sz="2400" dirty="0" smtClean="0"/>
              <a:t>（</a:t>
            </a:r>
            <a:r>
              <a:rPr lang="en-US" altLang="zh-CN" sz="2400" dirty="0" smtClean="0"/>
              <a:t>4</a:t>
            </a:r>
            <a:r>
              <a:rPr lang="zh-CN" altLang="en-US" sz="2400" dirty="0" smtClean="0"/>
              <a:t>）</a:t>
            </a:r>
            <a:r>
              <a:rPr lang="zh-CN" altLang="zh-CN" sz="2400" dirty="0" smtClean="0"/>
              <a:t>发包人</a:t>
            </a:r>
            <a:r>
              <a:rPr lang="zh-CN" altLang="zh-CN" sz="2400" dirty="0"/>
              <a:t>应支付承包人的合同价款。</a:t>
            </a:r>
          </a:p>
          <a:p>
            <a:pPr eaLnBrk="1" hangingPunct="1"/>
            <a:endParaRPr lang="zh-CN" altLang="en-US" sz="2400" dirty="0" smtClean="0">
              <a:solidFill>
                <a:schemeClr val="tx1"/>
              </a:solidFill>
              <a:latin typeface="微软雅黑" pitchFamily="34" charset="-122"/>
              <a:ea typeface="微软雅黑" pitchFamily="34" charset="-122"/>
            </a:endParaRPr>
          </a:p>
        </p:txBody>
      </p:sp>
      <p:sp>
        <p:nvSpPr>
          <p:cNvPr id="5" name="标题 2"/>
          <p:cNvSpPr>
            <a:spLocks noGrp="1"/>
          </p:cNvSpPr>
          <p:nvPr>
            <p:ph type="title" idx="4294967295"/>
          </p:nvPr>
        </p:nvSpPr>
        <p:spPr>
          <a:xfrm>
            <a:off x="0" y="188913"/>
            <a:ext cx="9413875" cy="581025"/>
          </a:xfrm>
          <a:prstGeom prst="rect">
            <a:avLst/>
          </a:prstGeom>
        </p:spPr>
        <p:txBody>
          <a:bodyPr>
            <a:normAutofit/>
          </a:bodyPr>
          <a:lstStyle/>
          <a:p>
            <a:r>
              <a:rPr lang="zh-CN" altLang="en-US" dirty="0">
                <a:solidFill>
                  <a:schemeClr val="tx1">
                    <a:lumMod val="50000"/>
                  </a:schemeClr>
                </a:solidFill>
                <a:latin typeface="Arial" panose="020B0604020202020204" pitchFamily="34" charset="0"/>
                <a:ea typeface="微软雅黑" panose="020B0503020204020204" pitchFamily="34" charset="-122"/>
              </a:rPr>
              <a:t>任务五  学习竣工阶段的</a:t>
            </a:r>
            <a:r>
              <a:rPr lang="zh-CN" altLang="en-US" dirty="0" smtClean="0">
                <a:solidFill>
                  <a:schemeClr val="tx1">
                    <a:lumMod val="50000"/>
                  </a:schemeClr>
                </a:solidFill>
                <a:latin typeface="Arial" panose="020B0604020202020204" pitchFamily="34" charset="0"/>
                <a:ea typeface="微软雅黑" panose="020B0503020204020204" pitchFamily="34" charset="-122"/>
              </a:rPr>
              <a:t>合同管理</a:t>
            </a:r>
            <a:endParaRPr lang="zh-CN" altLang="en-US" dirty="0"/>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4294967295"/>
          </p:nvPr>
        </p:nvSpPr>
        <p:spPr>
          <a:xfrm>
            <a:off x="0" y="1071563"/>
            <a:ext cx="11053763" cy="5467350"/>
          </a:xfrm>
          <a:prstGeom prst="rect">
            <a:avLst/>
          </a:prstGeom>
        </p:spPr>
        <p:txBody>
          <a:bodyPr>
            <a:normAutofit/>
          </a:bodyPr>
          <a:lstStyle/>
          <a:p>
            <a:r>
              <a:rPr lang="en-US" altLang="zh-CN" dirty="0" smtClean="0"/>
              <a:t>2</a:t>
            </a:r>
            <a:r>
              <a:rPr lang="en-US" altLang="zh-CN" dirty="0"/>
              <a:t>.</a:t>
            </a:r>
            <a:r>
              <a:rPr lang="zh-CN" altLang="zh-CN" dirty="0"/>
              <a:t>竣工结算审核</a:t>
            </a:r>
            <a:endParaRPr lang="zh-CN" altLang="zh-CN" b="1" dirty="0"/>
          </a:p>
          <a:p>
            <a:r>
              <a:rPr lang="zh-CN" altLang="zh-CN" dirty="0"/>
              <a:t>（</a:t>
            </a:r>
            <a:r>
              <a:rPr lang="en-US" altLang="zh-CN" dirty="0"/>
              <a:t>1</a:t>
            </a:r>
            <a:r>
              <a:rPr lang="zh-CN" altLang="zh-CN" dirty="0"/>
              <a:t>）除专用合同条款另有约定外，监理人应在收到竣工结算申请单后</a:t>
            </a:r>
            <a:r>
              <a:rPr lang="en-US" altLang="zh-CN" dirty="0"/>
              <a:t>14</a:t>
            </a:r>
            <a:r>
              <a:rPr lang="zh-CN" altLang="zh-CN" dirty="0"/>
              <a:t>天内完成核查并报送发包人</a:t>
            </a:r>
            <a:r>
              <a:rPr lang="zh-CN" altLang="zh-CN" dirty="0" smtClean="0"/>
              <a:t>。发包人应在收到监理人提交的经审核的竣工结算申请单后</a:t>
            </a:r>
            <a:r>
              <a:rPr lang="en-US" altLang="zh-CN" dirty="0" smtClean="0"/>
              <a:t>14</a:t>
            </a:r>
            <a:r>
              <a:rPr lang="zh-CN" altLang="zh-CN" dirty="0" smtClean="0"/>
              <a:t>天内完成审批，并由监理人向承包人签发经发包人签认的竣工付款证书。</a:t>
            </a:r>
            <a:endParaRPr lang="en-US" altLang="zh-CN" dirty="0" smtClean="0"/>
          </a:p>
          <a:p>
            <a:r>
              <a:rPr lang="zh-CN" altLang="zh-CN" dirty="0" smtClean="0"/>
              <a:t>（</a:t>
            </a:r>
            <a:r>
              <a:rPr lang="en-US" altLang="zh-CN" dirty="0" smtClean="0"/>
              <a:t>2</a:t>
            </a:r>
            <a:r>
              <a:rPr lang="zh-CN" altLang="zh-CN" dirty="0" smtClean="0"/>
              <a:t>）除专用合同条款另有约定外，发包人应在签发竣工付款证书后的</a:t>
            </a:r>
            <a:r>
              <a:rPr lang="en-US" altLang="zh-CN" dirty="0" smtClean="0"/>
              <a:t>14 </a:t>
            </a:r>
            <a:r>
              <a:rPr lang="zh-CN" altLang="zh-CN" dirty="0" smtClean="0"/>
              <a:t>天内，完成对承包人的竣工付款。</a:t>
            </a:r>
            <a:endParaRPr lang="en-US" altLang="zh-CN" dirty="0" smtClean="0"/>
          </a:p>
          <a:p>
            <a:r>
              <a:rPr lang="zh-CN" altLang="zh-CN" dirty="0" smtClean="0"/>
              <a:t>（</a:t>
            </a:r>
            <a:r>
              <a:rPr lang="en-US" altLang="zh-CN" dirty="0"/>
              <a:t>3</a:t>
            </a:r>
            <a:r>
              <a:rPr lang="zh-CN" altLang="zh-CN" dirty="0"/>
              <a:t>）承包人对发包人签认的竣工付款证书有异议的，对于有异议部分应在收到发包人签认的竣工付款证书后</a:t>
            </a:r>
            <a:r>
              <a:rPr lang="en-US" altLang="zh-CN" dirty="0"/>
              <a:t>7</a:t>
            </a:r>
            <a:r>
              <a:rPr lang="zh-CN" altLang="zh-CN" dirty="0"/>
              <a:t>天内提出异议，并由合同当事人按照专用合同条款约定的方式和程序进行复核，或按照争议解决的约定处理。对于无异议部分，发包人应签发临时竣工付款证书，并按约定完成付款。承包人逾期未提出异议的，视为认可发包人的审批结果</a:t>
            </a:r>
            <a:r>
              <a:rPr lang="zh-CN" altLang="zh-CN" dirty="0" smtClean="0"/>
              <a:t>。</a:t>
            </a:r>
            <a:endParaRPr lang="zh-CN" altLang="zh-CN" dirty="0"/>
          </a:p>
        </p:txBody>
      </p:sp>
      <p:sp>
        <p:nvSpPr>
          <p:cNvPr id="4" name="标题 2"/>
          <p:cNvSpPr>
            <a:spLocks noGrp="1"/>
          </p:cNvSpPr>
          <p:nvPr>
            <p:ph type="title" idx="4294967295"/>
          </p:nvPr>
        </p:nvSpPr>
        <p:spPr>
          <a:xfrm>
            <a:off x="0" y="188913"/>
            <a:ext cx="9413875" cy="581025"/>
          </a:xfrm>
          <a:prstGeom prst="rect">
            <a:avLst/>
          </a:prstGeom>
        </p:spPr>
        <p:txBody>
          <a:bodyPr>
            <a:normAutofit/>
          </a:bodyPr>
          <a:lstStyle/>
          <a:p>
            <a:r>
              <a:rPr lang="zh-CN" altLang="en-US" dirty="0">
                <a:solidFill>
                  <a:schemeClr val="tx1">
                    <a:lumMod val="50000"/>
                  </a:schemeClr>
                </a:solidFill>
                <a:latin typeface="Arial" panose="020B0604020202020204" pitchFamily="34" charset="0"/>
                <a:ea typeface="微软雅黑" panose="020B0503020204020204" pitchFamily="34" charset="-122"/>
              </a:rPr>
              <a:t>任务五  学习竣工阶段的</a:t>
            </a:r>
            <a:r>
              <a:rPr lang="zh-CN" altLang="en-US" dirty="0" smtClean="0">
                <a:solidFill>
                  <a:schemeClr val="tx1">
                    <a:lumMod val="50000"/>
                  </a:schemeClr>
                </a:solidFill>
                <a:latin typeface="Arial" panose="020B0604020202020204" pitchFamily="34" charset="0"/>
                <a:ea typeface="微软雅黑" panose="020B0503020204020204" pitchFamily="34" charset="-122"/>
              </a:rPr>
              <a:t>合同管理</a:t>
            </a:r>
            <a:endParaRPr lang="zh-CN" altLang="en-US" dirty="0"/>
          </a:p>
        </p:txBody>
      </p:sp>
    </p:spTree>
    <p:extLst>
      <p:ext uri="{BB962C8B-B14F-4D97-AF65-F5344CB8AC3E}">
        <p14:creationId xmlns:p14="http://schemas.microsoft.com/office/powerpoint/2010/main" val="2190557321"/>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idx="4294967295"/>
          </p:nvPr>
        </p:nvSpPr>
        <p:spPr>
          <a:xfrm>
            <a:off x="0" y="122238"/>
            <a:ext cx="9413875" cy="581025"/>
          </a:xfrm>
          <a:prstGeom prst="rect">
            <a:avLst/>
          </a:prstGeom>
        </p:spPr>
        <p:txBody>
          <a:bodyPr/>
          <a:lstStyle/>
          <a:p>
            <a:r>
              <a:rPr lang="zh-CN" altLang="en-US" dirty="0" smtClean="0"/>
              <a:t>任务六 学习建设工程施工索赔</a:t>
            </a:r>
            <a:endParaRPr lang="zh-CN" altLang="en-US" dirty="0"/>
          </a:p>
        </p:txBody>
      </p:sp>
      <p:sp>
        <p:nvSpPr>
          <p:cNvPr id="3" name="内容占位符 2"/>
          <p:cNvSpPr>
            <a:spLocks noGrp="1"/>
          </p:cNvSpPr>
          <p:nvPr>
            <p:ph idx="4294967295"/>
          </p:nvPr>
        </p:nvSpPr>
        <p:spPr>
          <a:xfrm>
            <a:off x="0" y="1071563"/>
            <a:ext cx="11053763" cy="5467350"/>
          </a:xfrm>
          <a:prstGeom prst="rect">
            <a:avLst/>
          </a:prstGeom>
        </p:spPr>
        <p:txBody>
          <a:bodyPr/>
          <a:lstStyle/>
          <a:p>
            <a:r>
              <a:rPr lang="zh-CN" altLang="en-US" dirty="0" smtClean="0"/>
              <a:t>一、</a:t>
            </a:r>
            <a:r>
              <a:rPr lang="zh-CN" altLang="zh-CN" b="1" dirty="0"/>
              <a:t>施工索赔的含义及特征</a:t>
            </a:r>
            <a:endParaRPr lang="zh-CN" altLang="zh-CN" dirty="0"/>
          </a:p>
          <a:p>
            <a:r>
              <a:rPr lang="en-US" altLang="zh-CN" dirty="0"/>
              <a:t>(</a:t>
            </a:r>
            <a:r>
              <a:rPr lang="zh-CN" altLang="zh-CN" dirty="0"/>
              <a:t>一</a:t>
            </a:r>
            <a:r>
              <a:rPr lang="en-US" altLang="zh-CN" dirty="0"/>
              <a:t>)</a:t>
            </a:r>
            <a:r>
              <a:rPr lang="zh-CN" altLang="zh-CN" dirty="0"/>
              <a:t>索赔的含义</a:t>
            </a:r>
          </a:p>
          <a:p>
            <a:r>
              <a:rPr lang="zh-CN" altLang="zh-CN" dirty="0"/>
              <a:t>工程索赔是指在工程合同履行过程中，合同一方当事人因对方不履行或未能正确履行合同义务，或者由于其他非自身原因而遭受经济损失或权力损害，通过合同约定的程序向对方提出经济和（或）时间补偿要求的行为。在工程建设的各个阶段都有可能发生索赔，但在施工阶段索赔发生较多。</a:t>
            </a:r>
          </a:p>
          <a:p>
            <a:endParaRPr lang="zh-CN" altLang="en-US" dirty="0"/>
          </a:p>
        </p:txBody>
      </p:sp>
    </p:spTree>
    <p:extLst>
      <p:ext uri="{BB962C8B-B14F-4D97-AF65-F5344CB8AC3E}">
        <p14:creationId xmlns:p14="http://schemas.microsoft.com/office/powerpoint/2010/main" val="156391876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title" idx="4294967295"/>
          </p:nvPr>
        </p:nvSpPr>
        <p:spPr>
          <a:xfrm>
            <a:off x="0" y="122238"/>
            <a:ext cx="9413875" cy="581025"/>
          </a:xfrm>
          <a:prstGeom prst="rect">
            <a:avLst/>
          </a:prstGeom>
        </p:spPr>
        <p:txBody>
          <a:bodyPr/>
          <a:lstStyle/>
          <a:p>
            <a:pPr eaLnBrk="1" hangingPunct="1"/>
            <a:r>
              <a:rPr lang="zh-CN" altLang="en-US" dirty="0" smtClean="0"/>
              <a:t>任务一 学习建设工程合同管理基础知识</a:t>
            </a:r>
            <a:endParaRPr lang="zh-CN" altLang="zh-CN" dirty="0" smtClean="0"/>
          </a:p>
        </p:txBody>
      </p:sp>
      <p:sp>
        <p:nvSpPr>
          <p:cNvPr id="6148" name="Rectangle 3"/>
          <p:cNvSpPr>
            <a:spLocks noGrp="1" noChangeArrowheads="1"/>
          </p:cNvSpPr>
          <p:nvPr>
            <p:ph idx="4294967295"/>
          </p:nvPr>
        </p:nvSpPr>
        <p:spPr>
          <a:xfrm>
            <a:off x="0" y="1600200"/>
            <a:ext cx="10598150" cy="4525963"/>
          </a:xfrm>
          <a:prstGeom prst="rect">
            <a:avLst/>
          </a:prstGeom>
        </p:spPr>
        <p:txBody>
          <a:bodyPr/>
          <a:lstStyle/>
          <a:p>
            <a:pPr eaLnBrk="1" hangingPunct="1">
              <a:lnSpc>
                <a:spcPct val="150000"/>
              </a:lnSpc>
            </a:pPr>
            <a:r>
              <a:rPr lang="zh-CN" altLang="en-US" sz="2000" b="1" dirty="0" smtClean="0">
                <a:solidFill>
                  <a:schemeClr val="tx1"/>
                </a:solidFill>
                <a:latin typeface="微软雅黑" pitchFamily="34" charset="-122"/>
                <a:ea typeface="微软雅黑" pitchFamily="34" charset="-122"/>
              </a:rPr>
              <a:t>一、建设工程合同</a:t>
            </a:r>
          </a:p>
          <a:p>
            <a:r>
              <a:rPr lang="zh-CN" altLang="zh-CN" sz="2400" dirty="0"/>
              <a:t>建设工程合同是《合同法》中确定的一种合同类型，是承包人实施工程建设活动，发包人支付价款或酬金的协议</a:t>
            </a:r>
            <a:r>
              <a:rPr lang="zh-CN" altLang="zh-CN" sz="2400" dirty="0" smtClean="0"/>
              <a:t>。</a:t>
            </a:r>
            <a:endParaRPr lang="en-US" altLang="zh-CN" sz="2400" dirty="0" smtClean="0"/>
          </a:p>
          <a:p>
            <a:r>
              <a:rPr lang="zh-CN" altLang="zh-CN" sz="2400" dirty="0" smtClean="0"/>
              <a:t>承包人</a:t>
            </a:r>
            <a:r>
              <a:rPr lang="zh-CN" altLang="zh-CN" sz="2400" dirty="0"/>
              <a:t>是指在建设工程合同中负责勘察、设计、施工任务的一方当事人；发包人是指在建设工程合同中委托承包人进行勘察、设计、施工任务的建设单位（业主）</a:t>
            </a:r>
            <a:r>
              <a:rPr lang="zh-CN" altLang="zh-CN" sz="2400" dirty="0" smtClean="0"/>
              <a:t>。</a:t>
            </a:r>
            <a:endParaRPr lang="en-US" altLang="zh-CN" sz="2400" dirty="0" smtClean="0"/>
          </a:p>
          <a:p>
            <a:r>
              <a:rPr lang="zh-CN" altLang="zh-CN" sz="2400" dirty="0" smtClean="0"/>
              <a:t>在</a:t>
            </a:r>
            <a:r>
              <a:rPr lang="zh-CN" altLang="zh-CN" sz="2400" dirty="0"/>
              <a:t>建设工程合同中，承包人的最主要义务是勘察、设计、施工等工作；发包人的最主要义务是向承包人支付相应的价款。</a:t>
            </a: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4294967295"/>
          </p:nvPr>
        </p:nvSpPr>
        <p:spPr>
          <a:xfrm>
            <a:off x="0" y="1071563"/>
            <a:ext cx="11053763" cy="5467350"/>
          </a:xfrm>
          <a:prstGeom prst="rect">
            <a:avLst/>
          </a:prstGeom>
        </p:spPr>
        <p:txBody>
          <a:bodyPr/>
          <a:lstStyle/>
          <a:p>
            <a:r>
              <a:rPr lang="en-US" altLang="zh-CN" dirty="0"/>
              <a:t>(</a:t>
            </a:r>
            <a:r>
              <a:rPr lang="zh-CN" altLang="zh-CN" dirty="0"/>
              <a:t>二</a:t>
            </a:r>
            <a:r>
              <a:rPr lang="en-US" altLang="zh-CN" dirty="0"/>
              <a:t>)</a:t>
            </a:r>
            <a:r>
              <a:rPr lang="zh-CN" altLang="zh-CN" dirty="0"/>
              <a:t>索赔的特征</a:t>
            </a:r>
          </a:p>
          <a:p>
            <a:r>
              <a:rPr lang="zh-CN" altLang="zh-CN" dirty="0"/>
              <a:t>从索赔的定义可以看出索赔具有以下基本特征：</a:t>
            </a:r>
          </a:p>
          <a:p>
            <a:r>
              <a:rPr lang="en-US" altLang="zh-CN" dirty="0"/>
              <a:t>1.</a:t>
            </a:r>
            <a:r>
              <a:rPr lang="zh-CN" altLang="zh-CN" dirty="0"/>
              <a:t>索赔是双向的</a:t>
            </a:r>
          </a:p>
          <a:p>
            <a:r>
              <a:rPr lang="en-US" altLang="zh-CN" dirty="0"/>
              <a:t>2.</a:t>
            </a:r>
            <a:r>
              <a:rPr lang="zh-CN" altLang="zh-CN" dirty="0"/>
              <a:t>只有实际发生了经济损失或权利损害，一方才能向对方索赔</a:t>
            </a:r>
          </a:p>
          <a:p>
            <a:r>
              <a:rPr lang="en-US" altLang="zh-CN" dirty="0"/>
              <a:t>3.</a:t>
            </a:r>
            <a:r>
              <a:rPr lang="zh-CN" altLang="zh-CN" dirty="0"/>
              <a:t>索赔是一种未经对方确认的单方行为。</a:t>
            </a:r>
          </a:p>
          <a:p>
            <a:endParaRPr lang="zh-CN" altLang="en-US" dirty="0"/>
          </a:p>
        </p:txBody>
      </p:sp>
      <p:sp>
        <p:nvSpPr>
          <p:cNvPr id="4" name="标题 1"/>
          <p:cNvSpPr>
            <a:spLocks noGrp="1"/>
          </p:cNvSpPr>
          <p:nvPr>
            <p:ph type="title" idx="4294967295"/>
          </p:nvPr>
        </p:nvSpPr>
        <p:spPr>
          <a:xfrm>
            <a:off x="0" y="122238"/>
            <a:ext cx="9413875" cy="581025"/>
          </a:xfrm>
          <a:prstGeom prst="rect">
            <a:avLst/>
          </a:prstGeom>
        </p:spPr>
        <p:txBody>
          <a:bodyPr/>
          <a:lstStyle/>
          <a:p>
            <a:r>
              <a:rPr lang="zh-CN" altLang="en-US" dirty="0" smtClean="0"/>
              <a:t>任务六 学习建设工程施工索赔</a:t>
            </a:r>
            <a:endParaRPr lang="zh-CN" altLang="en-US" dirty="0"/>
          </a:p>
        </p:txBody>
      </p:sp>
    </p:spTree>
    <p:extLst>
      <p:ext uri="{BB962C8B-B14F-4D97-AF65-F5344CB8AC3E}">
        <p14:creationId xmlns:p14="http://schemas.microsoft.com/office/powerpoint/2010/main" val="246251724"/>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2435" name="Rectangle 3"/>
          <p:cNvSpPr>
            <a:spLocks noGrp="1" noChangeArrowheads="1"/>
          </p:cNvSpPr>
          <p:nvPr>
            <p:ph type="body" idx="4294967295"/>
          </p:nvPr>
        </p:nvSpPr>
        <p:spPr>
          <a:xfrm>
            <a:off x="0" y="954088"/>
            <a:ext cx="11231563" cy="5400675"/>
          </a:xfrm>
          <a:prstGeom prst="rect">
            <a:avLst/>
          </a:prstGeom>
        </p:spPr>
        <p:txBody>
          <a:bodyPr/>
          <a:lstStyle/>
          <a:p>
            <a:pPr marL="0" indent="0">
              <a:buFontTx/>
              <a:buNone/>
            </a:pPr>
            <a:r>
              <a:rPr lang="zh-CN" altLang="en-US" sz="2800" b="1" dirty="0" smtClean="0">
                <a:latin typeface="宋体" panose="02010600030101010101" pitchFamily="2" charset="-122"/>
                <a:ea typeface="宋体" panose="02010600030101010101" pitchFamily="2" charset="-122"/>
              </a:rPr>
              <a:t>**索赔</a:t>
            </a:r>
            <a:r>
              <a:rPr lang="zh-CN" altLang="en-US" sz="2800" b="1" dirty="0">
                <a:latin typeface="宋体" panose="02010600030101010101" pitchFamily="2" charset="-122"/>
                <a:ea typeface="宋体" panose="02010600030101010101" pitchFamily="2" charset="-122"/>
              </a:rPr>
              <a:t>与违约责任的区别</a:t>
            </a:r>
            <a:r>
              <a:rPr lang="zh-CN" altLang="en-US" sz="2800" dirty="0">
                <a:latin typeface="宋体" panose="02010600030101010101" pitchFamily="2" charset="-122"/>
                <a:ea typeface="宋体" panose="02010600030101010101" pitchFamily="2" charset="-122"/>
              </a:rPr>
              <a:t> </a:t>
            </a:r>
          </a:p>
          <a:p>
            <a:pPr marL="0" indent="0">
              <a:buFontTx/>
              <a:buNone/>
            </a:pPr>
            <a:r>
              <a:rPr lang="zh-CN" altLang="en-US" sz="2800" dirty="0">
                <a:latin typeface="宋体" panose="02010600030101010101" pitchFamily="2" charset="-122"/>
                <a:ea typeface="宋体" panose="02010600030101010101" pitchFamily="2" charset="-122"/>
              </a:rPr>
              <a:t>    （</a:t>
            </a:r>
            <a:r>
              <a:rPr lang="en-US" altLang="zh-CN" sz="2800" dirty="0">
                <a:latin typeface="宋体" panose="02010600030101010101" pitchFamily="2" charset="-122"/>
                <a:ea typeface="宋体" panose="02010600030101010101" pitchFamily="2" charset="-122"/>
              </a:rPr>
              <a:t>1</a:t>
            </a:r>
            <a:r>
              <a:rPr lang="zh-CN" altLang="en-US" sz="2800" dirty="0">
                <a:latin typeface="宋体" panose="02010600030101010101" pitchFamily="2" charset="-122"/>
                <a:ea typeface="宋体" panose="02010600030101010101" pitchFamily="2" charset="-122"/>
              </a:rPr>
              <a:t>）索赔事件的发生，不一定在合同文件中有约定；而工程合同的违约责任，则必然是合同所约定的。 </a:t>
            </a:r>
            <a:endParaRPr lang="en-US" altLang="zh-CN" sz="2800" dirty="0">
              <a:latin typeface="宋体" panose="02010600030101010101" pitchFamily="2" charset="-122"/>
              <a:ea typeface="宋体" panose="02010600030101010101" pitchFamily="2" charset="-122"/>
            </a:endParaRPr>
          </a:p>
          <a:p>
            <a:pPr marL="0" indent="0">
              <a:buFontTx/>
              <a:buNone/>
            </a:pPr>
            <a:r>
              <a:rPr lang="zh-CN" altLang="en-US" sz="2800" dirty="0">
                <a:latin typeface="宋体" panose="02010600030101010101" pitchFamily="2" charset="-122"/>
                <a:ea typeface="宋体" panose="02010600030101010101" pitchFamily="2" charset="-122"/>
              </a:rPr>
              <a:t>    （</a:t>
            </a:r>
            <a:r>
              <a:rPr lang="en-US" altLang="zh-CN" sz="2800" dirty="0">
                <a:latin typeface="宋体" panose="02010600030101010101" pitchFamily="2" charset="-122"/>
                <a:ea typeface="宋体" panose="02010600030101010101" pitchFamily="2" charset="-122"/>
              </a:rPr>
              <a:t>2</a:t>
            </a:r>
            <a:r>
              <a:rPr lang="zh-CN" altLang="en-US" sz="2800" dirty="0">
                <a:latin typeface="宋体" panose="02010600030101010101" pitchFamily="2" charset="-122"/>
                <a:ea typeface="宋体" panose="02010600030101010101" pitchFamily="2" charset="-122"/>
              </a:rPr>
              <a:t>）索赔事件的发生，可以是一定行为造成（包括作为和不作为），也可以是不可抗力事件所引起的；而追究违约责任，必须要有合同不能履行或不能完全履行的违约事实存在，发生不可抗力可以免除追究当事人的违约责任。 </a:t>
            </a:r>
          </a:p>
          <a:p>
            <a:pPr marL="0" indent="0">
              <a:buFontTx/>
              <a:buNone/>
            </a:pPr>
            <a:r>
              <a:rPr lang="zh-CN" altLang="en-US" sz="2800" dirty="0">
                <a:latin typeface="宋体" panose="02010600030101010101" pitchFamily="2" charset="-122"/>
                <a:ea typeface="宋体" panose="02010600030101010101" pitchFamily="2" charset="-122"/>
              </a:rPr>
              <a:t>    （</a:t>
            </a:r>
            <a:r>
              <a:rPr lang="en-US" altLang="zh-CN" sz="2800" dirty="0">
                <a:latin typeface="宋体" panose="02010600030101010101" pitchFamily="2" charset="-122"/>
                <a:ea typeface="宋体" panose="02010600030101010101" pitchFamily="2" charset="-122"/>
              </a:rPr>
              <a:t>3</a:t>
            </a:r>
            <a:r>
              <a:rPr lang="zh-CN" altLang="en-US" sz="2800" dirty="0">
                <a:latin typeface="宋体" panose="02010600030101010101" pitchFamily="2" charset="-122"/>
                <a:ea typeface="宋体" panose="02010600030101010101" pitchFamily="2" charset="-122"/>
              </a:rPr>
              <a:t>）索赔事件的发生，可以是合同当事人一方引起的，也可以是任何第三人行为引起；而违反合同则是由于当事人一方或双方的过错造成的。 </a:t>
            </a:r>
            <a:endParaRPr lang="zh-CN" altLang="en-GB" sz="2800" dirty="0">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2995771581"/>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3459" name="Rectangle 3"/>
          <p:cNvSpPr>
            <a:spLocks noGrp="1" noChangeArrowheads="1"/>
          </p:cNvSpPr>
          <p:nvPr>
            <p:ph type="body" idx="4294967295"/>
          </p:nvPr>
        </p:nvSpPr>
        <p:spPr>
          <a:xfrm>
            <a:off x="958850" y="1196975"/>
            <a:ext cx="11231563" cy="5400675"/>
          </a:xfrm>
          <a:prstGeom prst="rect">
            <a:avLst/>
          </a:prstGeom>
        </p:spPr>
        <p:txBody>
          <a:bodyPr/>
          <a:lstStyle/>
          <a:p>
            <a:pPr marL="0" indent="0">
              <a:buFontTx/>
              <a:buNone/>
            </a:pPr>
            <a:r>
              <a:rPr lang="zh-CN" altLang="en-US" b="1" dirty="0" smtClean="0">
                <a:latin typeface="宋体" panose="02010600030101010101" pitchFamily="2" charset="-122"/>
                <a:ea typeface="宋体" panose="02010600030101010101" pitchFamily="2" charset="-122"/>
              </a:rPr>
              <a:t>**索赔</a:t>
            </a:r>
            <a:r>
              <a:rPr lang="zh-CN" altLang="en-US" b="1" dirty="0">
                <a:latin typeface="宋体" panose="02010600030101010101" pitchFamily="2" charset="-122"/>
                <a:ea typeface="宋体" panose="02010600030101010101" pitchFamily="2" charset="-122"/>
              </a:rPr>
              <a:t>与违约责任的区别</a:t>
            </a:r>
            <a:r>
              <a:rPr lang="zh-CN" altLang="en-US" dirty="0">
                <a:latin typeface="宋体" panose="02010600030101010101" pitchFamily="2" charset="-122"/>
                <a:ea typeface="宋体" panose="02010600030101010101" pitchFamily="2" charset="-122"/>
              </a:rPr>
              <a:t> </a:t>
            </a:r>
          </a:p>
          <a:p>
            <a:pPr marL="0" indent="0">
              <a:buFontTx/>
              <a:buNone/>
            </a:pPr>
            <a:r>
              <a:rPr lang="zh-CN" altLang="en-US" dirty="0">
                <a:latin typeface="宋体" panose="02010600030101010101" pitchFamily="2" charset="-122"/>
                <a:ea typeface="宋体" panose="02010600030101010101" pitchFamily="2" charset="-122"/>
              </a:rPr>
              <a:t>    （</a:t>
            </a:r>
            <a:r>
              <a:rPr lang="en-US" altLang="zh-CN" dirty="0">
                <a:latin typeface="宋体" panose="02010600030101010101" pitchFamily="2" charset="-122"/>
                <a:ea typeface="宋体" panose="02010600030101010101" pitchFamily="2" charset="-122"/>
              </a:rPr>
              <a:t>4</a:t>
            </a:r>
            <a:r>
              <a:rPr lang="zh-CN" altLang="en-US" dirty="0">
                <a:latin typeface="宋体" panose="02010600030101010101" pitchFamily="2" charset="-122"/>
                <a:ea typeface="宋体" panose="02010600030101010101" pitchFamily="2" charset="-122"/>
              </a:rPr>
              <a:t>）一定要有造成损失的结果才能提出索赔，因此索赔具有补偿性；而合同违约不一定要造成损失结果，因为违约具有惩罚性。 </a:t>
            </a:r>
            <a:endParaRPr lang="en-US" altLang="zh-CN" dirty="0">
              <a:latin typeface="宋体" panose="02010600030101010101" pitchFamily="2" charset="-122"/>
              <a:ea typeface="宋体" panose="02010600030101010101" pitchFamily="2" charset="-122"/>
            </a:endParaRPr>
          </a:p>
          <a:p>
            <a:pPr marL="0" indent="0">
              <a:buFontTx/>
              <a:buNone/>
            </a:pPr>
            <a:r>
              <a:rPr lang="zh-CN" altLang="en-US" dirty="0">
                <a:latin typeface="宋体" panose="02010600030101010101" pitchFamily="2" charset="-122"/>
                <a:ea typeface="宋体" panose="02010600030101010101" pitchFamily="2" charset="-122"/>
              </a:rPr>
              <a:t>    （</a:t>
            </a:r>
            <a:r>
              <a:rPr lang="en-US" altLang="zh-CN" dirty="0">
                <a:latin typeface="宋体" panose="02010600030101010101" pitchFamily="2" charset="-122"/>
                <a:ea typeface="宋体" panose="02010600030101010101" pitchFamily="2" charset="-122"/>
              </a:rPr>
              <a:t>5</a:t>
            </a:r>
            <a:r>
              <a:rPr lang="zh-CN" altLang="en-US" dirty="0">
                <a:latin typeface="宋体" panose="02010600030101010101" pitchFamily="2" charset="-122"/>
                <a:ea typeface="宋体" panose="02010600030101010101" pitchFamily="2" charset="-122"/>
              </a:rPr>
              <a:t>）索赔的损失与被索赔人的行为不一定存在法律上的因果关系，如因业主指定分包商原因造成承包商损失的，承包商可以向业主索赔等；而违反合同的行为与违约事实之间存在因果关系。 </a:t>
            </a:r>
          </a:p>
          <a:p>
            <a:pPr marL="0" indent="0">
              <a:buFontTx/>
              <a:buNone/>
            </a:pPr>
            <a:r>
              <a:rPr lang="zh-CN" altLang="en-US" dirty="0">
                <a:latin typeface="宋体" panose="02010600030101010101" pitchFamily="2" charset="-122"/>
                <a:ea typeface="宋体" panose="02010600030101010101" pitchFamily="2" charset="-122"/>
              </a:rPr>
              <a:t>  </a:t>
            </a:r>
            <a:endParaRPr lang="zh-CN" altLang="en-GB" dirty="0">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705529243"/>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4294967295"/>
          </p:nvPr>
        </p:nvSpPr>
        <p:spPr>
          <a:xfrm>
            <a:off x="0" y="1071563"/>
            <a:ext cx="11053763" cy="5467350"/>
          </a:xfrm>
          <a:prstGeom prst="rect">
            <a:avLst/>
          </a:prstGeom>
        </p:spPr>
        <p:txBody>
          <a:bodyPr>
            <a:normAutofit/>
          </a:bodyPr>
          <a:lstStyle/>
          <a:p>
            <a:r>
              <a:rPr lang="zh-CN" altLang="en-US" dirty="0" smtClean="0"/>
              <a:t>二、</a:t>
            </a:r>
            <a:r>
              <a:rPr lang="zh-CN" altLang="zh-CN" b="1" dirty="0"/>
              <a:t>索赔的</a:t>
            </a:r>
            <a:r>
              <a:rPr lang="zh-CN" altLang="zh-CN" b="1" dirty="0" smtClean="0"/>
              <a:t>分类</a:t>
            </a:r>
            <a:endParaRPr lang="en-US" altLang="zh-CN" b="1" dirty="0" smtClean="0"/>
          </a:p>
          <a:p>
            <a:r>
              <a:rPr lang="zh-CN" altLang="zh-CN" dirty="0"/>
              <a:t>按索赔的当事人</a:t>
            </a:r>
            <a:r>
              <a:rPr lang="zh-CN" altLang="zh-CN" dirty="0" smtClean="0"/>
              <a:t>分类</a:t>
            </a:r>
            <a:endParaRPr lang="en-US" altLang="zh-CN" dirty="0" smtClean="0"/>
          </a:p>
          <a:p>
            <a:endParaRPr lang="en-US" altLang="zh-CN" dirty="0"/>
          </a:p>
          <a:p>
            <a:r>
              <a:rPr lang="zh-CN" altLang="zh-CN" dirty="0"/>
              <a:t>按索赔目的</a:t>
            </a:r>
            <a:r>
              <a:rPr lang="zh-CN" altLang="zh-CN" dirty="0" smtClean="0"/>
              <a:t>分类</a:t>
            </a:r>
            <a:endParaRPr lang="en-US" altLang="zh-CN" dirty="0" smtClean="0"/>
          </a:p>
          <a:p>
            <a:endParaRPr lang="en-US" altLang="zh-CN" dirty="0"/>
          </a:p>
          <a:p>
            <a:endParaRPr lang="en-US" altLang="zh-CN" dirty="0" smtClean="0"/>
          </a:p>
          <a:p>
            <a:r>
              <a:rPr lang="zh-CN" altLang="zh-CN" dirty="0" smtClean="0"/>
              <a:t>按</a:t>
            </a:r>
            <a:r>
              <a:rPr lang="zh-CN" altLang="zh-CN" dirty="0"/>
              <a:t>索赔事件的性质</a:t>
            </a:r>
            <a:r>
              <a:rPr lang="zh-CN" altLang="zh-CN" dirty="0" smtClean="0"/>
              <a:t>分类</a:t>
            </a:r>
            <a:endParaRPr lang="en-US" altLang="zh-CN" dirty="0" smtClean="0"/>
          </a:p>
          <a:p>
            <a:endParaRPr lang="en-US" altLang="zh-CN" dirty="0" smtClean="0"/>
          </a:p>
          <a:p>
            <a:endParaRPr lang="en-US" altLang="zh-CN" dirty="0"/>
          </a:p>
          <a:p>
            <a:r>
              <a:rPr lang="zh-CN" altLang="zh-CN" dirty="0"/>
              <a:t>按索赔的合同依据</a:t>
            </a:r>
            <a:r>
              <a:rPr lang="zh-CN" altLang="zh-CN" dirty="0" smtClean="0"/>
              <a:t>分类</a:t>
            </a:r>
            <a:r>
              <a:rPr lang="en-US" altLang="zh-CN" dirty="0" smtClean="0"/>
              <a:t>:</a:t>
            </a:r>
          </a:p>
        </p:txBody>
      </p:sp>
      <p:sp>
        <p:nvSpPr>
          <p:cNvPr id="30" name="标题 1"/>
          <p:cNvSpPr>
            <a:spLocks noGrp="1"/>
          </p:cNvSpPr>
          <p:nvPr>
            <p:ph type="title" idx="4294967295"/>
          </p:nvPr>
        </p:nvSpPr>
        <p:spPr>
          <a:xfrm>
            <a:off x="0" y="122238"/>
            <a:ext cx="9413875" cy="581025"/>
          </a:xfrm>
          <a:prstGeom prst="rect">
            <a:avLst/>
          </a:prstGeom>
        </p:spPr>
        <p:txBody>
          <a:bodyPr/>
          <a:lstStyle/>
          <a:p>
            <a:r>
              <a:rPr lang="zh-CN" altLang="en-US" dirty="0" smtClean="0"/>
              <a:t>任务六 学习建设工程施工索赔</a:t>
            </a:r>
            <a:endParaRPr lang="zh-CN" altLang="en-US" dirty="0"/>
          </a:p>
        </p:txBody>
      </p:sp>
      <p:sp>
        <p:nvSpPr>
          <p:cNvPr id="9" name="双大括号 8"/>
          <p:cNvSpPr/>
          <p:nvPr/>
        </p:nvSpPr>
        <p:spPr>
          <a:xfrm>
            <a:off x="4367014" y="1484784"/>
            <a:ext cx="3168352" cy="720080"/>
          </a:xfrm>
          <a:prstGeom prst="bracePair">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600"/>
          </a:p>
        </p:txBody>
      </p:sp>
      <p:sp>
        <p:nvSpPr>
          <p:cNvPr id="10" name="TextBox 9"/>
          <p:cNvSpPr txBox="1"/>
          <p:nvPr/>
        </p:nvSpPr>
        <p:spPr>
          <a:xfrm>
            <a:off x="4727054" y="1268760"/>
            <a:ext cx="4032448" cy="412421"/>
          </a:xfrm>
          <a:prstGeom prst="rect">
            <a:avLst/>
          </a:prstGeom>
          <a:noFill/>
        </p:spPr>
        <p:txBody>
          <a:bodyPr wrap="square" rtlCol="0">
            <a:spAutoFit/>
          </a:bodyPr>
          <a:lstStyle/>
          <a:p>
            <a:pPr>
              <a:lnSpc>
                <a:spcPct val="130000"/>
              </a:lnSpc>
            </a:pPr>
            <a:r>
              <a:rPr lang="zh-CN" altLang="zh-CN" sz="1600" dirty="0"/>
              <a:t>承包人与发包人之间的索赔</a:t>
            </a:r>
            <a:endParaRPr lang="zh-CN" altLang="en-US" sz="1600" dirty="0" smtClean="0">
              <a:ea typeface="微软雅黑" panose="020B0503020204020204" pitchFamily="34" charset="-122"/>
            </a:endParaRPr>
          </a:p>
        </p:txBody>
      </p:sp>
      <p:sp>
        <p:nvSpPr>
          <p:cNvPr id="11" name="TextBox 10"/>
          <p:cNvSpPr txBox="1"/>
          <p:nvPr/>
        </p:nvSpPr>
        <p:spPr>
          <a:xfrm>
            <a:off x="4727054" y="1879925"/>
            <a:ext cx="3096344" cy="412421"/>
          </a:xfrm>
          <a:prstGeom prst="rect">
            <a:avLst/>
          </a:prstGeom>
          <a:noFill/>
        </p:spPr>
        <p:txBody>
          <a:bodyPr wrap="square" rtlCol="0">
            <a:spAutoFit/>
          </a:bodyPr>
          <a:lstStyle/>
          <a:p>
            <a:pPr>
              <a:lnSpc>
                <a:spcPct val="130000"/>
              </a:lnSpc>
            </a:pPr>
            <a:r>
              <a:rPr lang="zh-CN" altLang="zh-CN" sz="1600" dirty="0"/>
              <a:t>总承包和分包人之间的索赔</a:t>
            </a:r>
            <a:endParaRPr lang="zh-CN" altLang="en-US" sz="1600" dirty="0" smtClean="0">
              <a:ea typeface="微软雅黑" panose="020B0503020204020204" pitchFamily="34" charset="-122"/>
            </a:endParaRPr>
          </a:p>
        </p:txBody>
      </p:sp>
      <p:sp>
        <p:nvSpPr>
          <p:cNvPr id="12" name="双大括号 11"/>
          <p:cNvSpPr/>
          <p:nvPr/>
        </p:nvSpPr>
        <p:spPr>
          <a:xfrm>
            <a:off x="3754946" y="2748618"/>
            <a:ext cx="1692188" cy="720080"/>
          </a:xfrm>
          <a:prstGeom prst="bracePair">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3" name="TextBox 12"/>
          <p:cNvSpPr txBox="1"/>
          <p:nvPr/>
        </p:nvSpPr>
        <p:spPr>
          <a:xfrm>
            <a:off x="4006974" y="2564904"/>
            <a:ext cx="2088232" cy="412421"/>
          </a:xfrm>
          <a:prstGeom prst="rect">
            <a:avLst/>
          </a:prstGeom>
          <a:noFill/>
        </p:spPr>
        <p:txBody>
          <a:bodyPr wrap="square" rtlCol="0">
            <a:spAutoFit/>
          </a:bodyPr>
          <a:lstStyle/>
          <a:p>
            <a:pPr>
              <a:lnSpc>
                <a:spcPct val="130000"/>
              </a:lnSpc>
            </a:pPr>
            <a:r>
              <a:rPr lang="zh-CN" altLang="zh-CN" sz="1600" dirty="0"/>
              <a:t>工期</a:t>
            </a:r>
            <a:r>
              <a:rPr lang="zh-CN" altLang="zh-CN" sz="1600" dirty="0" smtClean="0"/>
              <a:t>索赔</a:t>
            </a:r>
            <a:endParaRPr lang="zh-CN" altLang="zh-CN" sz="1600" dirty="0"/>
          </a:p>
        </p:txBody>
      </p:sp>
      <p:sp>
        <p:nvSpPr>
          <p:cNvPr id="15" name="TextBox 14"/>
          <p:cNvSpPr txBox="1"/>
          <p:nvPr/>
        </p:nvSpPr>
        <p:spPr>
          <a:xfrm>
            <a:off x="4006974" y="3054410"/>
            <a:ext cx="1656184" cy="412421"/>
          </a:xfrm>
          <a:prstGeom prst="rect">
            <a:avLst/>
          </a:prstGeom>
          <a:noFill/>
        </p:spPr>
        <p:txBody>
          <a:bodyPr wrap="square" rtlCol="0">
            <a:spAutoFit/>
          </a:bodyPr>
          <a:lstStyle/>
          <a:p>
            <a:pPr>
              <a:lnSpc>
                <a:spcPct val="130000"/>
              </a:lnSpc>
            </a:pPr>
            <a:r>
              <a:rPr lang="zh-CN" altLang="zh-CN" sz="1600" dirty="0"/>
              <a:t>费用索赔</a:t>
            </a:r>
            <a:endParaRPr lang="zh-CN" altLang="en-US" sz="1600" dirty="0" smtClean="0">
              <a:ea typeface="微软雅黑" panose="020B0503020204020204" pitchFamily="34" charset="-122"/>
            </a:endParaRPr>
          </a:p>
        </p:txBody>
      </p:sp>
      <p:sp>
        <p:nvSpPr>
          <p:cNvPr id="16" name="双大括号 15"/>
          <p:cNvSpPr/>
          <p:nvPr/>
        </p:nvSpPr>
        <p:spPr>
          <a:xfrm>
            <a:off x="4601040" y="3684933"/>
            <a:ext cx="5004556" cy="1980220"/>
          </a:xfrm>
          <a:prstGeom prst="bracePair">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7" name="TextBox 16"/>
          <p:cNvSpPr txBox="1"/>
          <p:nvPr/>
        </p:nvSpPr>
        <p:spPr>
          <a:xfrm>
            <a:off x="5303118" y="3486642"/>
            <a:ext cx="2232248" cy="412421"/>
          </a:xfrm>
          <a:prstGeom prst="rect">
            <a:avLst/>
          </a:prstGeom>
          <a:noFill/>
        </p:spPr>
        <p:txBody>
          <a:bodyPr wrap="square" rtlCol="0">
            <a:spAutoFit/>
          </a:bodyPr>
          <a:lstStyle/>
          <a:p>
            <a:pPr>
              <a:lnSpc>
                <a:spcPct val="130000"/>
              </a:lnSpc>
            </a:pPr>
            <a:r>
              <a:rPr lang="zh-CN" altLang="zh-CN" sz="1600" dirty="0"/>
              <a:t>工程延误</a:t>
            </a:r>
            <a:r>
              <a:rPr lang="zh-CN" altLang="zh-CN" sz="1600" dirty="0" smtClean="0"/>
              <a:t>索赔</a:t>
            </a:r>
            <a:endParaRPr lang="zh-CN" altLang="zh-CN" sz="1600" dirty="0"/>
          </a:p>
        </p:txBody>
      </p:sp>
      <p:sp>
        <p:nvSpPr>
          <p:cNvPr id="20" name="TextBox 19"/>
          <p:cNvSpPr txBox="1"/>
          <p:nvPr/>
        </p:nvSpPr>
        <p:spPr>
          <a:xfrm>
            <a:off x="5242640" y="3977294"/>
            <a:ext cx="2232248" cy="412421"/>
          </a:xfrm>
          <a:prstGeom prst="rect">
            <a:avLst/>
          </a:prstGeom>
          <a:noFill/>
        </p:spPr>
        <p:txBody>
          <a:bodyPr wrap="square" rtlCol="0">
            <a:spAutoFit/>
          </a:bodyPr>
          <a:lstStyle/>
          <a:p>
            <a:pPr>
              <a:lnSpc>
                <a:spcPct val="130000"/>
              </a:lnSpc>
            </a:pPr>
            <a:r>
              <a:rPr lang="zh-CN" altLang="zh-CN" sz="1600" dirty="0"/>
              <a:t>加速施工索赔</a:t>
            </a:r>
          </a:p>
        </p:txBody>
      </p:sp>
      <p:sp>
        <p:nvSpPr>
          <p:cNvPr id="21" name="TextBox 20"/>
          <p:cNvSpPr txBox="1"/>
          <p:nvPr/>
        </p:nvSpPr>
        <p:spPr>
          <a:xfrm>
            <a:off x="5212206" y="4476450"/>
            <a:ext cx="2232248" cy="412421"/>
          </a:xfrm>
          <a:prstGeom prst="rect">
            <a:avLst/>
          </a:prstGeom>
          <a:noFill/>
        </p:spPr>
        <p:txBody>
          <a:bodyPr wrap="square" rtlCol="0">
            <a:spAutoFit/>
          </a:bodyPr>
          <a:lstStyle/>
          <a:p>
            <a:pPr>
              <a:lnSpc>
                <a:spcPct val="130000"/>
              </a:lnSpc>
            </a:pPr>
            <a:r>
              <a:rPr lang="zh-CN" altLang="zh-CN" sz="1600" dirty="0"/>
              <a:t>工程变更索赔</a:t>
            </a:r>
          </a:p>
        </p:txBody>
      </p:sp>
      <p:sp>
        <p:nvSpPr>
          <p:cNvPr id="22" name="TextBox 21"/>
          <p:cNvSpPr txBox="1"/>
          <p:nvPr/>
        </p:nvSpPr>
        <p:spPr>
          <a:xfrm>
            <a:off x="5212206" y="4807386"/>
            <a:ext cx="2232248" cy="412421"/>
          </a:xfrm>
          <a:prstGeom prst="rect">
            <a:avLst/>
          </a:prstGeom>
          <a:noFill/>
        </p:spPr>
        <p:txBody>
          <a:bodyPr wrap="square" rtlCol="0">
            <a:spAutoFit/>
          </a:bodyPr>
          <a:lstStyle/>
          <a:p>
            <a:pPr>
              <a:lnSpc>
                <a:spcPct val="130000"/>
              </a:lnSpc>
            </a:pPr>
            <a:r>
              <a:rPr lang="zh-CN" altLang="zh-CN" sz="1600" dirty="0"/>
              <a:t>合同终止的索赔</a:t>
            </a:r>
          </a:p>
        </p:txBody>
      </p:sp>
      <p:sp>
        <p:nvSpPr>
          <p:cNvPr id="23" name="TextBox 22"/>
          <p:cNvSpPr txBox="1"/>
          <p:nvPr/>
        </p:nvSpPr>
        <p:spPr>
          <a:xfrm>
            <a:off x="6780920" y="3499081"/>
            <a:ext cx="2232248" cy="584775"/>
          </a:xfrm>
          <a:prstGeom prst="rect">
            <a:avLst/>
          </a:prstGeom>
          <a:noFill/>
        </p:spPr>
        <p:txBody>
          <a:bodyPr wrap="square" rtlCol="0">
            <a:spAutoFit/>
          </a:bodyPr>
          <a:lstStyle/>
          <a:p>
            <a:r>
              <a:rPr lang="zh-CN" altLang="zh-CN" sz="1600" dirty="0"/>
              <a:t>不可预见的不利条件索赔</a:t>
            </a:r>
          </a:p>
        </p:txBody>
      </p:sp>
      <p:sp>
        <p:nvSpPr>
          <p:cNvPr id="24" name="TextBox 23"/>
          <p:cNvSpPr txBox="1"/>
          <p:nvPr/>
        </p:nvSpPr>
        <p:spPr>
          <a:xfrm>
            <a:off x="6780920" y="4147950"/>
            <a:ext cx="2232248" cy="338554"/>
          </a:xfrm>
          <a:prstGeom prst="rect">
            <a:avLst/>
          </a:prstGeom>
          <a:noFill/>
        </p:spPr>
        <p:txBody>
          <a:bodyPr wrap="square" rtlCol="0">
            <a:spAutoFit/>
          </a:bodyPr>
          <a:lstStyle/>
          <a:p>
            <a:r>
              <a:rPr lang="zh-CN" altLang="zh-CN" sz="1600" dirty="0"/>
              <a:t>不可抗力事件的索赔</a:t>
            </a:r>
          </a:p>
        </p:txBody>
      </p:sp>
      <p:sp>
        <p:nvSpPr>
          <p:cNvPr id="25" name="TextBox 24"/>
          <p:cNvSpPr txBox="1"/>
          <p:nvPr/>
        </p:nvSpPr>
        <p:spPr>
          <a:xfrm>
            <a:off x="6780920" y="4675043"/>
            <a:ext cx="2232248" cy="338554"/>
          </a:xfrm>
          <a:prstGeom prst="rect">
            <a:avLst/>
          </a:prstGeom>
          <a:noFill/>
        </p:spPr>
        <p:txBody>
          <a:bodyPr wrap="square" rtlCol="0">
            <a:spAutoFit/>
          </a:bodyPr>
          <a:lstStyle/>
          <a:p>
            <a:r>
              <a:rPr lang="zh-CN" altLang="zh-CN" sz="1600" dirty="0"/>
              <a:t>其他索赔</a:t>
            </a:r>
          </a:p>
        </p:txBody>
      </p:sp>
      <p:sp>
        <p:nvSpPr>
          <p:cNvPr id="26" name="双大括号 25"/>
          <p:cNvSpPr/>
          <p:nvPr/>
        </p:nvSpPr>
        <p:spPr>
          <a:xfrm>
            <a:off x="4925076" y="5805264"/>
            <a:ext cx="2519378" cy="720080"/>
          </a:xfrm>
          <a:prstGeom prst="bracePair">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600"/>
          </a:p>
        </p:txBody>
      </p:sp>
      <p:sp>
        <p:nvSpPr>
          <p:cNvPr id="27" name="TextBox 26"/>
          <p:cNvSpPr txBox="1"/>
          <p:nvPr/>
        </p:nvSpPr>
        <p:spPr>
          <a:xfrm>
            <a:off x="5051090" y="5805264"/>
            <a:ext cx="2052228" cy="412421"/>
          </a:xfrm>
          <a:prstGeom prst="rect">
            <a:avLst/>
          </a:prstGeom>
          <a:noFill/>
        </p:spPr>
        <p:txBody>
          <a:bodyPr wrap="square" rtlCol="0">
            <a:spAutoFit/>
          </a:bodyPr>
          <a:lstStyle/>
          <a:p>
            <a:pPr>
              <a:lnSpc>
                <a:spcPct val="130000"/>
              </a:lnSpc>
            </a:pPr>
            <a:r>
              <a:rPr lang="zh-CN" altLang="zh-CN" sz="1600" dirty="0"/>
              <a:t>合同中明示的</a:t>
            </a:r>
            <a:r>
              <a:rPr lang="zh-CN" altLang="zh-CN" sz="1600" dirty="0" smtClean="0"/>
              <a:t>索赔</a:t>
            </a:r>
            <a:endParaRPr lang="zh-CN" altLang="zh-CN" sz="1600" dirty="0"/>
          </a:p>
        </p:txBody>
      </p:sp>
      <p:sp>
        <p:nvSpPr>
          <p:cNvPr id="29" name="TextBox 28"/>
          <p:cNvSpPr txBox="1"/>
          <p:nvPr/>
        </p:nvSpPr>
        <p:spPr>
          <a:xfrm>
            <a:off x="5105096" y="6168742"/>
            <a:ext cx="1998222" cy="338554"/>
          </a:xfrm>
          <a:prstGeom prst="rect">
            <a:avLst/>
          </a:prstGeom>
          <a:noFill/>
        </p:spPr>
        <p:txBody>
          <a:bodyPr wrap="square" rtlCol="0">
            <a:spAutoFit/>
          </a:bodyPr>
          <a:lstStyle/>
          <a:p>
            <a:r>
              <a:rPr lang="zh-CN" altLang="zh-CN" sz="1600" dirty="0"/>
              <a:t>合同中默示的索赔</a:t>
            </a:r>
          </a:p>
        </p:txBody>
      </p:sp>
    </p:spTree>
    <p:extLst>
      <p:ext uri="{BB962C8B-B14F-4D97-AF65-F5344CB8AC3E}">
        <p14:creationId xmlns:p14="http://schemas.microsoft.com/office/powerpoint/2010/main" val="2658002122"/>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4294967295"/>
          </p:nvPr>
        </p:nvSpPr>
        <p:spPr>
          <a:xfrm>
            <a:off x="0" y="1071563"/>
            <a:ext cx="11053763" cy="5467350"/>
          </a:xfrm>
          <a:prstGeom prst="rect">
            <a:avLst/>
          </a:prstGeom>
        </p:spPr>
        <p:txBody>
          <a:bodyPr>
            <a:normAutofit lnSpcReduction="10000"/>
          </a:bodyPr>
          <a:lstStyle/>
          <a:p>
            <a:r>
              <a:rPr lang="zh-CN" altLang="zh-CN" b="1" dirty="0"/>
              <a:t>三、索赔的起因</a:t>
            </a:r>
            <a:endParaRPr lang="zh-CN" altLang="zh-CN" dirty="0"/>
          </a:p>
          <a:p>
            <a:r>
              <a:rPr lang="en-US" altLang="zh-CN" dirty="0" smtClean="0"/>
              <a:t>1.</a:t>
            </a:r>
            <a:r>
              <a:rPr lang="zh-CN" altLang="zh-CN" dirty="0" smtClean="0"/>
              <a:t>当事人违约</a:t>
            </a:r>
            <a:endParaRPr lang="en-US" altLang="zh-CN" dirty="0" smtClean="0"/>
          </a:p>
          <a:p>
            <a:pPr>
              <a:spcBef>
                <a:spcPct val="25000"/>
              </a:spcBef>
              <a:buNone/>
            </a:pPr>
            <a:r>
              <a:rPr lang="zh-CN" altLang="en-US" dirty="0">
                <a:solidFill>
                  <a:srgbClr val="0000FF"/>
                </a:solidFill>
                <a:latin typeface="宋体" panose="02010600030101010101" pitchFamily="2" charset="-122"/>
                <a:ea typeface="宋体" panose="02010600030101010101" pitchFamily="2" charset="-122"/>
              </a:rPr>
              <a:t>①发包人：</a:t>
            </a:r>
            <a:r>
              <a:rPr lang="zh-CN" altLang="en-US" dirty="0">
                <a:latin typeface="宋体" panose="02010600030101010101" pitchFamily="2" charset="-122"/>
                <a:ea typeface="宋体" panose="02010600030101010101" pitchFamily="2" charset="-122"/>
              </a:rPr>
              <a:t>表现为没有为承包人提供合同约定的施工</a:t>
            </a:r>
            <a:r>
              <a:rPr lang="zh-CN" altLang="en-US" dirty="0">
                <a:solidFill>
                  <a:srgbClr val="FF0066"/>
                </a:solidFill>
                <a:latin typeface="宋体" panose="02010600030101010101" pitchFamily="2" charset="-122"/>
                <a:ea typeface="宋体" panose="02010600030101010101" pitchFamily="2" charset="-122"/>
              </a:rPr>
              <a:t>条件</a:t>
            </a:r>
            <a:r>
              <a:rPr lang="zh-CN" altLang="en-US" dirty="0">
                <a:latin typeface="宋体" panose="02010600030101010101" pitchFamily="2" charset="-122"/>
                <a:ea typeface="宋体" panose="02010600030101010101" pitchFamily="2" charset="-122"/>
              </a:rPr>
              <a:t>、未按照合同约定的期限和数额付款等； </a:t>
            </a:r>
          </a:p>
          <a:p>
            <a:pPr>
              <a:lnSpc>
                <a:spcPct val="120000"/>
              </a:lnSpc>
              <a:spcBef>
                <a:spcPct val="30000"/>
              </a:spcBef>
              <a:buFontTx/>
              <a:buNone/>
            </a:pPr>
            <a:r>
              <a:rPr lang="zh-CN" altLang="en-US" dirty="0">
                <a:solidFill>
                  <a:srgbClr val="0000FF"/>
                </a:solidFill>
                <a:latin typeface="宋体" panose="02010600030101010101" pitchFamily="2" charset="-122"/>
                <a:ea typeface="宋体" panose="02010600030101010101" pitchFamily="2" charset="-122"/>
              </a:rPr>
              <a:t>    ②监理人：</a:t>
            </a:r>
            <a:r>
              <a:rPr lang="zh-CN" altLang="en-US" dirty="0">
                <a:latin typeface="宋体" panose="02010600030101010101" pitchFamily="2" charset="-122"/>
                <a:ea typeface="宋体" panose="02010600030101010101" pitchFamily="2" charset="-122"/>
              </a:rPr>
              <a:t>表现为未能按合同约定完成工作，如未能及时发出图纸、指令等也视为发包人违约；</a:t>
            </a:r>
          </a:p>
          <a:p>
            <a:pPr>
              <a:lnSpc>
                <a:spcPct val="120000"/>
              </a:lnSpc>
              <a:spcBef>
                <a:spcPct val="30000"/>
              </a:spcBef>
              <a:buFontTx/>
              <a:buNone/>
            </a:pPr>
            <a:r>
              <a:rPr lang="zh-CN" altLang="en-US" dirty="0">
                <a:latin typeface="宋体" panose="02010600030101010101" pitchFamily="2" charset="-122"/>
                <a:ea typeface="宋体" panose="02010600030101010101" pitchFamily="2" charset="-122"/>
              </a:rPr>
              <a:t>    </a:t>
            </a:r>
            <a:r>
              <a:rPr lang="zh-CN" altLang="en-US" dirty="0">
                <a:solidFill>
                  <a:srgbClr val="0000FF"/>
                </a:solidFill>
                <a:latin typeface="宋体" panose="02010600030101010101" pitchFamily="2" charset="-122"/>
                <a:ea typeface="宋体" panose="02010600030101010101" pitchFamily="2" charset="-122"/>
              </a:rPr>
              <a:t>③承包人：</a:t>
            </a:r>
            <a:r>
              <a:rPr lang="zh-CN" altLang="en-US" dirty="0">
                <a:latin typeface="宋体" panose="02010600030101010101" pitchFamily="2" charset="-122"/>
                <a:ea typeface="宋体" panose="02010600030101010101" pitchFamily="2" charset="-122"/>
              </a:rPr>
              <a:t>表现为没有按合同约定的质量、期限完成施工，或者由于不当行为</a:t>
            </a:r>
            <a:endParaRPr lang="zh-CN" altLang="en-US" dirty="0">
              <a:solidFill>
                <a:srgbClr val="0000FF"/>
              </a:solidFill>
              <a:latin typeface="宋体" panose="02010600030101010101" pitchFamily="2" charset="-122"/>
              <a:ea typeface="宋体" panose="02010600030101010101" pitchFamily="2" charset="-122"/>
            </a:endParaRPr>
          </a:p>
          <a:p>
            <a:endParaRPr lang="zh-CN" altLang="zh-CN" dirty="0"/>
          </a:p>
          <a:p>
            <a:r>
              <a:rPr lang="en-US" altLang="zh-CN" dirty="0" smtClean="0"/>
              <a:t>2.</a:t>
            </a:r>
            <a:r>
              <a:rPr lang="zh-CN" altLang="zh-CN" dirty="0" smtClean="0"/>
              <a:t>不可抗力</a:t>
            </a:r>
            <a:r>
              <a:rPr lang="zh-CN" altLang="zh-CN" dirty="0"/>
              <a:t>或不利的物质</a:t>
            </a:r>
            <a:r>
              <a:rPr lang="zh-CN" altLang="zh-CN" dirty="0" smtClean="0"/>
              <a:t>条件</a:t>
            </a:r>
            <a:endParaRPr lang="en-US" altLang="zh-CN" dirty="0" smtClean="0"/>
          </a:p>
          <a:p>
            <a:pPr>
              <a:spcBef>
                <a:spcPct val="20000"/>
              </a:spcBef>
              <a:buNone/>
            </a:pPr>
            <a:r>
              <a:rPr lang="zh-CN" altLang="en-US" dirty="0">
                <a:solidFill>
                  <a:srgbClr val="0000FF"/>
                </a:solidFill>
                <a:latin typeface="宋体" panose="02010600030101010101" pitchFamily="2" charset="-122"/>
                <a:ea typeface="宋体" panose="02010600030101010101" pitchFamily="2" charset="-122"/>
              </a:rPr>
              <a:t> ①自然事件：</a:t>
            </a:r>
            <a:r>
              <a:rPr lang="zh-CN" altLang="en-US" dirty="0">
                <a:latin typeface="宋体" panose="02010600030101010101" pitchFamily="2" charset="-122"/>
                <a:ea typeface="宋体" panose="02010600030101010101" pitchFamily="2" charset="-122"/>
              </a:rPr>
              <a:t>表现为工程施工过程中不可避免发生并不能克服的自然灾害，包括地震、海啸、瘟疫、水灾等 ； </a:t>
            </a:r>
          </a:p>
          <a:p>
            <a:pPr>
              <a:spcBef>
                <a:spcPct val="20000"/>
              </a:spcBef>
              <a:buNone/>
            </a:pPr>
            <a:r>
              <a:rPr lang="zh-CN" altLang="en-US" dirty="0">
                <a:solidFill>
                  <a:srgbClr val="0000FF"/>
                </a:solidFill>
                <a:latin typeface="宋体" panose="02010600030101010101" pitchFamily="2" charset="-122"/>
                <a:ea typeface="宋体" panose="02010600030101010101" pitchFamily="2" charset="-122"/>
              </a:rPr>
              <a:t>    ②社会事件：</a:t>
            </a:r>
            <a:r>
              <a:rPr lang="zh-CN" altLang="en-US" dirty="0">
                <a:latin typeface="宋体" panose="02010600030101010101" pitchFamily="2" charset="-122"/>
                <a:ea typeface="宋体" panose="02010600030101010101" pitchFamily="2" charset="-122"/>
              </a:rPr>
              <a:t>表现为国家政策、法律、法令的变更，战争、罢工等 </a:t>
            </a:r>
            <a:endParaRPr lang="en-US" altLang="zh-CN" dirty="0" smtClean="0">
              <a:latin typeface="宋体" panose="02010600030101010101" pitchFamily="2" charset="-122"/>
              <a:ea typeface="宋体" panose="02010600030101010101" pitchFamily="2" charset="-122"/>
            </a:endParaRPr>
          </a:p>
          <a:p>
            <a:pPr>
              <a:spcBef>
                <a:spcPct val="20000"/>
              </a:spcBef>
              <a:buNone/>
            </a:pPr>
            <a:r>
              <a:rPr lang="zh-CN" altLang="zh-CN" dirty="0"/>
              <a:t>不利的物质</a:t>
            </a:r>
            <a:r>
              <a:rPr lang="zh-CN" altLang="zh-CN" dirty="0" smtClean="0"/>
              <a:t>条件</a:t>
            </a:r>
            <a:r>
              <a:rPr lang="zh-CN" altLang="en-US" dirty="0" smtClean="0"/>
              <a:t>：</a:t>
            </a:r>
            <a:endParaRPr lang="en-US" altLang="zh-CN" dirty="0"/>
          </a:p>
          <a:p>
            <a:pPr>
              <a:spcBef>
                <a:spcPct val="20000"/>
              </a:spcBef>
              <a:buNone/>
            </a:pPr>
            <a:r>
              <a:rPr lang="zh-CN" altLang="en-US" dirty="0" smtClean="0">
                <a:latin typeface="宋体" panose="02010600030101010101" pitchFamily="2" charset="-122"/>
                <a:ea typeface="宋体" panose="02010600030101010101" pitchFamily="2" charset="-122"/>
              </a:rPr>
              <a:t>承包人</a:t>
            </a:r>
            <a:r>
              <a:rPr lang="zh-CN" altLang="en-US" dirty="0">
                <a:latin typeface="宋体" panose="02010600030101010101" pitchFamily="2" charset="-122"/>
                <a:ea typeface="宋体" panose="02010600030101010101" pitchFamily="2" charset="-122"/>
              </a:rPr>
              <a:t>在施工现场遇到的不可预见的自然物质条件、非自然的物质障碍和污染物，包括地下和水文</a:t>
            </a:r>
            <a:r>
              <a:rPr lang="zh-CN" altLang="en-US" dirty="0" smtClean="0">
                <a:latin typeface="宋体" panose="02010600030101010101" pitchFamily="2" charset="-122"/>
                <a:ea typeface="宋体" panose="02010600030101010101" pitchFamily="2" charset="-122"/>
              </a:rPr>
              <a:t>条件。</a:t>
            </a:r>
            <a:endParaRPr lang="zh-CN" altLang="zh-CN" dirty="0"/>
          </a:p>
          <a:p>
            <a:endParaRPr lang="zh-CN" altLang="en-US" dirty="0"/>
          </a:p>
        </p:txBody>
      </p:sp>
      <p:sp>
        <p:nvSpPr>
          <p:cNvPr id="4" name="标题 1"/>
          <p:cNvSpPr>
            <a:spLocks noGrp="1"/>
          </p:cNvSpPr>
          <p:nvPr>
            <p:ph type="title" idx="4294967295"/>
          </p:nvPr>
        </p:nvSpPr>
        <p:spPr>
          <a:xfrm>
            <a:off x="0" y="122238"/>
            <a:ext cx="9413875" cy="581025"/>
          </a:xfrm>
          <a:prstGeom prst="rect">
            <a:avLst/>
          </a:prstGeom>
        </p:spPr>
        <p:txBody>
          <a:bodyPr/>
          <a:lstStyle/>
          <a:p>
            <a:r>
              <a:rPr lang="zh-CN" altLang="en-US" dirty="0" smtClean="0"/>
              <a:t>任务六 学习建设工程施工索赔</a:t>
            </a:r>
            <a:endParaRPr lang="zh-CN" altLang="en-US" dirty="0"/>
          </a:p>
        </p:txBody>
      </p:sp>
    </p:spTree>
    <p:extLst>
      <p:ext uri="{BB962C8B-B14F-4D97-AF65-F5344CB8AC3E}">
        <p14:creationId xmlns:p14="http://schemas.microsoft.com/office/powerpoint/2010/main" val="84874482"/>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542855" y="1322027"/>
            <a:ext cx="11014229" cy="4681282"/>
          </a:xfrm>
          <a:prstGeom prst="rect">
            <a:avLst/>
          </a:prstGeom>
        </p:spPr>
        <p:txBody>
          <a:bodyPr wrap="square">
            <a:spAutoFit/>
          </a:bodyPr>
          <a:lstStyle/>
          <a:p>
            <a:pPr>
              <a:lnSpc>
                <a:spcPct val="110000"/>
              </a:lnSpc>
              <a:spcBef>
                <a:spcPct val="25000"/>
              </a:spcBef>
              <a:buFontTx/>
              <a:buNone/>
            </a:pPr>
            <a:r>
              <a:rPr lang="en-US" altLang="zh-CN" sz="2800" dirty="0" smtClean="0">
                <a:solidFill>
                  <a:srgbClr val="0000FF"/>
                </a:solidFill>
                <a:latin typeface="宋体" panose="02010600030101010101" pitchFamily="2" charset="-122"/>
                <a:ea typeface="宋体" panose="02010600030101010101" pitchFamily="2" charset="-122"/>
              </a:rPr>
              <a:t>3. </a:t>
            </a:r>
            <a:r>
              <a:rPr lang="zh-CN" altLang="en-US" sz="2800" dirty="0">
                <a:solidFill>
                  <a:srgbClr val="0000FF"/>
                </a:solidFill>
                <a:latin typeface="宋体" panose="02010600030101010101" pitchFamily="2" charset="-122"/>
                <a:ea typeface="宋体" panose="02010600030101010101" pitchFamily="2" charset="-122"/>
              </a:rPr>
              <a:t>合同缺陷：</a:t>
            </a:r>
            <a:r>
              <a:rPr lang="zh-CN" altLang="en-US" sz="2800" dirty="0">
                <a:solidFill>
                  <a:schemeClr val="accent1">
                    <a:lumMod val="75000"/>
                  </a:schemeClr>
                </a:solidFill>
                <a:latin typeface="宋体" panose="02010600030101010101" pitchFamily="2" charset="-122"/>
                <a:ea typeface="宋体" panose="02010600030101010101" pitchFamily="2" charset="-122"/>
              </a:rPr>
              <a:t>表现为合同文件规定不严谨甚至矛盾、合同中的遗漏或错误。</a:t>
            </a:r>
          </a:p>
          <a:p>
            <a:pPr>
              <a:lnSpc>
                <a:spcPct val="110000"/>
              </a:lnSpc>
              <a:spcBef>
                <a:spcPct val="25000"/>
              </a:spcBef>
              <a:buFontTx/>
              <a:buNone/>
            </a:pPr>
            <a:r>
              <a:rPr lang="en-US" altLang="zh-CN" sz="2800" dirty="0" smtClean="0">
                <a:solidFill>
                  <a:srgbClr val="0000FF"/>
                </a:solidFill>
                <a:latin typeface="宋体" panose="02010600030101010101" pitchFamily="2" charset="-122"/>
                <a:ea typeface="宋体" panose="02010600030101010101" pitchFamily="2" charset="-122"/>
              </a:rPr>
              <a:t>4. </a:t>
            </a:r>
            <a:r>
              <a:rPr lang="zh-CN" altLang="en-US" sz="2800" dirty="0">
                <a:solidFill>
                  <a:srgbClr val="0000FF"/>
                </a:solidFill>
                <a:latin typeface="宋体" panose="02010600030101010101" pitchFamily="2" charset="-122"/>
                <a:ea typeface="宋体" panose="02010600030101010101" pitchFamily="2" charset="-122"/>
              </a:rPr>
              <a:t>合同变更：</a:t>
            </a:r>
            <a:r>
              <a:rPr lang="zh-CN" altLang="en-US" sz="2800" dirty="0">
                <a:solidFill>
                  <a:schemeClr val="accent1">
                    <a:lumMod val="75000"/>
                  </a:schemeClr>
                </a:solidFill>
                <a:latin typeface="宋体" panose="02010600030101010101" pitchFamily="2" charset="-122"/>
                <a:ea typeface="宋体" panose="02010600030101010101" pitchFamily="2" charset="-122"/>
              </a:rPr>
              <a:t>表现为设计变更、施工方法变更、追加或者取消某些工作、合同规定的其他变更等。</a:t>
            </a:r>
          </a:p>
          <a:p>
            <a:pPr>
              <a:lnSpc>
                <a:spcPct val="110000"/>
              </a:lnSpc>
              <a:spcBef>
                <a:spcPct val="25000"/>
              </a:spcBef>
              <a:buFontTx/>
              <a:buNone/>
            </a:pPr>
            <a:r>
              <a:rPr lang="en-US" altLang="zh-CN" sz="2800" dirty="0" smtClean="0">
                <a:solidFill>
                  <a:srgbClr val="0000FF"/>
                </a:solidFill>
                <a:latin typeface="宋体" panose="02010600030101010101" pitchFamily="2" charset="-122"/>
                <a:ea typeface="宋体" panose="02010600030101010101" pitchFamily="2" charset="-122"/>
              </a:rPr>
              <a:t>5. </a:t>
            </a:r>
            <a:r>
              <a:rPr lang="zh-CN" altLang="en-US" sz="2800" dirty="0">
                <a:solidFill>
                  <a:srgbClr val="0000FF"/>
                </a:solidFill>
                <a:latin typeface="宋体" panose="02010600030101010101" pitchFamily="2" charset="-122"/>
                <a:ea typeface="宋体" panose="02010600030101010101" pitchFamily="2" charset="-122"/>
              </a:rPr>
              <a:t>监理人指令：</a:t>
            </a:r>
            <a:r>
              <a:rPr lang="zh-CN" altLang="en-US" sz="2800" dirty="0">
                <a:solidFill>
                  <a:schemeClr val="accent1">
                    <a:lumMod val="75000"/>
                  </a:schemeClr>
                </a:solidFill>
                <a:latin typeface="宋体" panose="02010600030101010101" pitchFamily="2" charset="-122"/>
                <a:ea typeface="宋体" panose="02010600030101010101" pitchFamily="2" charset="-122"/>
              </a:rPr>
              <a:t>监理人指令承包人加速施工、进行某项工作、更换某些材料、采取某些措施等。但是这些指令不是由于承包人的原因造成的。 </a:t>
            </a:r>
          </a:p>
          <a:p>
            <a:pPr>
              <a:lnSpc>
                <a:spcPct val="110000"/>
              </a:lnSpc>
              <a:spcBef>
                <a:spcPct val="25000"/>
              </a:spcBef>
              <a:buFontTx/>
              <a:buNone/>
            </a:pPr>
            <a:r>
              <a:rPr lang="en-US" altLang="zh-CN" sz="2800" dirty="0" smtClean="0">
                <a:solidFill>
                  <a:srgbClr val="0000FF"/>
                </a:solidFill>
                <a:latin typeface="宋体" panose="02010600030101010101" pitchFamily="2" charset="-122"/>
                <a:ea typeface="宋体" panose="02010600030101010101" pitchFamily="2" charset="-122"/>
              </a:rPr>
              <a:t>6. </a:t>
            </a:r>
            <a:r>
              <a:rPr lang="zh-CN" altLang="en-US" sz="2800" dirty="0">
                <a:solidFill>
                  <a:srgbClr val="0000FF"/>
                </a:solidFill>
                <a:latin typeface="宋体" panose="02010600030101010101" pitchFamily="2" charset="-122"/>
                <a:ea typeface="宋体" panose="02010600030101010101" pitchFamily="2" charset="-122"/>
              </a:rPr>
              <a:t>其他第三方原因：</a:t>
            </a:r>
            <a:r>
              <a:rPr lang="zh-CN" altLang="en-US" sz="2800" dirty="0">
                <a:solidFill>
                  <a:schemeClr val="accent1">
                    <a:lumMod val="75000"/>
                  </a:schemeClr>
                </a:solidFill>
                <a:latin typeface="宋体" panose="02010600030101010101" pitchFamily="2" charset="-122"/>
                <a:ea typeface="宋体" panose="02010600030101010101" pitchFamily="2" charset="-122"/>
              </a:rPr>
              <a:t>常表现为与工程有关的第三方的问题而引起的对本工程的不利影响。   </a:t>
            </a:r>
          </a:p>
        </p:txBody>
      </p:sp>
    </p:spTree>
    <p:extLst>
      <p:ext uri="{BB962C8B-B14F-4D97-AF65-F5344CB8AC3E}">
        <p14:creationId xmlns:p14="http://schemas.microsoft.com/office/powerpoint/2010/main" val="2337116761"/>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4294967295"/>
          </p:nvPr>
        </p:nvSpPr>
        <p:spPr>
          <a:xfrm>
            <a:off x="0" y="1071563"/>
            <a:ext cx="11053763" cy="5467350"/>
          </a:xfrm>
          <a:prstGeom prst="rect">
            <a:avLst/>
          </a:prstGeom>
        </p:spPr>
        <p:txBody>
          <a:bodyPr>
            <a:normAutofit/>
          </a:bodyPr>
          <a:lstStyle/>
          <a:p>
            <a:r>
              <a:rPr lang="zh-CN" altLang="zh-CN" dirty="0"/>
              <a:t>三、</a:t>
            </a:r>
            <a:r>
              <a:rPr lang="zh-CN" altLang="zh-CN" b="1" dirty="0"/>
              <a:t>承包人的索赔程序</a:t>
            </a:r>
            <a:endParaRPr lang="zh-CN" altLang="zh-CN" dirty="0"/>
          </a:p>
          <a:p>
            <a:r>
              <a:rPr lang="en-US" altLang="zh-CN" b="1" dirty="0"/>
              <a:t>(</a:t>
            </a:r>
            <a:r>
              <a:rPr lang="zh-CN" altLang="zh-CN" b="1" dirty="0"/>
              <a:t>一</a:t>
            </a:r>
            <a:r>
              <a:rPr lang="en-US" altLang="zh-CN" b="1" dirty="0"/>
              <a:t>)</a:t>
            </a:r>
            <a:r>
              <a:rPr lang="zh-CN" altLang="zh-CN" b="1" dirty="0"/>
              <a:t>承包人提出索赔要求</a:t>
            </a:r>
            <a:endParaRPr lang="zh-CN" altLang="zh-CN" dirty="0"/>
          </a:p>
          <a:p>
            <a:r>
              <a:rPr lang="en-US" altLang="zh-CN" b="1" dirty="0"/>
              <a:t>1</a:t>
            </a:r>
            <a:r>
              <a:rPr lang="zh-CN" altLang="zh-CN" b="1" dirty="0"/>
              <a:t>．发出索赔意向通知</a:t>
            </a:r>
            <a:endParaRPr lang="zh-CN" altLang="zh-CN" dirty="0"/>
          </a:p>
          <a:p>
            <a:r>
              <a:rPr lang="en-US" altLang="zh-CN" b="1" dirty="0"/>
              <a:t>2</a:t>
            </a:r>
            <a:r>
              <a:rPr lang="zh-CN" altLang="zh-CN" b="1" dirty="0"/>
              <a:t>．递交索赔报告</a:t>
            </a:r>
            <a:endParaRPr lang="zh-CN" altLang="zh-CN" dirty="0"/>
          </a:p>
          <a:p>
            <a:r>
              <a:rPr lang="en-US" altLang="zh-CN" b="1" dirty="0"/>
              <a:t>(</a:t>
            </a:r>
            <a:r>
              <a:rPr lang="zh-CN" altLang="zh-CN" b="1" dirty="0"/>
              <a:t>二</a:t>
            </a:r>
            <a:r>
              <a:rPr lang="en-US" altLang="zh-CN" b="1" dirty="0"/>
              <a:t>)</a:t>
            </a:r>
            <a:r>
              <a:rPr lang="zh-CN" altLang="zh-CN" b="1" dirty="0"/>
              <a:t>工程师审核索赔报告</a:t>
            </a:r>
            <a:endParaRPr lang="zh-CN" altLang="zh-CN" dirty="0"/>
          </a:p>
          <a:p>
            <a:r>
              <a:rPr lang="en-US" altLang="zh-CN" b="1" dirty="0"/>
              <a:t>1</a:t>
            </a:r>
            <a:r>
              <a:rPr lang="zh-CN" altLang="zh-CN" b="1" dirty="0"/>
              <a:t>．工程师审核承包人的索赔申请</a:t>
            </a:r>
            <a:endParaRPr lang="zh-CN" altLang="zh-CN" dirty="0"/>
          </a:p>
          <a:p>
            <a:r>
              <a:rPr lang="en-US" altLang="zh-CN" b="1" dirty="0"/>
              <a:t>2</a:t>
            </a:r>
            <a:r>
              <a:rPr lang="zh-CN" altLang="zh-CN" b="1" dirty="0"/>
              <a:t>．判定索赔成立的原则</a:t>
            </a:r>
            <a:endParaRPr lang="zh-CN" altLang="zh-CN" dirty="0"/>
          </a:p>
          <a:p>
            <a:r>
              <a:rPr lang="en-US" altLang="zh-CN" b="1" dirty="0"/>
              <a:t>3</a:t>
            </a:r>
            <a:r>
              <a:rPr lang="zh-CN" altLang="zh-CN" b="1" dirty="0"/>
              <a:t>．工程师审查索赔报告</a:t>
            </a:r>
            <a:endParaRPr lang="zh-CN" altLang="zh-CN" dirty="0"/>
          </a:p>
          <a:p>
            <a:r>
              <a:rPr lang="en-US" altLang="zh-CN" b="1" dirty="0"/>
              <a:t>(</a:t>
            </a:r>
            <a:r>
              <a:rPr lang="zh-CN" altLang="zh-CN" b="1" dirty="0"/>
              <a:t>三</a:t>
            </a:r>
            <a:r>
              <a:rPr lang="en-US" altLang="zh-CN" b="1" dirty="0"/>
              <a:t>)</a:t>
            </a:r>
            <a:r>
              <a:rPr lang="zh-CN" altLang="zh-CN" b="1" dirty="0"/>
              <a:t>确定合理的补偿额</a:t>
            </a:r>
            <a:endParaRPr lang="zh-CN" altLang="zh-CN" dirty="0"/>
          </a:p>
          <a:p>
            <a:r>
              <a:rPr lang="en-US" altLang="zh-CN" b="1" dirty="0"/>
              <a:t>1</a:t>
            </a:r>
            <a:r>
              <a:rPr lang="zh-CN" altLang="zh-CN" b="1" dirty="0"/>
              <a:t>．工程师与承包人协商补偿</a:t>
            </a:r>
            <a:endParaRPr lang="zh-CN" altLang="zh-CN" dirty="0"/>
          </a:p>
          <a:p>
            <a:r>
              <a:rPr lang="en-US" altLang="zh-CN" b="1" dirty="0"/>
              <a:t>2</a:t>
            </a:r>
            <a:r>
              <a:rPr lang="zh-CN" altLang="zh-CN" b="1" dirty="0"/>
              <a:t>．工程师索赔处理决定</a:t>
            </a:r>
            <a:endParaRPr lang="zh-CN" altLang="zh-CN" dirty="0"/>
          </a:p>
          <a:p>
            <a:r>
              <a:rPr lang="en-US" altLang="zh-CN" b="1" dirty="0"/>
              <a:t>(</a:t>
            </a:r>
            <a:r>
              <a:rPr lang="zh-CN" altLang="zh-CN" b="1" dirty="0"/>
              <a:t>四</a:t>
            </a:r>
            <a:r>
              <a:rPr lang="en-US" altLang="zh-CN" b="1" dirty="0"/>
              <a:t>)</a:t>
            </a:r>
            <a:r>
              <a:rPr lang="zh-CN" altLang="zh-CN" b="1" dirty="0"/>
              <a:t>发包人审查索赔处理</a:t>
            </a:r>
            <a:endParaRPr lang="zh-CN" altLang="zh-CN" dirty="0"/>
          </a:p>
          <a:p>
            <a:r>
              <a:rPr lang="en-US" altLang="zh-CN" b="1" dirty="0"/>
              <a:t>(</a:t>
            </a:r>
            <a:r>
              <a:rPr lang="zh-CN" altLang="zh-CN" b="1" dirty="0"/>
              <a:t>五</a:t>
            </a:r>
            <a:r>
              <a:rPr lang="en-US" altLang="zh-CN" b="1" dirty="0"/>
              <a:t>)</a:t>
            </a:r>
            <a:r>
              <a:rPr lang="zh-CN" altLang="zh-CN" b="1" dirty="0"/>
              <a:t>承包人是否接受最终索赔处理</a:t>
            </a:r>
            <a:endParaRPr lang="zh-CN" altLang="zh-CN" dirty="0"/>
          </a:p>
          <a:p>
            <a:endParaRPr lang="zh-CN" altLang="en-US" dirty="0"/>
          </a:p>
        </p:txBody>
      </p:sp>
      <p:sp>
        <p:nvSpPr>
          <p:cNvPr id="4" name="标题 1"/>
          <p:cNvSpPr>
            <a:spLocks noGrp="1"/>
          </p:cNvSpPr>
          <p:nvPr>
            <p:ph type="title" idx="4294967295"/>
          </p:nvPr>
        </p:nvSpPr>
        <p:spPr>
          <a:xfrm>
            <a:off x="0" y="122238"/>
            <a:ext cx="9413875" cy="581025"/>
          </a:xfrm>
          <a:prstGeom prst="rect">
            <a:avLst/>
          </a:prstGeom>
        </p:spPr>
        <p:txBody>
          <a:bodyPr/>
          <a:lstStyle/>
          <a:p>
            <a:r>
              <a:rPr lang="zh-CN" altLang="en-US" dirty="0" smtClean="0"/>
              <a:t>任务六 学习建设工程施工索赔</a:t>
            </a:r>
            <a:endParaRPr lang="zh-CN" altLang="en-US" dirty="0"/>
          </a:p>
        </p:txBody>
      </p:sp>
    </p:spTree>
    <p:extLst>
      <p:ext uri="{BB962C8B-B14F-4D97-AF65-F5344CB8AC3E}">
        <p14:creationId xmlns:p14="http://schemas.microsoft.com/office/powerpoint/2010/main" val="3527667614"/>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ChangeArrowheads="1"/>
          </p:cNvSpPr>
          <p:nvPr/>
        </p:nvSpPr>
        <p:spPr bwMode="auto">
          <a:xfrm>
            <a:off x="323280" y="846139"/>
            <a:ext cx="10751267" cy="4824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nSpc>
                <a:spcPct val="110000"/>
              </a:lnSpc>
              <a:spcBef>
                <a:spcPct val="25000"/>
              </a:spcBef>
              <a:buFontTx/>
              <a:buNone/>
            </a:pPr>
            <a:r>
              <a:rPr lang="zh-CN" altLang="en-US" sz="2800" dirty="0">
                <a:solidFill>
                  <a:schemeClr val="accent2"/>
                </a:solidFill>
                <a:latin typeface="宋体" panose="02010600030101010101" pitchFamily="2" charset="-122"/>
                <a:ea typeface="宋体" panose="02010600030101010101" pitchFamily="2" charset="-122"/>
              </a:rPr>
              <a:t>一、工程索赔的处理程序</a:t>
            </a:r>
          </a:p>
          <a:p>
            <a:pPr>
              <a:lnSpc>
                <a:spcPct val="110000"/>
              </a:lnSpc>
              <a:spcBef>
                <a:spcPct val="25000"/>
              </a:spcBef>
              <a:buFontTx/>
              <a:buNone/>
            </a:pPr>
            <a:r>
              <a:rPr lang="en-US" sz="2800" dirty="0">
                <a:solidFill>
                  <a:srgbClr val="0000FF"/>
                </a:solidFill>
                <a:latin typeface="宋体" panose="02010600030101010101" pitchFamily="2" charset="-122"/>
                <a:ea typeface="宋体" panose="02010600030101010101" pitchFamily="2" charset="-122"/>
              </a:rPr>
              <a:t>《</a:t>
            </a:r>
            <a:r>
              <a:rPr lang="zh-CN" altLang="en-US" sz="2800" dirty="0">
                <a:solidFill>
                  <a:srgbClr val="0000FF"/>
                </a:solidFill>
                <a:latin typeface="宋体" panose="02010600030101010101" pitchFamily="2" charset="-122"/>
                <a:ea typeface="宋体" panose="02010600030101010101" pitchFamily="2" charset="-122"/>
              </a:rPr>
              <a:t>建设工程工程量清单计价规范</a:t>
            </a:r>
            <a:r>
              <a:rPr lang="en-US" sz="2800" dirty="0">
                <a:solidFill>
                  <a:srgbClr val="0000FF"/>
                </a:solidFill>
                <a:latin typeface="宋体" panose="02010600030101010101" pitchFamily="2" charset="-122"/>
                <a:ea typeface="宋体" panose="02010600030101010101" pitchFamily="2" charset="-122"/>
              </a:rPr>
              <a:t>》</a:t>
            </a:r>
            <a:r>
              <a:rPr lang="zh-CN" altLang="en-US" sz="2800" dirty="0">
                <a:solidFill>
                  <a:srgbClr val="0000FF"/>
                </a:solidFill>
                <a:latin typeface="宋体" panose="02010600030101010101" pitchFamily="2" charset="-122"/>
                <a:ea typeface="宋体" panose="02010600030101010101" pitchFamily="2" charset="-122"/>
              </a:rPr>
              <a:t>规定的索赔程序    </a:t>
            </a:r>
            <a:endParaRPr lang="zh-CN" altLang="en-US" dirty="0">
              <a:solidFill>
                <a:srgbClr val="0000FF"/>
              </a:solidFill>
              <a:latin typeface="宋体" panose="02010600030101010101" pitchFamily="2" charset="-122"/>
              <a:ea typeface="宋体" panose="02010600030101010101" pitchFamily="2" charset="-122"/>
            </a:endParaRPr>
          </a:p>
        </p:txBody>
      </p:sp>
      <p:sp>
        <p:nvSpPr>
          <p:cNvPr id="29700" name="Rectangle 4"/>
          <p:cNvSpPr>
            <a:spLocks noChangeArrowheads="1"/>
          </p:cNvSpPr>
          <p:nvPr/>
        </p:nvSpPr>
        <p:spPr bwMode="auto">
          <a:xfrm>
            <a:off x="0" y="2210872"/>
            <a:ext cx="18470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zh-CN" altLang="en-US"/>
          </a:p>
        </p:txBody>
      </p:sp>
      <p:graphicFrame>
        <p:nvGraphicFramePr>
          <p:cNvPr id="29701" name="Object 5"/>
          <p:cNvGraphicFramePr>
            <a:graphicFrameLocks noGrp="1" noChangeAspect="1"/>
          </p:cNvGraphicFramePr>
          <p:nvPr>
            <p:ph idx="4294967295"/>
          </p:nvPr>
        </p:nvGraphicFramePr>
        <p:xfrm>
          <a:off x="0" y="2457450"/>
          <a:ext cx="11517313" cy="3754438"/>
        </p:xfrm>
        <a:graphic>
          <a:graphicData uri="http://schemas.openxmlformats.org/presentationml/2006/ole">
            <mc:AlternateContent xmlns:mc="http://schemas.openxmlformats.org/markup-compatibility/2006">
              <mc:Choice xmlns:v="urn:schemas-microsoft-com:vml" Requires="v">
                <p:oleObj spid="_x0000_s1033" r:id="rId3" imgW="7820025" imgH="3038475" progId="Paint.Picture">
                  <p:embed/>
                </p:oleObj>
              </mc:Choice>
              <mc:Fallback>
                <p:oleObj r:id="rId3" imgW="7820025" imgH="3038475" progId="Paint.Picture">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2457450"/>
                        <a:ext cx="11517313" cy="3754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188639024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4294967295"/>
          </p:nvPr>
        </p:nvSpPr>
        <p:spPr>
          <a:xfrm>
            <a:off x="0" y="1071563"/>
            <a:ext cx="11053763" cy="5467350"/>
          </a:xfrm>
          <a:prstGeom prst="rect">
            <a:avLst/>
          </a:prstGeom>
        </p:spPr>
        <p:txBody>
          <a:bodyPr/>
          <a:lstStyle/>
          <a:p>
            <a:r>
              <a:rPr lang="zh-CN" altLang="zh-CN" b="1" dirty="0"/>
              <a:t>四、发包人的</a:t>
            </a:r>
            <a:r>
              <a:rPr lang="zh-CN" altLang="zh-CN" b="1" dirty="0" smtClean="0"/>
              <a:t>索赔</a:t>
            </a:r>
            <a:endParaRPr lang="en-US" altLang="zh-CN" b="1" dirty="0" smtClean="0"/>
          </a:p>
          <a:p>
            <a:r>
              <a:rPr lang="zh-CN" altLang="zh-CN" dirty="0"/>
              <a:t>业主可以索赔的条款涉及的内容</a:t>
            </a:r>
          </a:p>
          <a:p>
            <a:endParaRPr lang="zh-CN" altLang="zh-CN" dirty="0"/>
          </a:p>
          <a:p>
            <a:endParaRPr lang="zh-CN" altLang="en-US" dirty="0"/>
          </a:p>
        </p:txBody>
      </p:sp>
      <p:sp>
        <p:nvSpPr>
          <p:cNvPr id="5" name="标题 1"/>
          <p:cNvSpPr>
            <a:spLocks noGrp="1"/>
          </p:cNvSpPr>
          <p:nvPr>
            <p:ph type="title" idx="4294967295"/>
          </p:nvPr>
        </p:nvSpPr>
        <p:spPr>
          <a:xfrm>
            <a:off x="0" y="122238"/>
            <a:ext cx="9413875" cy="581025"/>
          </a:xfrm>
          <a:prstGeom prst="rect">
            <a:avLst/>
          </a:prstGeom>
        </p:spPr>
        <p:txBody>
          <a:bodyPr/>
          <a:lstStyle/>
          <a:p>
            <a:r>
              <a:rPr lang="zh-CN" altLang="en-US" dirty="0" smtClean="0"/>
              <a:t>任务六 学习建设工程施工索赔</a:t>
            </a:r>
            <a:endParaRPr lang="zh-CN" altLang="en-US" dirty="0"/>
          </a:p>
        </p:txBody>
      </p:sp>
      <p:graphicFrame>
        <p:nvGraphicFramePr>
          <p:cNvPr id="4" name="表格 3"/>
          <p:cNvGraphicFramePr>
            <a:graphicFrameLocks noGrp="1"/>
          </p:cNvGraphicFramePr>
          <p:nvPr>
            <p:extLst>
              <p:ext uri="{D42A27DB-BD31-4B8C-83A1-F6EECF244321}">
                <p14:modId xmlns:p14="http://schemas.microsoft.com/office/powerpoint/2010/main" val="2723434190"/>
              </p:ext>
            </p:extLst>
          </p:nvPr>
        </p:nvGraphicFramePr>
        <p:xfrm>
          <a:off x="1630710" y="2564904"/>
          <a:ext cx="8496944" cy="3888442"/>
        </p:xfrm>
        <a:graphic>
          <a:graphicData uri="http://schemas.openxmlformats.org/drawingml/2006/table">
            <a:tbl>
              <a:tblPr>
                <a:tableStyleId>{3C2FFA5D-87B4-456A-9821-1D502468CF0F}</a:tableStyleId>
              </a:tblPr>
              <a:tblGrid>
                <a:gridCol w="697942"/>
                <a:gridCol w="900345"/>
                <a:gridCol w="6898657"/>
              </a:tblGrid>
              <a:tr h="648072">
                <a:tc>
                  <a:txBody>
                    <a:bodyPr/>
                    <a:lstStyle/>
                    <a:p>
                      <a:pPr algn="just">
                        <a:spcAft>
                          <a:spcPts val="0"/>
                        </a:spcAft>
                      </a:pPr>
                      <a:r>
                        <a:rPr lang="zh-CN" sz="1200" dirty="0">
                          <a:solidFill>
                            <a:schemeClr val="tx1"/>
                          </a:solidFill>
                          <a:effectLst/>
                        </a:rPr>
                        <a:t>序号</a:t>
                      </a:r>
                      <a:endParaRPr lang="zh-CN" sz="1000" dirty="0">
                        <a:solidFill>
                          <a:schemeClr val="tx1"/>
                        </a:solidFill>
                        <a:effectLst/>
                        <a:latin typeface="宋体"/>
                        <a:cs typeface="Courier New"/>
                      </a:endParaRPr>
                    </a:p>
                  </a:txBody>
                  <a:tcPr marL="68580" marR="68580" marT="0" marB="0" anchor="ctr"/>
                </a:tc>
                <a:tc>
                  <a:txBody>
                    <a:bodyPr/>
                    <a:lstStyle/>
                    <a:p>
                      <a:pPr algn="just">
                        <a:spcAft>
                          <a:spcPts val="0"/>
                        </a:spcAft>
                      </a:pPr>
                      <a:r>
                        <a:rPr lang="zh-CN" sz="1200" dirty="0">
                          <a:solidFill>
                            <a:schemeClr val="tx1"/>
                          </a:solidFill>
                          <a:effectLst/>
                        </a:rPr>
                        <a:t>条款号</a:t>
                      </a:r>
                      <a:endParaRPr lang="zh-CN" sz="1000" dirty="0">
                        <a:solidFill>
                          <a:schemeClr val="tx1"/>
                        </a:solidFill>
                        <a:effectLst/>
                        <a:latin typeface="宋体"/>
                        <a:cs typeface="Courier New"/>
                      </a:endParaRPr>
                    </a:p>
                  </a:txBody>
                  <a:tcPr marL="68580" marR="68580" marT="0" marB="0" anchor="ctr"/>
                </a:tc>
                <a:tc>
                  <a:txBody>
                    <a:bodyPr/>
                    <a:lstStyle/>
                    <a:p>
                      <a:pPr indent="252095" algn="just">
                        <a:spcAft>
                          <a:spcPts val="0"/>
                        </a:spcAft>
                      </a:pPr>
                      <a:r>
                        <a:rPr lang="zh-CN" sz="1200" dirty="0">
                          <a:solidFill>
                            <a:schemeClr val="tx1"/>
                          </a:solidFill>
                          <a:effectLst/>
                        </a:rPr>
                        <a:t>内容</a:t>
                      </a:r>
                      <a:endParaRPr lang="zh-CN" sz="1000" dirty="0">
                        <a:solidFill>
                          <a:schemeClr val="tx1"/>
                        </a:solidFill>
                        <a:effectLst/>
                        <a:latin typeface="宋体"/>
                        <a:cs typeface="Courier New"/>
                      </a:endParaRPr>
                    </a:p>
                  </a:txBody>
                  <a:tcPr marL="68580" marR="68580" marT="0" marB="0" anchor="ctr"/>
                </a:tc>
              </a:tr>
              <a:tr h="324037">
                <a:tc>
                  <a:txBody>
                    <a:bodyPr/>
                    <a:lstStyle/>
                    <a:p>
                      <a:pPr algn="just">
                        <a:spcAft>
                          <a:spcPts val="0"/>
                        </a:spcAft>
                      </a:pPr>
                      <a:r>
                        <a:rPr lang="en-US" sz="1050">
                          <a:solidFill>
                            <a:schemeClr val="tx1"/>
                          </a:solidFill>
                          <a:effectLst/>
                        </a:rPr>
                        <a:t>1</a:t>
                      </a:r>
                      <a:endParaRPr lang="zh-CN" sz="1000">
                        <a:solidFill>
                          <a:schemeClr val="tx1"/>
                        </a:solidFill>
                        <a:effectLst/>
                        <a:latin typeface="宋体"/>
                        <a:cs typeface="Courier New"/>
                      </a:endParaRPr>
                    </a:p>
                  </a:txBody>
                  <a:tcPr marL="68580" marR="68580" marT="0" marB="0" anchor="ctr"/>
                </a:tc>
                <a:tc>
                  <a:txBody>
                    <a:bodyPr/>
                    <a:lstStyle/>
                    <a:p>
                      <a:pPr algn="just">
                        <a:spcAft>
                          <a:spcPts val="0"/>
                        </a:spcAft>
                      </a:pPr>
                      <a:r>
                        <a:rPr lang="en-US" sz="1050">
                          <a:solidFill>
                            <a:schemeClr val="tx1"/>
                          </a:solidFill>
                          <a:effectLst/>
                        </a:rPr>
                        <a:t>7.5</a:t>
                      </a:r>
                      <a:endParaRPr lang="zh-CN" sz="1000">
                        <a:solidFill>
                          <a:schemeClr val="tx1"/>
                        </a:solidFill>
                        <a:effectLst/>
                        <a:latin typeface="宋体"/>
                        <a:cs typeface="Courier New"/>
                      </a:endParaRPr>
                    </a:p>
                  </a:txBody>
                  <a:tcPr marL="68580" marR="68580" marT="0" marB="0" anchor="ctr"/>
                </a:tc>
                <a:tc>
                  <a:txBody>
                    <a:bodyPr/>
                    <a:lstStyle/>
                    <a:p>
                      <a:pPr indent="252095" algn="just">
                        <a:spcAft>
                          <a:spcPts val="0"/>
                        </a:spcAft>
                      </a:pPr>
                      <a:r>
                        <a:rPr lang="zh-CN" sz="1200">
                          <a:solidFill>
                            <a:schemeClr val="tx1"/>
                          </a:solidFill>
                          <a:effectLst/>
                        </a:rPr>
                        <a:t>拒收不合格的材料和工程</a:t>
                      </a:r>
                      <a:endParaRPr lang="zh-CN" sz="1000">
                        <a:solidFill>
                          <a:schemeClr val="tx1"/>
                        </a:solidFill>
                        <a:effectLst/>
                        <a:latin typeface="宋体"/>
                        <a:cs typeface="Courier New"/>
                      </a:endParaRPr>
                    </a:p>
                  </a:txBody>
                  <a:tcPr marL="68580" marR="68580" marT="0" marB="0" anchor="ctr"/>
                </a:tc>
              </a:tr>
              <a:tr h="324037">
                <a:tc>
                  <a:txBody>
                    <a:bodyPr/>
                    <a:lstStyle/>
                    <a:p>
                      <a:pPr algn="just">
                        <a:spcAft>
                          <a:spcPts val="0"/>
                        </a:spcAft>
                      </a:pPr>
                      <a:r>
                        <a:rPr lang="en-US" sz="1050">
                          <a:solidFill>
                            <a:schemeClr val="tx1"/>
                          </a:solidFill>
                          <a:effectLst/>
                        </a:rPr>
                        <a:t>2</a:t>
                      </a:r>
                      <a:endParaRPr lang="zh-CN" sz="1000">
                        <a:solidFill>
                          <a:schemeClr val="tx1"/>
                        </a:solidFill>
                        <a:effectLst/>
                        <a:latin typeface="宋体"/>
                        <a:cs typeface="Courier New"/>
                      </a:endParaRPr>
                    </a:p>
                  </a:txBody>
                  <a:tcPr marL="68580" marR="68580" marT="0" marB="0" anchor="ctr"/>
                </a:tc>
                <a:tc>
                  <a:txBody>
                    <a:bodyPr/>
                    <a:lstStyle/>
                    <a:p>
                      <a:pPr algn="just">
                        <a:spcAft>
                          <a:spcPts val="0"/>
                        </a:spcAft>
                      </a:pPr>
                      <a:r>
                        <a:rPr lang="en-US" sz="1050">
                          <a:solidFill>
                            <a:schemeClr val="tx1"/>
                          </a:solidFill>
                          <a:effectLst/>
                        </a:rPr>
                        <a:t>7.6</a:t>
                      </a:r>
                      <a:endParaRPr lang="zh-CN" sz="1000">
                        <a:solidFill>
                          <a:schemeClr val="tx1"/>
                        </a:solidFill>
                        <a:effectLst/>
                        <a:latin typeface="宋体"/>
                        <a:cs typeface="Courier New"/>
                      </a:endParaRPr>
                    </a:p>
                  </a:txBody>
                  <a:tcPr marL="68580" marR="68580" marT="0" marB="0" anchor="ctr"/>
                </a:tc>
                <a:tc>
                  <a:txBody>
                    <a:bodyPr/>
                    <a:lstStyle/>
                    <a:p>
                      <a:pPr indent="252095" algn="just">
                        <a:spcAft>
                          <a:spcPts val="0"/>
                        </a:spcAft>
                      </a:pPr>
                      <a:r>
                        <a:rPr lang="zh-CN" sz="1200" dirty="0">
                          <a:solidFill>
                            <a:schemeClr val="tx1"/>
                          </a:solidFill>
                          <a:effectLst/>
                        </a:rPr>
                        <a:t>承包人未能按照工程师的指示完成缺陷补救工作</a:t>
                      </a:r>
                      <a:endParaRPr lang="zh-CN" sz="1000" dirty="0">
                        <a:solidFill>
                          <a:schemeClr val="tx1"/>
                        </a:solidFill>
                        <a:effectLst/>
                        <a:latin typeface="宋体"/>
                        <a:cs typeface="Courier New"/>
                      </a:endParaRPr>
                    </a:p>
                  </a:txBody>
                  <a:tcPr marL="68580" marR="68580" marT="0" marB="0" anchor="ctr"/>
                </a:tc>
              </a:tr>
              <a:tr h="324037">
                <a:tc>
                  <a:txBody>
                    <a:bodyPr/>
                    <a:lstStyle/>
                    <a:p>
                      <a:pPr algn="just">
                        <a:spcAft>
                          <a:spcPts val="0"/>
                        </a:spcAft>
                      </a:pPr>
                      <a:r>
                        <a:rPr lang="en-US" sz="1050">
                          <a:solidFill>
                            <a:schemeClr val="tx1"/>
                          </a:solidFill>
                          <a:effectLst/>
                        </a:rPr>
                        <a:t>3</a:t>
                      </a:r>
                      <a:endParaRPr lang="zh-CN" sz="1000">
                        <a:solidFill>
                          <a:schemeClr val="tx1"/>
                        </a:solidFill>
                        <a:effectLst/>
                        <a:latin typeface="宋体"/>
                        <a:cs typeface="Courier New"/>
                      </a:endParaRPr>
                    </a:p>
                  </a:txBody>
                  <a:tcPr marL="68580" marR="68580" marT="0" marB="0" anchor="ctr"/>
                </a:tc>
                <a:tc>
                  <a:txBody>
                    <a:bodyPr/>
                    <a:lstStyle/>
                    <a:p>
                      <a:pPr algn="just">
                        <a:spcAft>
                          <a:spcPts val="0"/>
                        </a:spcAft>
                      </a:pPr>
                      <a:r>
                        <a:rPr lang="en-US" sz="1050">
                          <a:solidFill>
                            <a:schemeClr val="tx1"/>
                          </a:solidFill>
                          <a:effectLst/>
                        </a:rPr>
                        <a:t>8.6</a:t>
                      </a:r>
                      <a:endParaRPr lang="zh-CN" sz="1000">
                        <a:solidFill>
                          <a:schemeClr val="tx1"/>
                        </a:solidFill>
                        <a:effectLst/>
                        <a:latin typeface="宋体"/>
                        <a:cs typeface="Courier New"/>
                      </a:endParaRPr>
                    </a:p>
                  </a:txBody>
                  <a:tcPr marL="68580" marR="68580" marT="0" marB="0" anchor="ctr"/>
                </a:tc>
                <a:tc>
                  <a:txBody>
                    <a:bodyPr/>
                    <a:lstStyle/>
                    <a:p>
                      <a:pPr indent="252095" algn="just">
                        <a:spcAft>
                          <a:spcPts val="0"/>
                        </a:spcAft>
                      </a:pPr>
                      <a:r>
                        <a:rPr lang="zh-CN" sz="1200">
                          <a:solidFill>
                            <a:schemeClr val="tx1"/>
                          </a:solidFill>
                          <a:effectLst/>
                        </a:rPr>
                        <a:t>由于承包人的原因修改进度计划导致业主有额外投入</a:t>
                      </a:r>
                      <a:endParaRPr lang="zh-CN" sz="1000">
                        <a:solidFill>
                          <a:schemeClr val="tx1"/>
                        </a:solidFill>
                        <a:effectLst/>
                        <a:latin typeface="宋体"/>
                        <a:cs typeface="Courier New"/>
                      </a:endParaRPr>
                    </a:p>
                  </a:txBody>
                  <a:tcPr marL="68580" marR="68580" marT="0" marB="0" anchor="ctr"/>
                </a:tc>
              </a:tr>
              <a:tr h="324037">
                <a:tc>
                  <a:txBody>
                    <a:bodyPr/>
                    <a:lstStyle/>
                    <a:p>
                      <a:pPr algn="just">
                        <a:spcAft>
                          <a:spcPts val="0"/>
                        </a:spcAft>
                      </a:pPr>
                      <a:r>
                        <a:rPr lang="en-US" sz="1050">
                          <a:solidFill>
                            <a:schemeClr val="tx1"/>
                          </a:solidFill>
                          <a:effectLst/>
                        </a:rPr>
                        <a:t>4</a:t>
                      </a:r>
                      <a:endParaRPr lang="zh-CN" sz="1000">
                        <a:solidFill>
                          <a:schemeClr val="tx1"/>
                        </a:solidFill>
                        <a:effectLst/>
                        <a:latin typeface="宋体"/>
                        <a:cs typeface="Courier New"/>
                      </a:endParaRPr>
                    </a:p>
                  </a:txBody>
                  <a:tcPr marL="68580" marR="68580" marT="0" marB="0" anchor="ctr"/>
                </a:tc>
                <a:tc>
                  <a:txBody>
                    <a:bodyPr/>
                    <a:lstStyle/>
                    <a:p>
                      <a:pPr algn="just">
                        <a:spcAft>
                          <a:spcPts val="0"/>
                        </a:spcAft>
                      </a:pPr>
                      <a:r>
                        <a:rPr lang="en-US" sz="1050">
                          <a:solidFill>
                            <a:schemeClr val="tx1"/>
                          </a:solidFill>
                          <a:effectLst/>
                        </a:rPr>
                        <a:t>8.7</a:t>
                      </a:r>
                      <a:endParaRPr lang="zh-CN" sz="1000">
                        <a:solidFill>
                          <a:schemeClr val="tx1"/>
                        </a:solidFill>
                        <a:effectLst/>
                        <a:latin typeface="宋体"/>
                        <a:cs typeface="Courier New"/>
                      </a:endParaRPr>
                    </a:p>
                  </a:txBody>
                  <a:tcPr marL="68580" marR="68580" marT="0" marB="0" anchor="ctr"/>
                </a:tc>
                <a:tc>
                  <a:txBody>
                    <a:bodyPr/>
                    <a:lstStyle/>
                    <a:p>
                      <a:pPr indent="252095" algn="just">
                        <a:spcAft>
                          <a:spcPts val="0"/>
                        </a:spcAft>
                      </a:pPr>
                      <a:r>
                        <a:rPr lang="zh-CN" sz="1200">
                          <a:solidFill>
                            <a:schemeClr val="tx1"/>
                          </a:solidFill>
                          <a:effectLst/>
                        </a:rPr>
                        <a:t>拖期违约赔偿</a:t>
                      </a:r>
                      <a:endParaRPr lang="zh-CN" sz="1000">
                        <a:solidFill>
                          <a:schemeClr val="tx1"/>
                        </a:solidFill>
                        <a:effectLst/>
                        <a:latin typeface="宋体"/>
                        <a:cs typeface="Courier New"/>
                      </a:endParaRPr>
                    </a:p>
                  </a:txBody>
                  <a:tcPr marL="68580" marR="68580" marT="0" marB="0" anchor="ctr"/>
                </a:tc>
              </a:tr>
              <a:tr h="324037">
                <a:tc>
                  <a:txBody>
                    <a:bodyPr/>
                    <a:lstStyle/>
                    <a:p>
                      <a:pPr algn="just">
                        <a:spcAft>
                          <a:spcPts val="0"/>
                        </a:spcAft>
                      </a:pPr>
                      <a:r>
                        <a:rPr lang="en-US" sz="1050">
                          <a:solidFill>
                            <a:schemeClr val="tx1"/>
                          </a:solidFill>
                          <a:effectLst/>
                        </a:rPr>
                        <a:t>5</a:t>
                      </a:r>
                      <a:endParaRPr lang="zh-CN" sz="1000">
                        <a:solidFill>
                          <a:schemeClr val="tx1"/>
                        </a:solidFill>
                        <a:effectLst/>
                        <a:latin typeface="宋体"/>
                        <a:cs typeface="Courier New"/>
                      </a:endParaRPr>
                    </a:p>
                  </a:txBody>
                  <a:tcPr marL="68580" marR="68580" marT="0" marB="0" anchor="ctr"/>
                </a:tc>
                <a:tc>
                  <a:txBody>
                    <a:bodyPr/>
                    <a:lstStyle/>
                    <a:p>
                      <a:pPr algn="just">
                        <a:spcAft>
                          <a:spcPts val="0"/>
                        </a:spcAft>
                      </a:pPr>
                      <a:r>
                        <a:rPr lang="en-US" sz="1050">
                          <a:solidFill>
                            <a:schemeClr val="tx1"/>
                          </a:solidFill>
                          <a:effectLst/>
                        </a:rPr>
                        <a:t>2.5</a:t>
                      </a:r>
                      <a:endParaRPr lang="zh-CN" sz="1000">
                        <a:solidFill>
                          <a:schemeClr val="tx1"/>
                        </a:solidFill>
                        <a:effectLst/>
                        <a:latin typeface="宋体"/>
                        <a:cs typeface="Courier New"/>
                      </a:endParaRPr>
                    </a:p>
                  </a:txBody>
                  <a:tcPr marL="68580" marR="68580" marT="0" marB="0" anchor="ctr"/>
                </a:tc>
                <a:tc>
                  <a:txBody>
                    <a:bodyPr/>
                    <a:lstStyle/>
                    <a:p>
                      <a:pPr indent="252095" algn="just">
                        <a:spcAft>
                          <a:spcPts val="0"/>
                        </a:spcAft>
                      </a:pPr>
                      <a:r>
                        <a:rPr lang="zh-CN" sz="1200">
                          <a:solidFill>
                            <a:schemeClr val="tx1"/>
                          </a:solidFill>
                          <a:effectLst/>
                        </a:rPr>
                        <a:t>业主为承包人提供的电、气、水等应收款项</a:t>
                      </a:r>
                      <a:endParaRPr lang="zh-CN" sz="1000">
                        <a:solidFill>
                          <a:schemeClr val="tx1"/>
                        </a:solidFill>
                        <a:effectLst/>
                        <a:latin typeface="宋体"/>
                        <a:cs typeface="Courier New"/>
                      </a:endParaRPr>
                    </a:p>
                  </a:txBody>
                  <a:tcPr marL="68580" marR="68580" marT="0" marB="0" anchor="ctr"/>
                </a:tc>
              </a:tr>
              <a:tr h="324037">
                <a:tc>
                  <a:txBody>
                    <a:bodyPr/>
                    <a:lstStyle/>
                    <a:p>
                      <a:pPr algn="just">
                        <a:spcAft>
                          <a:spcPts val="0"/>
                        </a:spcAft>
                      </a:pPr>
                      <a:r>
                        <a:rPr lang="en-US" sz="1050">
                          <a:solidFill>
                            <a:schemeClr val="tx1"/>
                          </a:solidFill>
                          <a:effectLst/>
                        </a:rPr>
                        <a:t>6</a:t>
                      </a:r>
                      <a:endParaRPr lang="zh-CN" sz="1000">
                        <a:solidFill>
                          <a:schemeClr val="tx1"/>
                        </a:solidFill>
                        <a:effectLst/>
                        <a:latin typeface="宋体"/>
                        <a:cs typeface="Courier New"/>
                      </a:endParaRPr>
                    </a:p>
                  </a:txBody>
                  <a:tcPr marL="68580" marR="68580" marT="0" marB="0" anchor="ctr"/>
                </a:tc>
                <a:tc>
                  <a:txBody>
                    <a:bodyPr/>
                    <a:lstStyle/>
                    <a:p>
                      <a:pPr algn="just">
                        <a:spcAft>
                          <a:spcPts val="0"/>
                        </a:spcAft>
                      </a:pPr>
                      <a:r>
                        <a:rPr lang="en-US" sz="1050">
                          <a:solidFill>
                            <a:schemeClr val="tx1"/>
                          </a:solidFill>
                          <a:effectLst/>
                        </a:rPr>
                        <a:t>9.4</a:t>
                      </a:r>
                      <a:endParaRPr lang="zh-CN" sz="1000">
                        <a:solidFill>
                          <a:schemeClr val="tx1"/>
                        </a:solidFill>
                        <a:effectLst/>
                        <a:latin typeface="宋体"/>
                        <a:cs typeface="Courier New"/>
                      </a:endParaRPr>
                    </a:p>
                  </a:txBody>
                  <a:tcPr marL="68580" marR="68580" marT="0" marB="0" anchor="ctr"/>
                </a:tc>
                <a:tc>
                  <a:txBody>
                    <a:bodyPr/>
                    <a:lstStyle/>
                    <a:p>
                      <a:pPr indent="252095" algn="just">
                        <a:spcAft>
                          <a:spcPts val="0"/>
                        </a:spcAft>
                      </a:pPr>
                      <a:r>
                        <a:rPr lang="zh-CN" sz="1200">
                          <a:solidFill>
                            <a:schemeClr val="tx1"/>
                          </a:solidFill>
                          <a:effectLst/>
                        </a:rPr>
                        <a:t>未能通过竣工检验</a:t>
                      </a:r>
                      <a:endParaRPr lang="zh-CN" sz="1000">
                        <a:solidFill>
                          <a:schemeClr val="tx1"/>
                        </a:solidFill>
                        <a:effectLst/>
                        <a:latin typeface="宋体"/>
                        <a:cs typeface="Courier New"/>
                      </a:endParaRPr>
                    </a:p>
                  </a:txBody>
                  <a:tcPr marL="68580" marR="68580" marT="0" marB="0" anchor="ctr"/>
                </a:tc>
              </a:tr>
              <a:tr h="324037">
                <a:tc>
                  <a:txBody>
                    <a:bodyPr/>
                    <a:lstStyle/>
                    <a:p>
                      <a:pPr algn="just">
                        <a:spcAft>
                          <a:spcPts val="0"/>
                        </a:spcAft>
                      </a:pPr>
                      <a:r>
                        <a:rPr lang="en-US" sz="1050">
                          <a:solidFill>
                            <a:schemeClr val="tx1"/>
                          </a:solidFill>
                          <a:effectLst/>
                        </a:rPr>
                        <a:t>7</a:t>
                      </a:r>
                      <a:endParaRPr lang="zh-CN" sz="1000">
                        <a:solidFill>
                          <a:schemeClr val="tx1"/>
                        </a:solidFill>
                        <a:effectLst/>
                        <a:latin typeface="宋体"/>
                        <a:cs typeface="Courier New"/>
                      </a:endParaRPr>
                    </a:p>
                  </a:txBody>
                  <a:tcPr marL="68580" marR="68580" marT="0" marB="0" anchor="ctr"/>
                </a:tc>
                <a:tc>
                  <a:txBody>
                    <a:bodyPr/>
                    <a:lstStyle/>
                    <a:p>
                      <a:pPr algn="just">
                        <a:spcAft>
                          <a:spcPts val="0"/>
                        </a:spcAft>
                      </a:pPr>
                      <a:r>
                        <a:rPr lang="en-US" sz="1050">
                          <a:solidFill>
                            <a:schemeClr val="tx1"/>
                          </a:solidFill>
                          <a:effectLst/>
                        </a:rPr>
                        <a:t>11.3</a:t>
                      </a:r>
                      <a:endParaRPr lang="zh-CN" sz="1000">
                        <a:solidFill>
                          <a:schemeClr val="tx1"/>
                        </a:solidFill>
                        <a:effectLst/>
                        <a:latin typeface="宋体"/>
                        <a:cs typeface="Courier New"/>
                      </a:endParaRPr>
                    </a:p>
                  </a:txBody>
                  <a:tcPr marL="68580" marR="68580" marT="0" marB="0" anchor="ctr"/>
                </a:tc>
                <a:tc>
                  <a:txBody>
                    <a:bodyPr/>
                    <a:lstStyle/>
                    <a:p>
                      <a:pPr indent="252095" algn="just">
                        <a:spcAft>
                          <a:spcPts val="0"/>
                        </a:spcAft>
                      </a:pPr>
                      <a:r>
                        <a:rPr lang="zh-CN" sz="1200">
                          <a:solidFill>
                            <a:schemeClr val="tx1"/>
                          </a:solidFill>
                          <a:effectLst/>
                        </a:rPr>
                        <a:t>缺陷通知期的延长</a:t>
                      </a:r>
                      <a:endParaRPr lang="zh-CN" sz="1000">
                        <a:solidFill>
                          <a:schemeClr val="tx1"/>
                        </a:solidFill>
                        <a:effectLst/>
                        <a:latin typeface="宋体"/>
                        <a:cs typeface="Courier New"/>
                      </a:endParaRPr>
                    </a:p>
                  </a:txBody>
                  <a:tcPr marL="68580" marR="68580" marT="0" marB="0" anchor="ctr"/>
                </a:tc>
              </a:tr>
              <a:tr h="324037">
                <a:tc>
                  <a:txBody>
                    <a:bodyPr/>
                    <a:lstStyle/>
                    <a:p>
                      <a:pPr algn="just">
                        <a:spcAft>
                          <a:spcPts val="0"/>
                        </a:spcAft>
                      </a:pPr>
                      <a:r>
                        <a:rPr lang="en-US" sz="1050">
                          <a:solidFill>
                            <a:schemeClr val="tx1"/>
                          </a:solidFill>
                          <a:effectLst/>
                        </a:rPr>
                        <a:t>8</a:t>
                      </a:r>
                      <a:endParaRPr lang="zh-CN" sz="1000">
                        <a:solidFill>
                          <a:schemeClr val="tx1"/>
                        </a:solidFill>
                        <a:effectLst/>
                        <a:latin typeface="宋体"/>
                        <a:cs typeface="Courier New"/>
                      </a:endParaRPr>
                    </a:p>
                  </a:txBody>
                  <a:tcPr marL="68580" marR="68580" marT="0" marB="0" anchor="ctr"/>
                </a:tc>
                <a:tc>
                  <a:txBody>
                    <a:bodyPr/>
                    <a:lstStyle/>
                    <a:p>
                      <a:pPr algn="just">
                        <a:spcAft>
                          <a:spcPts val="0"/>
                        </a:spcAft>
                      </a:pPr>
                      <a:r>
                        <a:rPr lang="en-US" sz="1050">
                          <a:solidFill>
                            <a:schemeClr val="tx1"/>
                          </a:solidFill>
                          <a:effectLst/>
                        </a:rPr>
                        <a:t>11.4</a:t>
                      </a:r>
                      <a:endParaRPr lang="zh-CN" sz="1000">
                        <a:solidFill>
                          <a:schemeClr val="tx1"/>
                        </a:solidFill>
                        <a:effectLst/>
                        <a:latin typeface="宋体"/>
                        <a:cs typeface="Courier New"/>
                      </a:endParaRPr>
                    </a:p>
                  </a:txBody>
                  <a:tcPr marL="68580" marR="68580" marT="0" marB="0" anchor="ctr"/>
                </a:tc>
                <a:tc>
                  <a:txBody>
                    <a:bodyPr/>
                    <a:lstStyle/>
                    <a:p>
                      <a:pPr indent="252095" algn="just">
                        <a:spcAft>
                          <a:spcPts val="0"/>
                        </a:spcAft>
                      </a:pPr>
                      <a:r>
                        <a:rPr lang="zh-CN" sz="1200">
                          <a:solidFill>
                            <a:schemeClr val="tx1"/>
                          </a:solidFill>
                          <a:effectLst/>
                        </a:rPr>
                        <a:t>未能补救缺陷</a:t>
                      </a:r>
                      <a:endParaRPr lang="zh-CN" sz="1000">
                        <a:solidFill>
                          <a:schemeClr val="tx1"/>
                        </a:solidFill>
                        <a:effectLst/>
                        <a:latin typeface="宋体"/>
                        <a:cs typeface="Courier New"/>
                      </a:endParaRPr>
                    </a:p>
                  </a:txBody>
                  <a:tcPr marL="68580" marR="68580" marT="0" marB="0" anchor="ctr"/>
                </a:tc>
              </a:tr>
              <a:tr h="324037">
                <a:tc>
                  <a:txBody>
                    <a:bodyPr/>
                    <a:lstStyle/>
                    <a:p>
                      <a:pPr algn="just">
                        <a:spcAft>
                          <a:spcPts val="0"/>
                        </a:spcAft>
                      </a:pPr>
                      <a:r>
                        <a:rPr lang="en-US" sz="1050">
                          <a:solidFill>
                            <a:schemeClr val="tx1"/>
                          </a:solidFill>
                          <a:effectLst/>
                        </a:rPr>
                        <a:t>9</a:t>
                      </a:r>
                      <a:endParaRPr lang="zh-CN" sz="1000">
                        <a:solidFill>
                          <a:schemeClr val="tx1"/>
                        </a:solidFill>
                        <a:effectLst/>
                        <a:latin typeface="宋体"/>
                        <a:cs typeface="Courier New"/>
                      </a:endParaRPr>
                    </a:p>
                  </a:txBody>
                  <a:tcPr marL="68580" marR="68580" marT="0" marB="0" anchor="ctr"/>
                </a:tc>
                <a:tc>
                  <a:txBody>
                    <a:bodyPr/>
                    <a:lstStyle/>
                    <a:p>
                      <a:pPr algn="just">
                        <a:spcAft>
                          <a:spcPts val="0"/>
                        </a:spcAft>
                      </a:pPr>
                      <a:r>
                        <a:rPr lang="en-US" sz="1050">
                          <a:solidFill>
                            <a:schemeClr val="tx1"/>
                          </a:solidFill>
                          <a:effectLst/>
                        </a:rPr>
                        <a:t>15.4</a:t>
                      </a:r>
                      <a:endParaRPr lang="zh-CN" sz="1000">
                        <a:solidFill>
                          <a:schemeClr val="tx1"/>
                        </a:solidFill>
                        <a:effectLst/>
                        <a:latin typeface="宋体"/>
                        <a:cs typeface="Courier New"/>
                      </a:endParaRPr>
                    </a:p>
                  </a:txBody>
                  <a:tcPr marL="68580" marR="68580" marT="0" marB="0" anchor="ctr"/>
                </a:tc>
                <a:tc>
                  <a:txBody>
                    <a:bodyPr/>
                    <a:lstStyle/>
                    <a:p>
                      <a:pPr indent="252095" algn="just">
                        <a:spcAft>
                          <a:spcPts val="0"/>
                        </a:spcAft>
                      </a:pPr>
                      <a:r>
                        <a:rPr lang="zh-CN" sz="1200">
                          <a:solidFill>
                            <a:schemeClr val="tx1"/>
                          </a:solidFill>
                          <a:effectLst/>
                        </a:rPr>
                        <a:t>承包人违约终止合同后的支付</a:t>
                      </a:r>
                      <a:endParaRPr lang="zh-CN" sz="1000">
                        <a:solidFill>
                          <a:schemeClr val="tx1"/>
                        </a:solidFill>
                        <a:effectLst/>
                        <a:latin typeface="宋体"/>
                        <a:cs typeface="Courier New"/>
                      </a:endParaRPr>
                    </a:p>
                  </a:txBody>
                  <a:tcPr marL="68580" marR="68580" marT="0" marB="0" anchor="ctr"/>
                </a:tc>
              </a:tr>
              <a:tr h="324037">
                <a:tc>
                  <a:txBody>
                    <a:bodyPr/>
                    <a:lstStyle/>
                    <a:p>
                      <a:pPr algn="just">
                        <a:spcAft>
                          <a:spcPts val="0"/>
                        </a:spcAft>
                      </a:pPr>
                      <a:r>
                        <a:rPr lang="en-US" sz="1050">
                          <a:solidFill>
                            <a:schemeClr val="tx1"/>
                          </a:solidFill>
                          <a:effectLst/>
                        </a:rPr>
                        <a:t>10</a:t>
                      </a:r>
                      <a:endParaRPr lang="zh-CN" sz="1000">
                        <a:solidFill>
                          <a:schemeClr val="tx1"/>
                        </a:solidFill>
                        <a:effectLst/>
                        <a:latin typeface="宋体"/>
                        <a:cs typeface="Courier New"/>
                      </a:endParaRPr>
                    </a:p>
                  </a:txBody>
                  <a:tcPr marL="68580" marR="68580" marT="0" marB="0" anchor="ctr"/>
                </a:tc>
                <a:tc>
                  <a:txBody>
                    <a:bodyPr/>
                    <a:lstStyle/>
                    <a:p>
                      <a:pPr algn="just">
                        <a:spcAft>
                          <a:spcPts val="0"/>
                        </a:spcAft>
                      </a:pPr>
                      <a:r>
                        <a:rPr lang="en-US" sz="1050">
                          <a:solidFill>
                            <a:schemeClr val="tx1"/>
                          </a:solidFill>
                          <a:effectLst/>
                        </a:rPr>
                        <a:t>18.2</a:t>
                      </a:r>
                      <a:endParaRPr lang="zh-CN" sz="1000">
                        <a:solidFill>
                          <a:schemeClr val="tx1"/>
                        </a:solidFill>
                        <a:effectLst/>
                        <a:latin typeface="宋体"/>
                        <a:cs typeface="Courier New"/>
                      </a:endParaRPr>
                    </a:p>
                  </a:txBody>
                  <a:tcPr marL="68580" marR="68580" marT="0" marB="0" anchor="ctr"/>
                </a:tc>
                <a:tc>
                  <a:txBody>
                    <a:bodyPr/>
                    <a:lstStyle/>
                    <a:p>
                      <a:pPr indent="252095" algn="just">
                        <a:spcAft>
                          <a:spcPts val="0"/>
                        </a:spcAft>
                      </a:pPr>
                      <a:r>
                        <a:rPr lang="zh-CN" sz="1200" dirty="0">
                          <a:solidFill>
                            <a:schemeClr val="tx1"/>
                          </a:solidFill>
                          <a:effectLst/>
                        </a:rPr>
                        <a:t>承包人办理保险未能获得补偿的部分</a:t>
                      </a:r>
                      <a:endParaRPr lang="zh-CN" sz="1000" dirty="0">
                        <a:solidFill>
                          <a:schemeClr val="tx1"/>
                        </a:solidFill>
                        <a:effectLst/>
                        <a:latin typeface="宋体"/>
                        <a:cs typeface="Courier New"/>
                      </a:endParaRPr>
                    </a:p>
                  </a:txBody>
                  <a:tcPr marL="68580" marR="68580" marT="0" marB="0" anchor="ctr"/>
                </a:tc>
              </a:tr>
            </a:tbl>
          </a:graphicData>
        </a:graphic>
      </p:graphicFrame>
    </p:spTree>
    <p:extLst>
      <p:ext uri="{BB962C8B-B14F-4D97-AF65-F5344CB8AC3E}">
        <p14:creationId xmlns:p14="http://schemas.microsoft.com/office/powerpoint/2010/main" val="690808626"/>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4294967295"/>
          </p:nvPr>
        </p:nvSpPr>
        <p:spPr>
          <a:xfrm>
            <a:off x="0" y="1071563"/>
            <a:ext cx="11053763" cy="5467350"/>
          </a:xfrm>
          <a:prstGeom prst="rect">
            <a:avLst/>
          </a:prstGeom>
        </p:spPr>
        <p:txBody>
          <a:bodyPr/>
          <a:lstStyle/>
          <a:p>
            <a:r>
              <a:rPr lang="zh-CN" altLang="zh-CN" b="1" dirty="0"/>
              <a:t>五、索赔报告的组成及其编制</a:t>
            </a:r>
            <a:endParaRPr lang="zh-CN" altLang="zh-CN" dirty="0"/>
          </a:p>
          <a:p>
            <a:pPr algn="ctr"/>
            <a:r>
              <a:rPr lang="zh-CN" altLang="zh-CN" dirty="0"/>
              <a:t>索赔通知书的文本格式</a:t>
            </a:r>
          </a:p>
          <a:p>
            <a:r>
              <a:rPr lang="zh-CN" altLang="zh-CN" dirty="0"/>
              <a:t>尊敬的</a:t>
            </a:r>
            <a:r>
              <a:rPr lang="en-US" altLang="zh-CN" dirty="0"/>
              <a:t>________</a:t>
            </a:r>
            <a:r>
              <a:rPr lang="zh-CN" altLang="zh-CN" dirty="0"/>
              <a:t>先生（或女士）：</a:t>
            </a:r>
          </a:p>
          <a:p>
            <a:r>
              <a:rPr lang="zh-CN" altLang="zh-CN" dirty="0"/>
              <a:t>根据合同第</a:t>
            </a:r>
            <a:r>
              <a:rPr lang="en-US" altLang="zh-CN" dirty="0"/>
              <a:t>____</a:t>
            </a:r>
            <a:r>
              <a:rPr lang="zh-CN" altLang="zh-CN" dirty="0"/>
              <a:t>条第</a:t>
            </a:r>
            <a:r>
              <a:rPr lang="en-US" altLang="zh-CN" dirty="0"/>
              <a:t>____</a:t>
            </a:r>
            <a:r>
              <a:rPr lang="zh-CN" altLang="zh-CN" dirty="0"/>
              <a:t>款规定：</a:t>
            </a:r>
            <a:r>
              <a:rPr lang="en-US" altLang="zh-CN" dirty="0"/>
              <a:t>________________</a:t>
            </a:r>
            <a:r>
              <a:rPr lang="zh-CN" altLang="zh-CN" dirty="0"/>
              <a:t>（具体条款规定的内容），我方特此向你通知，我方对于在</a:t>
            </a:r>
            <a:r>
              <a:rPr lang="en-US" altLang="zh-CN" dirty="0"/>
              <a:t>____</a:t>
            </a:r>
            <a:r>
              <a:rPr lang="zh-CN" altLang="zh-CN" dirty="0"/>
              <a:t>年</a:t>
            </a:r>
            <a:r>
              <a:rPr lang="en-US" altLang="zh-CN" dirty="0"/>
              <a:t>____</a:t>
            </a:r>
            <a:r>
              <a:rPr lang="zh-CN" altLang="zh-CN" dirty="0"/>
              <a:t>月</a:t>
            </a:r>
            <a:r>
              <a:rPr lang="en-US" altLang="zh-CN" dirty="0"/>
              <a:t>____</a:t>
            </a:r>
            <a:r>
              <a:rPr lang="zh-CN" altLang="zh-CN" dirty="0"/>
              <a:t>日实施的</a:t>
            </a:r>
            <a:r>
              <a:rPr lang="en-US" altLang="zh-CN" dirty="0"/>
              <a:t>________</a:t>
            </a:r>
            <a:r>
              <a:rPr lang="zh-CN" altLang="zh-CN" dirty="0"/>
              <a:t>工程所发生的额外费用及展延工期，保留取得补偿的权利。具体额外费用与展延工期的数量，我们将按照合同第</a:t>
            </a:r>
            <a:r>
              <a:rPr lang="en-US" altLang="zh-CN" dirty="0"/>
              <a:t>____</a:t>
            </a:r>
            <a:r>
              <a:rPr lang="zh-CN" altLang="zh-CN" dirty="0"/>
              <a:t>条的规定，按时向你方报送。</a:t>
            </a:r>
          </a:p>
          <a:p>
            <a:pPr algn="r"/>
            <a:r>
              <a:rPr lang="zh-CN" altLang="zh-CN" dirty="0"/>
              <a:t>报送人：</a:t>
            </a:r>
          </a:p>
          <a:p>
            <a:pPr algn="r"/>
            <a:r>
              <a:rPr lang="zh-CN" altLang="zh-CN" dirty="0"/>
              <a:t>报送日期：</a:t>
            </a:r>
          </a:p>
          <a:p>
            <a:pPr algn="ctr"/>
            <a:endParaRPr lang="zh-CN" altLang="en-US" dirty="0"/>
          </a:p>
        </p:txBody>
      </p:sp>
      <p:sp>
        <p:nvSpPr>
          <p:cNvPr id="6" name="标题 1"/>
          <p:cNvSpPr>
            <a:spLocks noGrp="1"/>
          </p:cNvSpPr>
          <p:nvPr>
            <p:ph type="title" idx="4294967295"/>
          </p:nvPr>
        </p:nvSpPr>
        <p:spPr>
          <a:xfrm>
            <a:off x="0" y="122238"/>
            <a:ext cx="9413875" cy="581025"/>
          </a:xfrm>
          <a:prstGeom prst="rect">
            <a:avLst/>
          </a:prstGeom>
        </p:spPr>
        <p:txBody>
          <a:bodyPr/>
          <a:lstStyle/>
          <a:p>
            <a:r>
              <a:rPr lang="zh-CN" altLang="en-US" dirty="0" smtClean="0"/>
              <a:t>任务六 学习建设工程施工索赔</a:t>
            </a:r>
            <a:endParaRPr lang="zh-CN" altLang="en-US" dirty="0"/>
          </a:p>
        </p:txBody>
      </p:sp>
      <p:sp>
        <p:nvSpPr>
          <p:cNvPr id="5" name="圆角矩形 4"/>
          <p:cNvSpPr/>
          <p:nvPr/>
        </p:nvSpPr>
        <p:spPr>
          <a:xfrm>
            <a:off x="622598" y="1628800"/>
            <a:ext cx="11089232" cy="4968552"/>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72943932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idx="4294967295"/>
          </p:nvPr>
        </p:nvSpPr>
        <p:spPr>
          <a:xfrm>
            <a:off x="0" y="1600200"/>
            <a:ext cx="5845175" cy="4525963"/>
          </a:xfrm>
          <a:prstGeom prst="rect">
            <a:avLst/>
          </a:prstGeom>
        </p:spPr>
        <p:txBody>
          <a:bodyPr/>
          <a:lstStyle/>
          <a:p>
            <a:pPr lvl="0"/>
            <a:r>
              <a:rPr lang="zh-CN" altLang="en-US" dirty="0" smtClean="0">
                <a:solidFill>
                  <a:schemeClr val="tx1"/>
                </a:solidFill>
                <a:latin typeface="微软雅黑" pitchFamily="34" charset="-122"/>
                <a:ea typeface="微软雅黑" pitchFamily="34" charset="-122"/>
              </a:rPr>
              <a:t>（</a:t>
            </a:r>
            <a:r>
              <a:rPr lang="en-US" altLang="zh-CN" dirty="0" smtClean="0">
                <a:solidFill>
                  <a:schemeClr val="tx1"/>
                </a:solidFill>
                <a:latin typeface="微软雅黑" pitchFamily="34" charset="-122"/>
                <a:ea typeface="微软雅黑" pitchFamily="34" charset="-122"/>
              </a:rPr>
              <a:t>1</a:t>
            </a:r>
            <a:r>
              <a:rPr lang="zh-CN" altLang="en-US" dirty="0" smtClean="0">
                <a:solidFill>
                  <a:schemeClr val="tx1"/>
                </a:solidFill>
                <a:latin typeface="微软雅黑" pitchFamily="34" charset="-122"/>
                <a:ea typeface="微软雅黑" pitchFamily="34" charset="-122"/>
              </a:rPr>
              <a:t>）</a:t>
            </a:r>
            <a:r>
              <a:rPr lang="zh-CN" altLang="zh-CN" dirty="0"/>
              <a:t>合同主体的严格性</a:t>
            </a:r>
          </a:p>
          <a:p>
            <a:pPr>
              <a:lnSpc>
                <a:spcPct val="150000"/>
              </a:lnSpc>
            </a:pPr>
            <a:r>
              <a:rPr lang="zh-CN" altLang="en-US" dirty="0" smtClean="0">
                <a:solidFill>
                  <a:schemeClr val="tx1"/>
                </a:solidFill>
                <a:latin typeface="微软雅黑" pitchFamily="34" charset="-122"/>
                <a:ea typeface="微软雅黑" pitchFamily="34" charset="-122"/>
              </a:rPr>
              <a:t>（</a:t>
            </a:r>
            <a:r>
              <a:rPr lang="en-US" altLang="zh-CN" dirty="0" smtClean="0">
                <a:solidFill>
                  <a:schemeClr val="tx1"/>
                </a:solidFill>
                <a:latin typeface="微软雅黑" pitchFamily="34" charset="-122"/>
                <a:ea typeface="微软雅黑" pitchFamily="34" charset="-122"/>
              </a:rPr>
              <a:t>2</a:t>
            </a:r>
            <a:r>
              <a:rPr lang="zh-CN" altLang="en-US" dirty="0" smtClean="0">
                <a:solidFill>
                  <a:schemeClr val="tx1"/>
                </a:solidFill>
                <a:latin typeface="微软雅黑" pitchFamily="34" charset="-122"/>
                <a:ea typeface="微软雅黑" pitchFamily="34" charset="-122"/>
              </a:rPr>
              <a:t>）</a:t>
            </a:r>
            <a:r>
              <a:rPr lang="zh-CN" altLang="zh-CN" dirty="0"/>
              <a:t>合同标的的特殊性</a:t>
            </a:r>
            <a:r>
              <a:rPr lang="en-US" altLang="zh-CN" dirty="0"/>
              <a:t> </a:t>
            </a:r>
            <a:endParaRPr lang="en-US" altLang="zh-CN" dirty="0" smtClean="0"/>
          </a:p>
          <a:p>
            <a:r>
              <a:rPr lang="zh-CN" altLang="en-US" dirty="0" smtClean="0">
                <a:solidFill>
                  <a:schemeClr val="tx1"/>
                </a:solidFill>
                <a:latin typeface="微软雅黑" pitchFamily="34" charset="-122"/>
                <a:ea typeface="微软雅黑" pitchFamily="34" charset="-122"/>
              </a:rPr>
              <a:t>（</a:t>
            </a:r>
            <a:r>
              <a:rPr lang="en-US" altLang="zh-CN" dirty="0" smtClean="0">
                <a:solidFill>
                  <a:schemeClr val="tx1"/>
                </a:solidFill>
                <a:latin typeface="微软雅黑" pitchFamily="34" charset="-122"/>
                <a:ea typeface="微软雅黑" pitchFamily="34" charset="-122"/>
              </a:rPr>
              <a:t>3</a:t>
            </a:r>
            <a:r>
              <a:rPr lang="zh-CN" altLang="en-US" dirty="0" smtClean="0">
                <a:solidFill>
                  <a:schemeClr val="tx1"/>
                </a:solidFill>
                <a:latin typeface="微软雅黑" pitchFamily="34" charset="-122"/>
                <a:ea typeface="微软雅黑" pitchFamily="34" charset="-122"/>
              </a:rPr>
              <a:t>）</a:t>
            </a:r>
            <a:r>
              <a:rPr lang="zh-CN" altLang="zh-CN" dirty="0"/>
              <a:t>合同履行期限的长期性</a:t>
            </a:r>
          </a:p>
          <a:p>
            <a:pPr>
              <a:lnSpc>
                <a:spcPct val="150000"/>
              </a:lnSpc>
            </a:pPr>
            <a:r>
              <a:rPr lang="zh-CN" altLang="en-US" dirty="0" smtClean="0">
                <a:solidFill>
                  <a:schemeClr val="tx1"/>
                </a:solidFill>
                <a:latin typeface="微软雅黑" pitchFamily="34" charset="-122"/>
                <a:ea typeface="微软雅黑" pitchFamily="34" charset="-122"/>
              </a:rPr>
              <a:t>（</a:t>
            </a:r>
            <a:r>
              <a:rPr lang="en-US" altLang="zh-CN" dirty="0" smtClean="0">
                <a:solidFill>
                  <a:schemeClr val="tx1"/>
                </a:solidFill>
                <a:latin typeface="微软雅黑" pitchFamily="34" charset="-122"/>
                <a:ea typeface="微软雅黑" pitchFamily="34" charset="-122"/>
              </a:rPr>
              <a:t>4</a:t>
            </a:r>
            <a:r>
              <a:rPr lang="zh-CN" altLang="en-US" dirty="0" smtClean="0">
                <a:solidFill>
                  <a:schemeClr val="tx1"/>
                </a:solidFill>
                <a:latin typeface="微软雅黑" pitchFamily="34" charset="-122"/>
                <a:ea typeface="微软雅黑" pitchFamily="34" charset="-122"/>
              </a:rPr>
              <a:t>）</a:t>
            </a:r>
            <a:r>
              <a:rPr lang="zh-CN" altLang="zh-CN" dirty="0"/>
              <a:t>计划和程序的</a:t>
            </a:r>
            <a:r>
              <a:rPr lang="zh-CN" altLang="zh-CN" dirty="0" smtClean="0"/>
              <a:t>严格性</a:t>
            </a:r>
            <a:endParaRPr lang="en-US" altLang="zh-CN" dirty="0" smtClean="0"/>
          </a:p>
          <a:p>
            <a:r>
              <a:rPr lang="zh-CN" altLang="en-US" dirty="0" smtClean="0">
                <a:solidFill>
                  <a:schemeClr val="tx1"/>
                </a:solidFill>
                <a:latin typeface="微软雅黑" pitchFamily="34" charset="-122"/>
                <a:ea typeface="微软雅黑" pitchFamily="34" charset="-122"/>
              </a:rPr>
              <a:t>（</a:t>
            </a:r>
            <a:r>
              <a:rPr lang="en-US" altLang="zh-CN" dirty="0" smtClean="0">
                <a:solidFill>
                  <a:schemeClr val="tx1"/>
                </a:solidFill>
                <a:latin typeface="微软雅黑" pitchFamily="34" charset="-122"/>
                <a:ea typeface="微软雅黑" pitchFamily="34" charset="-122"/>
              </a:rPr>
              <a:t>5</a:t>
            </a:r>
            <a:r>
              <a:rPr lang="zh-CN" altLang="en-US" dirty="0" smtClean="0">
                <a:solidFill>
                  <a:schemeClr val="tx1"/>
                </a:solidFill>
                <a:latin typeface="微软雅黑" pitchFamily="34" charset="-122"/>
                <a:ea typeface="微软雅黑" pitchFamily="34" charset="-122"/>
              </a:rPr>
              <a:t>）</a:t>
            </a:r>
            <a:r>
              <a:rPr lang="zh-CN" altLang="zh-CN" dirty="0"/>
              <a:t>合同形式的特殊</a:t>
            </a:r>
            <a:r>
              <a:rPr lang="zh-CN" altLang="zh-CN" dirty="0" smtClean="0"/>
              <a:t>要求</a:t>
            </a:r>
            <a:r>
              <a:rPr lang="zh-CN" altLang="en-US" dirty="0" smtClean="0">
                <a:solidFill>
                  <a:schemeClr val="tx1"/>
                </a:solidFill>
              </a:rPr>
              <a:t>   </a:t>
            </a:r>
          </a:p>
          <a:p>
            <a:endParaRPr lang="zh-CN" altLang="en-US" dirty="0" smtClean="0">
              <a:solidFill>
                <a:schemeClr val="tx1"/>
              </a:solidFill>
            </a:endParaRPr>
          </a:p>
        </p:txBody>
      </p:sp>
      <p:sp>
        <p:nvSpPr>
          <p:cNvPr id="5" name="Rectangle 2"/>
          <p:cNvSpPr>
            <a:spLocks noGrp="1" noChangeArrowheads="1"/>
          </p:cNvSpPr>
          <p:nvPr>
            <p:ph type="title" idx="4294967295"/>
          </p:nvPr>
        </p:nvSpPr>
        <p:spPr>
          <a:xfrm>
            <a:off x="0" y="122238"/>
            <a:ext cx="9413875" cy="581025"/>
          </a:xfrm>
          <a:prstGeom prst="rect">
            <a:avLst/>
          </a:prstGeom>
        </p:spPr>
        <p:txBody>
          <a:bodyPr/>
          <a:lstStyle/>
          <a:p>
            <a:pPr eaLnBrk="1" hangingPunct="1"/>
            <a:r>
              <a:rPr lang="zh-CN" altLang="en-US" dirty="0" smtClean="0"/>
              <a:t>任务一 学习建设工程合同管理基础知识</a:t>
            </a:r>
            <a:endParaRPr lang="zh-CN" altLang="zh-CN" dirty="0" smtClean="0"/>
          </a:p>
        </p:txBody>
      </p:sp>
      <p:sp>
        <p:nvSpPr>
          <p:cNvPr id="7172" name="Text Box 4"/>
          <p:cNvSpPr txBox="1">
            <a:spLocks noChangeArrowheads="1"/>
          </p:cNvSpPr>
          <p:nvPr/>
        </p:nvSpPr>
        <p:spPr bwMode="auto">
          <a:xfrm>
            <a:off x="1558702" y="853738"/>
            <a:ext cx="547211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nSpc>
                <a:spcPct val="150000"/>
              </a:lnSpc>
              <a:spcBef>
                <a:spcPct val="20000"/>
              </a:spcBef>
              <a:buFontTx/>
              <a:buChar char="•"/>
            </a:pPr>
            <a:r>
              <a:rPr lang="zh-CN" altLang="en-US" sz="2400" dirty="0" smtClean="0">
                <a:ea typeface="微软雅黑" pitchFamily="34" charset="-122"/>
              </a:rPr>
              <a:t>建设工程合同的特征</a:t>
            </a:r>
            <a:endParaRPr lang="zh-CN" altLang="en-US" sz="2400" dirty="0">
              <a:ea typeface="微软雅黑" pitchFamily="34" charset="-122"/>
            </a:endParaRPr>
          </a:p>
        </p:txBody>
      </p:sp>
    </p:spTree>
  </p:cSld>
  <p:clrMapOvr>
    <a:masterClrMapping/>
  </p:clrMapOvr>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ChangeArrowheads="1"/>
          </p:cNvSpPr>
          <p:nvPr/>
        </p:nvSpPr>
        <p:spPr bwMode="auto">
          <a:xfrm>
            <a:off x="432802" y="909638"/>
            <a:ext cx="10751267" cy="48244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nSpc>
                <a:spcPct val="110000"/>
              </a:lnSpc>
              <a:spcBef>
                <a:spcPct val="25000"/>
              </a:spcBef>
              <a:buFontTx/>
              <a:buNone/>
            </a:pPr>
            <a:r>
              <a:rPr lang="zh-CN" sz="2800" dirty="0" smtClean="0">
                <a:solidFill>
                  <a:schemeClr val="accent2"/>
                </a:solidFill>
                <a:latin typeface="宋体" panose="02010600030101010101" pitchFamily="2" charset="-122"/>
                <a:ea typeface="宋体" panose="02010600030101010101" pitchFamily="2" charset="-122"/>
              </a:rPr>
              <a:t>索赔</a:t>
            </a:r>
            <a:r>
              <a:rPr lang="zh-CN" sz="2800" dirty="0">
                <a:solidFill>
                  <a:schemeClr val="accent2"/>
                </a:solidFill>
                <a:latin typeface="宋体" panose="02010600030101010101" pitchFamily="2" charset="-122"/>
                <a:ea typeface="宋体" panose="02010600030101010101" pitchFamily="2" charset="-122"/>
              </a:rPr>
              <a:t>报告的内容</a:t>
            </a:r>
            <a:endParaRPr lang="zh-CN" sz="2800" dirty="0">
              <a:solidFill>
                <a:srgbClr val="0000FF"/>
              </a:solidFill>
              <a:latin typeface="宋体" panose="02010600030101010101" pitchFamily="2" charset="-122"/>
              <a:ea typeface="宋体" panose="02010600030101010101" pitchFamily="2" charset="-122"/>
            </a:endParaRPr>
          </a:p>
        </p:txBody>
      </p:sp>
      <p:graphicFrame>
        <p:nvGraphicFramePr>
          <p:cNvPr id="30723" name="Group 3"/>
          <p:cNvGraphicFramePr>
            <a:graphicFrameLocks noGrp="1"/>
          </p:cNvGraphicFramePr>
          <p:nvPr>
            <p:ph idx="4294967295"/>
          </p:nvPr>
        </p:nvGraphicFramePr>
        <p:xfrm>
          <a:off x="1292225" y="1709738"/>
          <a:ext cx="10898188" cy="4397375"/>
        </p:xfrm>
        <a:graphic>
          <a:graphicData uri="http://schemas.openxmlformats.org/drawingml/2006/table">
            <a:tbl>
              <a:tblPr/>
              <a:tblGrid>
                <a:gridCol w="1195760"/>
                <a:gridCol w="9701537"/>
              </a:tblGrid>
              <a:tr h="896938">
                <a:tc>
                  <a:txBody>
                    <a:bodyPr/>
                    <a:lstStyle/>
                    <a:p>
                      <a:pPr marL="0" marR="0" lvl="0" indent="0" algn="l" defTabSz="914400" rtl="0" eaLnBrk="0" fontAlgn="base" latinLnBrk="0" hangingPunct="0">
                        <a:lnSpc>
                          <a:spcPct val="110000"/>
                        </a:lnSpc>
                        <a:spcBef>
                          <a:spcPct val="0"/>
                        </a:spcBef>
                        <a:spcAft>
                          <a:spcPct val="0"/>
                        </a:spcAft>
                        <a:buClrTx/>
                        <a:buSzTx/>
                        <a:buFontTx/>
                        <a:buNone/>
                      </a:pPr>
                      <a:r>
                        <a:rPr kumimoji="0" lang="zh-CN" sz="24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总论部分 </a:t>
                      </a:r>
                    </a:p>
                  </a:txBody>
                  <a:tcPr marL="119984" marR="119984"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10000"/>
                        </a:lnSpc>
                        <a:spcBef>
                          <a:spcPct val="0"/>
                        </a:spcBef>
                        <a:spcAft>
                          <a:spcPct val="0"/>
                        </a:spcAft>
                        <a:buClrTx/>
                        <a:buSzTx/>
                        <a:buFontTx/>
                        <a:buNone/>
                      </a:pPr>
                      <a:r>
                        <a:rPr kumimoji="0" lang="zh-CN" sz="24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一般包括：序言；索赔事项概述；具体索赔要求；索赔报告编写及审核人员名单 </a:t>
                      </a:r>
                    </a:p>
                  </a:txBody>
                  <a:tcPr marL="119984" marR="119984"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1701800">
                <a:tc>
                  <a:txBody>
                    <a:bodyPr/>
                    <a:lstStyle/>
                    <a:p>
                      <a:pPr marL="0" marR="0" lvl="0" indent="0" algn="l" defTabSz="914400" rtl="0" eaLnBrk="0" fontAlgn="base" latinLnBrk="0" hangingPunct="0">
                        <a:lnSpc>
                          <a:spcPct val="110000"/>
                        </a:lnSpc>
                        <a:spcBef>
                          <a:spcPct val="0"/>
                        </a:spcBef>
                        <a:spcAft>
                          <a:spcPct val="0"/>
                        </a:spcAft>
                        <a:buClrTx/>
                        <a:buSzTx/>
                        <a:buFontTx/>
                        <a:buNone/>
                      </a:pPr>
                      <a:r>
                        <a:rPr kumimoji="0" lang="zh-CN" sz="24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根据部分 </a:t>
                      </a:r>
                    </a:p>
                  </a:txBody>
                  <a:tcPr marL="119984" marR="119984"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10000"/>
                        </a:lnSpc>
                        <a:spcBef>
                          <a:spcPct val="0"/>
                        </a:spcBef>
                        <a:spcAft>
                          <a:spcPct val="0"/>
                        </a:spcAft>
                        <a:buClrTx/>
                        <a:buSzTx/>
                        <a:buFontTx/>
                        <a:buNone/>
                      </a:pPr>
                      <a:r>
                        <a:rPr kumimoji="0" lang="zh-CN" sz="24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说明自己具有的索赔权利，是索赔能否成立的</a:t>
                      </a:r>
                      <a:r>
                        <a:rPr kumimoji="0" lang="zh-CN" sz="2400" b="1" i="0" u="none" strike="noStrike" cap="none" normalizeH="0" baseline="0" smtClean="0">
                          <a:ln>
                            <a:noFill/>
                          </a:ln>
                          <a:solidFill>
                            <a:srgbClr val="FF0066"/>
                          </a:solidFill>
                          <a:effectLst/>
                          <a:latin typeface="Arial" panose="020B0604020202020204" pitchFamily="34" charset="0"/>
                          <a:ea typeface="宋体" panose="02010600030101010101" pitchFamily="2" charset="-122"/>
                        </a:rPr>
                        <a:t>关键</a:t>
                      </a:r>
                      <a:r>
                        <a:rPr kumimoji="0" lang="zh-CN" sz="24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。一般包括：索赔事件的发生情况；已递交索赔意向书的情况；索赔事件的处理过程；索赔要求的合同根据；所附的证据资料，是</a:t>
                      </a:r>
                      <a:r>
                        <a:rPr kumimoji="0" lang="zh-CN" sz="2400" b="1" i="0" u="none" strike="noStrike" cap="none" normalizeH="0" baseline="0" smtClean="0">
                          <a:ln>
                            <a:noFill/>
                          </a:ln>
                          <a:solidFill>
                            <a:srgbClr val="FF0066"/>
                          </a:solidFill>
                          <a:effectLst/>
                          <a:latin typeface="Arial" panose="020B0604020202020204" pitchFamily="34" charset="0"/>
                          <a:ea typeface="宋体" panose="02010600030101010101" pitchFamily="2" charset="-122"/>
                        </a:rPr>
                        <a:t>定性的说明</a:t>
                      </a:r>
                    </a:p>
                  </a:txBody>
                  <a:tcPr marL="119984" marR="119984"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896938">
                <a:tc>
                  <a:txBody>
                    <a:bodyPr/>
                    <a:lstStyle/>
                    <a:p>
                      <a:pPr marL="0" marR="0" lvl="0" indent="0" algn="l" defTabSz="914400" rtl="0" eaLnBrk="0" fontAlgn="base" latinLnBrk="0" hangingPunct="0">
                        <a:lnSpc>
                          <a:spcPct val="110000"/>
                        </a:lnSpc>
                        <a:spcBef>
                          <a:spcPct val="0"/>
                        </a:spcBef>
                        <a:spcAft>
                          <a:spcPct val="0"/>
                        </a:spcAft>
                        <a:buClrTx/>
                        <a:buSzTx/>
                        <a:buFontTx/>
                        <a:buNone/>
                      </a:pPr>
                      <a:r>
                        <a:rPr kumimoji="0" lang="zh-CN" sz="24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计算部分 </a:t>
                      </a:r>
                    </a:p>
                  </a:txBody>
                  <a:tcPr marL="119984" marR="119984"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10000"/>
                        </a:lnSpc>
                        <a:spcBef>
                          <a:spcPct val="0"/>
                        </a:spcBef>
                        <a:spcAft>
                          <a:spcPct val="0"/>
                        </a:spcAft>
                        <a:buClrTx/>
                        <a:buSzTx/>
                        <a:buFontTx/>
                        <a:buNone/>
                      </a:pPr>
                      <a:r>
                        <a:rPr kumimoji="0" lang="zh-CN" sz="24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以具体的计算方法和计算过程，说明自己应得经济补偿的款额或延长时间，是</a:t>
                      </a:r>
                      <a:r>
                        <a:rPr kumimoji="0" lang="zh-CN" sz="2400" b="1" i="0" u="none" strike="noStrike" cap="none" normalizeH="0" baseline="0" smtClean="0">
                          <a:ln>
                            <a:noFill/>
                          </a:ln>
                          <a:solidFill>
                            <a:srgbClr val="FF0066"/>
                          </a:solidFill>
                          <a:effectLst/>
                          <a:latin typeface="Arial" panose="020B0604020202020204" pitchFamily="34" charset="0"/>
                          <a:ea typeface="宋体" panose="02010600030101010101" pitchFamily="2" charset="-122"/>
                        </a:rPr>
                        <a:t>定量的说明</a:t>
                      </a:r>
                      <a:r>
                        <a:rPr kumimoji="0" lang="zh-CN" sz="24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 </a:t>
                      </a:r>
                    </a:p>
                  </a:txBody>
                  <a:tcPr marL="119984" marR="119984"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898525">
                <a:tc>
                  <a:txBody>
                    <a:bodyPr/>
                    <a:lstStyle/>
                    <a:p>
                      <a:pPr marL="0" marR="0" lvl="0" indent="0" algn="l" defTabSz="914400" rtl="0" eaLnBrk="0" fontAlgn="base" latinLnBrk="0" hangingPunct="0">
                        <a:lnSpc>
                          <a:spcPct val="110000"/>
                        </a:lnSpc>
                        <a:spcBef>
                          <a:spcPct val="0"/>
                        </a:spcBef>
                        <a:spcAft>
                          <a:spcPct val="0"/>
                        </a:spcAft>
                        <a:buClrTx/>
                        <a:buSzTx/>
                        <a:buFontTx/>
                        <a:buNone/>
                      </a:pPr>
                      <a:r>
                        <a:rPr kumimoji="0" lang="zh-CN" sz="24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证据部分 </a:t>
                      </a:r>
                    </a:p>
                  </a:txBody>
                  <a:tcPr marL="119984" marR="119984"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10000"/>
                        </a:lnSpc>
                        <a:spcBef>
                          <a:spcPct val="0"/>
                        </a:spcBef>
                        <a:spcAft>
                          <a:spcPct val="0"/>
                        </a:spcAft>
                        <a:buClrTx/>
                        <a:buSzTx/>
                        <a:buFontTx/>
                        <a:buNone/>
                      </a:pPr>
                      <a:r>
                        <a:rPr kumimoji="0" lang="zh-CN" sz="24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rPr>
                        <a:t>包括该索赔事件所涉及的一切证据资料，以及对这些证据的说明，满足索赔依据的种类和要求 </a:t>
                      </a:r>
                    </a:p>
                  </a:txBody>
                  <a:tcPr marL="119984" marR="119984"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r>
            </a:tbl>
          </a:graphicData>
        </a:graphic>
      </p:graphicFrame>
    </p:spTree>
    <p:extLst>
      <p:ext uri="{BB962C8B-B14F-4D97-AF65-F5344CB8AC3E}">
        <p14:creationId xmlns:p14="http://schemas.microsoft.com/office/powerpoint/2010/main" val="20977442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ChangeArrowheads="1"/>
          </p:cNvSpPr>
          <p:nvPr/>
        </p:nvSpPr>
        <p:spPr bwMode="auto">
          <a:xfrm>
            <a:off x="529099" y="960440"/>
            <a:ext cx="10751267" cy="4824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nSpc>
                <a:spcPct val="110000"/>
              </a:lnSpc>
              <a:spcBef>
                <a:spcPct val="25000"/>
              </a:spcBef>
              <a:buFontTx/>
              <a:buNone/>
            </a:pPr>
            <a:r>
              <a:rPr lang="zh-CN" altLang="en-US" sz="2800" dirty="0" smtClean="0">
                <a:solidFill>
                  <a:schemeClr val="accent2"/>
                </a:solidFill>
                <a:latin typeface="宋体" panose="02010600030101010101" pitchFamily="2" charset="-122"/>
                <a:ea typeface="宋体" panose="02010600030101010101" pitchFamily="2" charset="-122"/>
              </a:rPr>
              <a:t>**</a:t>
            </a:r>
            <a:r>
              <a:rPr lang="zh-CN" sz="2800" dirty="0" smtClean="0">
                <a:solidFill>
                  <a:schemeClr val="accent2"/>
                </a:solidFill>
                <a:latin typeface="宋体" panose="02010600030101010101" pitchFamily="2" charset="-122"/>
                <a:ea typeface="宋体" panose="02010600030101010101" pitchFamily="2" charset="-122"/>
              </a:rPr>
              <a:t>可以</a:t>
            </a:r>
            <a:r>
              <a:rPr lang="zh-CN" sz="2800" dirty="0">
                <a:solidFill>
                  <a:schemeClr val="accent2"/>
                </a:solidFill>
                <a:latin typeface="宋体" panose="02010600030101010101" pitchFamily="2" charset="-122"/>
                <a:ea typeface="宋体" panose="02010600030101010101" pitchFamily="2" charset="-122"/>
              </a:rPr>
              <a:t>补偿承包人索赔的条款</a:t>
            </a:r>
          </a:p>
        </p:txBody>
      </p:sp>
      <p:graphicFrame>
        <p:nvGraphicFramePr>
          <p:cNvPr id="34819" name="Group 3"/>
          <p:cNvGraphicFramePr>
            <a:graphicFrameLocks noGrp="1"/>
          </p:cNvGraphicFramePr>
          <p:nvPr>
            <p:ph idx="4294967295"/>
          </p:nvPr>
        </p:nvGraphicFramePr>
        <p:xfrm>
          <a:off x="0" y="2097088"/>
          <a:ext cx="10847388" cy="4337050"/>
        </p:xfrm>
        <a:graphic>
          <a:graphicData uri="http://schemas.openxmlformats.org/drawingml/2006/table">
            <a:tbl>
              <a:tblPr/>
              <a:tblGrid>
                <a:gridCol w="1343908"/>
                <a:gridCol w="6048646"/>
                <a:gridCol w="1151317"/>
                <a:gridCol w="1153434"/>
                <a:gridCol w="1151317"/>
              </a:tblGrid>
              <a:tr h="458788">
                <a:tc rowSpan="2">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zh-CN" sz="2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条款</a:t>
                      </a:r>
                    </a:p>
                  </a:txBody>
                  <a:tcPr marL="119984" marR="119984"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rowSpan="2">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zh-CN" sz="2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主要内容</a:t>
                      </a:r>
                    </a:p>
                  </a:txBody>
                  <a:tcPr marL="119984" marR="119984"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gridSpan="3">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zh-CN" sz="2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可补偿内容</a:t>
                      </a:r>
                    </a:p>
                  </a:txBody>
                  <a:tcPr marL="119984" marR="119984"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hMerge="1">
                  <a:txBody>
                    <a:bodyPr/>
                    <a:lstStyle/>
                    <a:p>
                      <a:endParaRPr lang="zh-CN"/>
                    </a:p>
                  </a:txBody>
                  <a:tcPr/>
                </a:tc>
                <a:tc hMerge="1">
                  <a:txBody>
                    <a:bodyPr/>
                    <a:lstStyle/>
                    <a:p>
                      <a:endParaRPr lang="zh-CN"/>
                    </a:p>
                  </a:txBody>
                  <a:tcPr/>
                </a:tc>
              </a:tr>
              <a:tr h="479425">
                <a:tc vMerge="1">
                  <a:txBody>
                    <a:bodyPr/>
                    <a:lstStyle/>
                    <a:p>
                      <a:endParaRPr lang="zh-CN"/>
                    </a:p>
                  </a:txBody>
                  <a:tcPr/>
                </a:tc>
                <a:tc vMerge="1">
                  <a:txBody>
                    <a:bodyPr/>
                    <a:lstStyle/>
                    <a:p>
                      <a:endParaRPr lang="zh-CN"/>
                    </a:p>
                  </a:txBody>
                  <a:tcPr/>
                </a:tc>
                <a:tc>
                  <a:txBody>
                    <a:bodyPr/>
                    <a:lstStyle/>
                    <a:p>
                      <a:pPr marL="0" marR="0" lvl="0" indent="0" algn="l" defTabSz="914400" rtl="0" eaLnBrk="0" fontAlgn="base" latinLnBrk="0" hangingPunct="0">
                        <a:lnSpc>
                          <a:spcPct val="100000"/>
                        </a:lnSpc>
                        <a:spcBef>
                          <a:spcPct val="20000"/>
                        </a:spcBef>
                        <a:spcAft>
                          <a:spcPct val="0"/>
                        </a:spcAft>
                        <a:buClrTx/>
                        <a:buSzTx/>
                        <a:buFontTx/>
                        <a:buNone/>
                      </a:pPr>
                      <a:r>
                        <a:rPr kumimoji="0" lang="zh-CN" sz="2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工期</a:t>
                      </a:r>
                    </a:p>
                  </a:txBody>
                  <a:tcPr marL="119984" marR="119984"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pPr>
                      <a:r>
                        <a:rPr kumimoji="0" lang="zh-CN" sz="2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费用</a:t>
                      </a:r>
                    </a:p>
                  </a:txBody>
                  <a:tcPr marL="119984" marR="119984"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pPr>
                      <a:r>
                        <a:rPr kumimoji="0" lang="zh-CN" sz="2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利润</a:t>
                      </a:r>
                    </a:p>
                  </a:txBody>
                  <a:tcPr marL="119984" marR="119984"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458788">
                <a:tc>
                  <a:txBody>
                    <a:bodyPr/>
                    <a:lstStyle/>
                    <a:p>
                      <a:pPr marL="0" marR="0" lvl="0" indent="0" algn="l" defTabSz="914400" rtl="0" eaLnBrk="0" fontAlgn="base" latinLnBrk="0" hangingPunct="0">
                        <a:lnSpc>
                          <a:spcPct val="100000"/>
                        </a:lnSpc>
                        <a:spcBef>
                          <a:spcPct val="20000"/>
                        </a:spcBef>
                        <a:spcAft>
                          <a:spcPct val="0"/>
                        </a:spcAft>
                        <a:buClrTx/>
                        <a:buSzTx/>
                        <a:buFontTx/>
                        <a:buNone/>
                      </a:pPr>
                      <a:r>
                        <a:rPr kumimoji="0" lang="en-US" sz="2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1.10.1</a:t>
                      </a:r>
                    </a:p>
                  </a:txBody>
                  <a:tcPr marL="119984" marR="119984"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pPr>
                      <a:r>
                        <a:rPr kumimoji="0" lang="zh-CN" sz="2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化石、文物</a:t>
                      </a:r>
                    </a:p>
                  </a:txBody>
                  <a:tcPr marL="119984" marR="119984"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zh-CN" altLang="zh-CN" sz="24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 </a:t>
                      </a:r>
                    </a:p>
                  </a:txBody>
                  <a:tcPr marL="119984" marR="119984"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zh-CN" altLang="zh-CN" sz="24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a:t>
                      </a:r>
                    </a:p>
                  </a:txBody>
                  <a:tcPr marL="119984" marR="119984"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endParaRPr kumimoji="0" lang="zh-CN" altLang="zh-CN" sz="2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L="119984" marR="119984"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460375">
                <a:tc>
                  <a:txBody>
                    <a:bodyPr/>
                    <a:lstStyle/>
                    <a:p>
                      <a:pPr marL="0" marR="0" lvl="0" indent="0" algn="l" defTabSz="914400" rtl="0" eaLnBrk="0" fontAlgn="base" latinLnBrk="0" hangingPunct="0">
                        <a:lnSpc>
                          <a:spcPct val="100000"/>
                        </a:lnSpc>
                        <a:spcBef>
                          <a:spcPct val="20000"/>
                        </a:spcBef>
                        <a:spcAft>
                          <a:spcPct val="0"/>
                        </a:spcAft>
                        <a:buClrTx/>
                        <a:buSzTx/>
                        <a:buFontTx/>
                        <a:buNone/>
                      </a:pPr>
                      <a:r>
                        <a:rPr kumimoji="0" lang="en-US" sz="2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4.11.2</a:t>
                      </a:r>
                    </a:p>
                  </a:txBody>
                  <a:tcPr marL="119984" marR="119984"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pPr>
                      <a:r>
                        <a:rPr kumimoji="0" lang="zh-CN" sz="2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不利物质条件</a:t>
                      </a:r>
                    </a:p>
                  </a:txBody>
                  <a:tcPr marL="119984" marR="119984"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zh-CN" altLang="zh-CN" sz="24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a:t>
                      </a:r>
                    </a:p>
                  </a:txBody>
                  <a:tcPr marL="119984" marR="119984"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zh-CN" altLang="zh-CN" sz="24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a:t>
                      </a:r>
                    </a:p>
                  </a:txBody>
                  <a:tcPr marL="119984" marR="119984"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endParaRPr kumimoji="0" lang="zh-CN" altLang="zh-CN" sz="2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L="119984" marR="119984"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825500">
                <a:tc>
                  <a:txBody>
                    <a:bodyPr/>
                    <a:lstStyle/>
                    <a:p>
                      <a:pPr marL="0" marR="0" lvl="0" indent="0" algn="l" defTabSz="914400" rtl="0" eaLnBrk="0" fontAlgn="base" latinLnBrk="0" hangingPunct="0">
                        <a:lnSpc>
                          <a:spcPct val="100000"/>
                        </a:lnSpc>
                        <a:spcBef>
                          <a:spcPct val="20000"/>
                        </a:spcBef>
                        <a:spcAft>
                          <a:spcPct val="0"/>
                        </a:spcAft>
                        <a:buClrTx/>
                        <a:buSzTx/>
                        <a:buFontTx/>
                        <a:buNone/>
                      </a:pPr>
                      <a:r>
                        <a:rPr kumimoji="0" lang="en-US" sz="2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5.2.4</a:t>
                      </a:r>
                    </a:p>
                  </a:txBody>
                  <a:tcPr marL="119984" marR="119984"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pPr>
                      <a:r>
                        <a:rPr kumimoji="0" lang="zh-CN" sz="24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发包人要求向承包人提前交付材料和工程设备 </a:t>
                      </a:r>
                    </a:p>
                  </a:txBody>
                  <a:tcPr marL="119984" marR="119984"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endParaRPr kumimoji="0" lang="zh-CN" altLang="zh-CN" sz="2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L="119984" marR="119984"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zh-CN" altLang="zh-CN" sz="2400" b="1" i="0" u="none" strike="noStrike" cap="none" normalizeH="0" baseline="0" smtClean="0">
                          <a:ln>
                            <a:noFill/>
                          </a:ln>
                          <a:solidFill>
                            <a:srgbClr val="FF3399"/>
                          </a:solidFill>
                          <a:effectLst/>
                          <a:latin typeface="Arial" panose="020B0604020202020204" pitchFamily="34" charset="0"/>
                          <a:ea typeface="宋体" panose="02010600030101010101" pitchFamily="2" charset="-122"/>
                        </a:rPr>
                        <a:t>√</a:t>
                      </a:r>
                    </a:p>
                  </a:txBody>
                  <a:tcPr marL="119984" marR="119984"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endParaRPr kumimoji="0" lang="zh-CN" altLang="zh-CN" sz="2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L="119984" marR="119984"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827088">
                <a:tc>
                  <a:txBody>
                    <a:bodyPr/>
                    <a:lstStyle/>
                    <a:p>
                      <a:pPr marL="0" marR="0" lvl="0" indent="0" algn="l" defTabSz="914400" rtl="0" eaLnBrk="0" fontAlgn="base" latinLnBrk="0" hangingPunct="0">
                        <a:lnSpc>
                          <a:spcPct val="100000"/>
                        </a:lnSpc>
                        <a:spcBef>
                          <a:spcPct val="20000"/>
                        </a:spcBef>
                        <a:spcAft>
                          <a:spcPct val="0"/>
                        </a:spcAft>
                        <a:buClrTx/>
                        <a:buSzTx/>
                        <a:buFontTx/>
                        <a:buNone/>
                      </a:pPr>
                      <a:r>
                        <a:rPr kumimoji="0" lang="en-US" sz="2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5.2.6</a:t>
                      </a:r>
                    </a:p>
                  </a:txBody>
                  <a:tcPr marL="119984" marR="119984"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pPr>
                      <a:r>
                        <a:rPr kumimoji="0" lang="zh-CN" sz="24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发包人提供的材料和工程设备不符合合同要求 </a:t>
                      </a:r>
                    </a:p>
                  </a:txBody>
                  <a:tcPr marL="119984" marR="119984"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zh-CN" altLang="zh-CN" sz="24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a:t>
                      </a:r>
                    </a:p>
                  </a:txBody>
                  <a:tcPr marL="119984" marR="119984"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zh-CN" altLang="zh-CN" sz="24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a:t>
                      </a:r>
                    </a:p>
                  </a:txBody>
                  <a:tcPr marL="119984" marR="119984"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zh-CN" altLang="zh-CN" sz="24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a:t>
                      </a:r>
                    </a:p>
                  </a:txBody>
                  <a:tcPr marL="119984" marR="119984"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825500">
                <a:tc>
                  <a:txBody>
                    <a:bodyPr/>
                    <a:lstStyle/>
                    <a:p>
                      <a:pPr marL="0" marR="0" lvl="0" indent="0" algn="l" defTabSz="914400" rtl="0" eaLnBrk="0" fontAlgn="base" latinLnBrk="0" hangingPunct="0">
                        <a:lnSpc>
                          <a:spcPct val="100000"/>
                        </a:lnSpc>
                        <a:spcBef>
                          <a:spcPct val="20000"/>
                        </a:spcBef>
                        <a:spcAft>
                          <a:spcPct val="0"/>
                        </a:spcAft>
                        <a:buClrTx/>
                        <a:buSzTx/>
                        <a:buFontTx/>
                        <a:buNone/>
                      </a:pPr>
                      <a:r>
                        <a:rPr kumimoji="0" lang="en-US" sz="2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8.3</a:t>
                      </a:r>
                    </a:p>
                  </a:txBody>
                  <a:tcPr marL="119984" marR="119984"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pPr>
                      <a:r>
                        <a:rPr kumimoji="0" lang="zh-CN" sz="24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rPr>
                        <a:t>发包人提供基准资料错误导致承包人的返工或造成工程损失 </a:t>
                      </a:r>
                    </a:p>
                  </a:txBody>
                  <a:tcPr marL="119984" marR="119984"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zh-CN" altLang="zh-CN" sz="24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a:t>
                      </a:r>
                    </a:p>
                  </a:txBody>
                  <a:tcPr marL="119984" marR="119984"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zh-CN" altLang="zh-CN" sz="24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a:t>
                      </a:r>
                    </a:p>
                  </a:txBody>
                  <a:tcPr marL="119984" marR="119984"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zh-CN" altLang="zh-CN" sz="24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rPr>
                        <a:t>√</a:t>
                      </a:r>
                    </a:p>
                  </a:txBody>
                  <a:tcPr marL="119984" marR="119984"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r>
            </a:tbl>
          </a:graphicData>
        </a:graphic>
      </p:graphicFrame>
    </p:spTree>
    <p:extLst>
      <p:ext uri="{BB962C8B-B14F-4D97-AF65-F5344CB8AC3E}">
        <p14:creationId xmlns:p14="http://schemas.microsoft.com/office/powerpoint/2010/main" val="103343435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6866" name="Group 2"/>
          <p:cNvGraphicFramePr>
            <a:graphicFrameLocks noGrp="1"/>
          </p:cNvGraphicFramePr>
          <p:nvPr>
            <p:ph idx="4294967295"/>
          </p:nvPr>
        </p:nvGraphicFramePr>
        <p:xfrm>
          <a:off x="0" y="1665288"/>
          <a:ext cx="10847388" cy="4416425"/>
        </p:xfrm>
        <a:graphic>
          <a:graphicData uri="http://schemas.openxmlformats.org/drawingml/2006/table">
            <a:tbl>
              <a:tblPr/>
              <a:tblGrid>
                <a:gridCol w="1343909"/>
                <a:gridCol w="6048646"/>
                <a:gridCol w="1151317"/>
                <a:gridCol w="1153433"/>
                <a:gridCol w="1151317"/>
              </a:tblGrid>
              <a:tr h="458788">
                <a:tc rowSpan="2">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zh-CN" sz="2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条款</a:t>
                      </a:r>
                    </a:p>
                  </a:txBody>
                  <a:tcPr marL="119984" marR="119984"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rowSpan="2">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zh-CN" sz="2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主要内容</a:t>
                      </a:r>
                    </a:p>
                  </a:txBody>
                  <a:tcPr marL="119984" marR="119984"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gridSpan="3">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zh-CN" sz="2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可补偿内容</a:t>
                      </a:r>
                    </a:p>
                  </a:txBody>
                  <a:tcPr marL="119984" marR="119984"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hMerge="1">
                  <a:txBody>
                    <a:bodyPr/>
                    <a:lstStyle/>
                    <a:p>
                      <a:endParaRPr lang="zh-CN"/>
                    </a:p>
                  </a:txBody>
                  <a:tcPr/>
                </a:tc>
                <a:tc hMerge="1">
                  <a:txBody>
                    <a:bodyPr/>
                    <a:lstStyle/>
                    <a:p>
                      <a:endParaRPr lang="zh-CN"/>
                    </a:p>
                  </a:txBody>
                  <a:tcPr/>
                </a:tc>
              </a:tr>
              <a:tr h="460375">
                <a:tc vMerge="1">
                  <a:txBody>
                    <a:bodyPr/>
                    <a:lstStyle/>
                    <a:p>
                      <a:endParaRPr lang="zh-CN"/>
                    </a:p>
                  </a:txBody>
                  <a:tcPr/>
                </a:tc>
                <a:tc vMerge="1">
                  <a:txBody>
                    <a:bodyPr/>
                    <a:lstStyle/>
                    <a:p>
                      <a:endParaRPr lang="zh-CN"/>
                    </a:p>
                  </a:txBody>
                  <a:tcPr/>
                </a:tc>
                <a:tc>
                  <a:txBody>
                    <a:bodyPr/>
                    <a:lstStyle/>
                    <a:p>
                      <a:pPr marL="0" marR="0" lvl="0" indent="0" algn="l" defTabSz="914400" rtl="0" eaLnBrk="0" fontAlgn="base" latinLnBrk="0" hangingPunct="0">
                        <a:lnSpc>
                          <a:spcPct val="100000"/>
                        </a:lnSpc>
                        <a:spcBef>
                          <a:spcPct val="20000"/>
                        </a:spcBef>
                        <a:spcAft>
                          <a:spcPct val="0"/>
                        </a:spcAft>
                        <a:buClrTx/>
                        <a:buSzTx/>
                        <a:buFontTx/>
                        <a:buNone/>
                      </a:pPr>
                      <a:r>
                        <a:rPr kumimoji="0" lang="zh-CN" sz="2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工期</a:t>
                      </a:r>
                    </a:p>
                  </a:txBody>
                  <a:tcPr marL="119984" marR="119984"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pPr>
                      <a:r>
                        <a:rPr kumimoji="0" lang="zh-CN" sz="2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费用</a:t>
                      </a:r>
                    </a:p>
                  </a:txBody>
                  <a:tcPr marL="119984" marR="119984"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pPr>
                      <a:r>
                        <a:rPr kumimoji="0" lang="zh-CN" sz="2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利润</a:t>
                      </a:r>
                    </a:p>
                  </a:txBody>
                  <a:tcPr marL="119984" marR="119984"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465138">
                <a:tc>
                  <a:txBody>
                    <a:bodyPr/>
                    <a:lstStyle/>
                    <a:p>
                      <a:pPr marL="0" marR="0" lvl="0" indent="0" algn="l" defTabSz="914400" rtl="0" eaLnBrk="0" fontAlgn="base" latinLnBrk="0" hangingPunct="0">
                        <a:lnSpc>
                          <a:spcPct val="100000"/>
                        </a:lnSpc>
                        <a:spcBef>
                          <a:spcPct val="20000"/>
                        </a:spcBef>
                        <a:spcAft>
                          <a:spcPct val="0"/>
                        </a:spcAft>
                        <a:buClrTx/>
                        <a:buSzTx/>
                        <a:buFontTx/>
                        <a:buNone/>
                      </a:pPr>
                      <a:r>
                        <a:rPr kumimoji="0" lang="en-US" sz="2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11.3</a:t>
                      </a:r>
                    </a:p>
                  </a:txBody>
                  <a:tcPr marL="119984" marR="119984"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pPr>
                      <a:r>
                        <a:rPr kumimoji="0" lang="zh-CN" sz="24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发包人的原因造成工期延误 </a:t>
                      </a:r>
                    </a:p>
                  </a:txBody>
                  <a:tcPr marL="119984" marR="119984"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zh-CN" altLang="zh-CN" sz="24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 </a:t>
                      </a:r>
                    </a:p>
                  </a:txBody>
                  <a:tcPr marL="119984" marR="119984"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zh-CN" altLang="zh-CN" sz="24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a:t>
                      </a:r>
                    </a:p>
                  </a:txBody>
                  <a:tcPr marL="119984" marR="119984"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zh-CN" altLang="zh-CN" sz="24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a:t>
                      </a:r>
                    </a:p>
                  </a:txBody>
                  <a:tcPr marL="119984" marR="119984"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460375">
                <a:tc>
                  <a:txBody>
                    <a:bodyPr/>
                    <a:lstStyle/>
                    <a:p>
                      <a:pPr marL="0" marR="0" lvl="0" indent="0" algn="l" defTabSz="914400" rtl="0" eaLnBrk="0" fontAlgn="base" latinLnBrk="0" hangingPunct="0">
                        <a:lnSpc>
                          <a:spcPct val="100000"/>
                        </a:lnSpc>
                        <a:spcBef>
                          <a:spcPct val="20000"/>
                        </a:spcBef>
                        <a:spcAft>
                          <a:spcPct val="0"/>
                        </a:spcAft>
                        <a:buClrTx/>
                        <a:buSzTx/>
                        <a:buFontTx/>
                        <a:buNone/>
                      </a:pPr>
                      <a:r>
                        <a:rPr kumimoji="0" lang="en-US" sz="2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11.4</a:t>
                      </a:r>
                    </a:p>
                  </a:txBody>
                  <a:tcPr marL="119984" marR="119984"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pPr>
                      <a:r>
                        <a:rPr kumimoji="0" lang="zh-CN" sz="24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异常恶劣的气候条件</a:t>
                      </a:r>
                      <a:endParaRPr kumimoji="0" lang="zh-CN" sz="2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L="119984" marR="119984"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zh-CN" altLang="zh-CN" sz="2400" b="1" i="0" u="none" strike="noStrike" cap="none" normalizeH="0" baseline="0" smtClean="0">
                          <a:ln>
                            <a:noFill/>
                          </a:ln>
                          <a:solidFill>
                            <a:srgbClr val="0000FF"/>
                          </a:solidFill>
                          <a:effectLst/>
                          <a:latin typeface="Arial" panose="020B0604020202020204" pitchFamily="34" charset="0"/>
                          <a:ea typeface="宋体" panose="02010600030101010101" pitchFamily="2" charset="-122"/>
                        </a:rPr>
                        <a:t>√</a:t>
                      </a:r>
                    </a:p>
                  </a:txBody>
                  <a:tcPr marL="119984" marR="119984"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endParaRPr kumimoji="0" lang="zh-CN" altLang="zh-CN" sz="2400" b="1"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txBody>
                  <a:tcPr marL="119984" marR="119984"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endParaRPr kumimoji="0" lang="zh-CN" altLang="zh-CN" sz="2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L="119984" marR="119984"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460375">
                <a:tc>
                  <a:txBody>
                    <a:bodyPr/>
                    <a:lstStyle/>
                    <a:p>
                      <a:pPr marL="0" marR="0" lvl="0" indent="0" algn="l" defTabSz="914400" rtl="0" eaLnBrk="0" fontAlgn="base" latinLnBrk="0" hangingPunct="0">
                        <a:lnSpc>
                          <a:spcPct val="100000"/>
                        </a:lnSpc>
                        <a:spcBef>
                          <a:spcPct val="20000"/>
                        </a:spcBef>
                        <a:spcAft>
                          <a:spcPct val="0"/>
                        </a:spcAft>
                        <a:buClrTx/>
                        <a:buSzTx/>
                        <a:buFontTx/>
                        <a:buNone/>
                      </a:pPr>
                      <a:r>
                        <a:rPr kumimoji="0" lang="en-US" sz="2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11.6</a:t>
                      </a:r>
                    </a:p>
                  </a:txBody>
                  <a:tcPr marL="119984" marR="119984"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pPr>
                      <a:r>
                        <a:rPr kumimoji="0" lang="zh-CN" sz="2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发包人要求承包人提前竣工 </a:t>
                      </a:r>
                    </a:p>
                  </a:txBody>
                  <a:tcPr marL="119984" marR="119984"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endParaRPr kumimoji="0" lang="zh-CN" altLang="zh-CN" sz="2400" b="1"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txBody>
                  <a:tcPr marL="119984" marR="119984"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zh-CN" altLang="zh-CN" sz="2400" b="1" i="0" u="none" strike="noStrike" cap="none" normalizeH="0" baseline="0" smtClean="0">
                          <a:ln>
                            <a:noFill/>
                          </a:ln>
                          <a:solidFill>
                            <a:srgbClr val="FF3399"/>
                          </a:solidFill>
                          <a:effectLst/>
                          <a:latin typeface="Arial" panose="020B0604020202020204" pitchFamily="34" charset="0"/>
                          <a:ea typeface="宋体" panose="02010600030101010101" pitchFamily="2" charset="-122"/>
                        </a:rPr>
                        <a:t>√</a:t>
                      </a:r>
                    </a:p>
                  </a:txBody>
                  <a:tcPr marL="119984" marR="119984"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endParaRPr kumimoji="0" lang="zh-CN" altLang="zh-CN" sz="2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L="119984" marR="119984"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460375">
                <a:tc>
                  <a:txBody>
                    <a:bodyPr/>
                    <a:lstStyle/>
                    <a:p>
                      <a:pPr marL="0" marR="0" lvl="0" indent="0" algn="l" defTabSz="914400" rtl="0" eaLnBrk="0" fontAlgn="base" latinLnBrk="0" hangingPunct="0">
                        <a:lnSpc>
                          <a:spcPct val="100000"/>
                        </a:lnSpc>
                        <a:spcBef>
                          <a:spcPct val="20000"/>
                        </a:spcBef>
                        <a:spcAft>
                          <a:spcPct val="0"/>
                        </a:spcAft>
                        <a:buClrTx/>
                        <a:buSzTx/>
                        <a:buFontTx/>
                        <a:buNone/>
                      </a:pPr>
                      <a:r>
                        <a:rPr kumimoji="0" lang="en-US" sz="2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12.2</a:t>
                      </a:r>
                    </a:p>
                  </a:txBody>
                  <a:tcPr marL="119984" marR="119984"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pPr>
                      <a:r>
                        <a:rPr kumimoji="0" lang="zh-CN" sz="2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发包人原因引起的暂停施工 </a:t>
                      </a:r>
                    </a:p>
                  </a:txBody>
                  <a:tcPr marL="119984" marR="119984"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zh-CN" altLang="zh-CN" sz="24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a:t>
                      </a:r>
                    </a:p>
                  </a:txBody>
                  <a:tcPr marL="119984" marR="119984"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zh-CN" altLang="zh-CN" sz="24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a:t>
                      </a:r>
                    </a:p>
                  </a:txBody>
                  <a:tcPr marL="119984" marR="119984"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zh-CN" altLang="zh-CN" sz="24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a:t>
                      </a:r>
                    </a:p>
                  </a:txBody>
                  <a:tcPr marL="119984" marR="119984"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825500">
                <a:tc>
                  <a:txBody>
                    <a:bodyPr/>
                    <a:lstStyle/>
                    <a:p>
                      <a:pPr marL="0" marR="0" lvl="0" indent="0" algn="l" defTabSz="914400" rtl="0" eaLnBrk="0" fontAlgn="base" latinLnBrk="0" hangingPunct="0">
                        <a:lnSpc>
                          <a:spcPct val="100000"/>
                        </a:lnSpc>
                        <a:spcBef>
                          <a:spcPct val="20000"/>
                        </a:spcBef>
                        <a:spcAft>
                          <a:spcPct val="0"/>
                        </a:spcAft>
                        <a:buClrTx/>
                        <a:buSzTx/>
                        <a:buFontTx/>
                        <a:buNone/>
                      </a:pPr>
                      <a:r>
                        <a:rPr kumimoji="0" lang="en-US" sz="2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12.4.2</a:t>
                      </a:r>
                    </a:p>
                  </a:txBody>
                  <a:tcPr marL="119984" marR="119984"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pPr>
                      <a:r>
                        <a:rPr kumimoji="0" lang="zh-CN" sz="2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发包人原因造成暂停施工后无法按时复工</a:t>
                      </a:r>
                    </a:p>
                  </a:txBody>
                  <a:tcPr marL="119984" marR="119984"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zh-CN" altLang="zh-CN" sz="24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a:t>
                      </a:r>
                    </a:p>
                  </a:txBody>
                  <a:tcPr marL="119984" marR="119984"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zh-CN" altLang="zh-CN" sz="24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a:t>
                      </a:r>
                    </a:p>
                  </a:txBody>
                  <a:tcPr marL="119984" marR="119984"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zh-CN" altLang="zh-CN" sz="24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a:t>
                      </a:r>
                    </a:p>
                  </a:txBody>
                  <a:tcPr marL="119984" marR="119984"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825500">
                <a:tc>
                  <a:txBody>
                    <a:bodyPr/>
                    <a:lstStyle/>
                    <a:p>
                      <a:pPr marL="0" marR="0" lvl="0" indent="0" algn="l" defTabSz="914400" rtl="0" eaLnBrk="0" fontAlgn="base" latinLnBrk="0" hangingPunct="0">
                        <a:lnSpc>
                          <a:spcPct val="100000"/>
                        </a:lnSpc>
                        <a:spcBef>
                          <a:spcPct val="20000"/>
                        </a:spcBef>
                        <a:spcAft>
                          <a:spcPct val="0"/>
                        </a:spcAft>
                        <a:buClrTx/>
                        <a:buSzTx/>
                        <a:buFontTx/>
                        <a:buNone/>
                      </a:pPr>
                      <a:r>
                        <a:rPr kumimoji="0" lang="en-US" sz="2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13.1.3</a:t>
                      </a:r>
                    </a:p>
                  </a:txBody>
                  <a:tcPr marL="119984" marR="119984"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pPr>
                      <a:r>
                        <a:rPr kumimoji="0" lang="zh-CN" sz="24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发包人原因造成工程质量达不到合同约定验收标准的 </a:t>
                      </a:r>
                    </a:p>
                  </a:txBody>
                  <a:tcPr marL="119984" marR="119984"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zh-CN" altLang="zh-CN" sz="24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a:t>
                      </a:r>
                    </a:p>
                  </a:txBody>
                  <a:tcPr marL="119984" marR="119984"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zh-CN" altLang="zh-CN" sz="24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a:t>
                      </a:r>
                    </a:p>
                  </a:txBody>
                  <a:tcPr marL="119984" marR="119984"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zh-CN" altLang="zh-CN" sz="24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a:t>
                      </a:r>
                    </a:p>
                  </a:txBody>
                  <a:tcPr marL="119984" marR="119984"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r>
            </a:tbl>
          </a:graphicData>
        </a:graphic>
      </p:graphicFrame>
    </p:spTree>
    <p:extLst>
      <p:ext uri="{BB962C8B-B14F-4D97-AF65-F5344CB8AC3E}">
        <p14:creationId xmlns:p14="http://schemas.microsoft.com/office/powerpoint/2010/main" val="346135743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890" name="Group 2"/>
          <p:cNvGraphicFramePr>
            <a:graphicFrameLocks noGrp="1"/>
          </p:cNvGraphicFramePr>
          <p:nvPr>
            <p:ph idx="4294967295"/>
          </p:nvPr>
        </p:nvGraphicFramePr>
        <p:xfrm>
          <a:off x="1341438" y="1700213"/>
          <a:ext cx="10848975" cy="4778375"/>
        </p:xfrm>
        <a:graphic>
          <a:graphicData uri="http://schemas.openxmlformats.org/drawingml/2006/table">
            <a:tbl>
              <a:tblPr/>
              <a:tblGrid>
                <a:gridCol w="1343908"/>
                <a:gridCol w="6048646"/>
                <a:gridCol w="1151317"/>
                <a:gridCol w="1153434"/>
                <a:gridCol w="1151317"/>
              </a:tblGrid>
              <a:tr h="458788">
                <a:tc rowSpan="2">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zh-CN" sz="2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条款</a:t>
                      </a:r>
                    </a:p>
                  </a:txBody>
                  <a:tcPr marL="119984" marR="119984"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rowSpan="2">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zh-CN" sz="2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主要内容</a:t>
                      </a:r>
                    </a:p>
                  </a:txBody>
                  <a:tcPr marL="119984" marR="119984"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gridSpan="3">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zh-CN" sz="2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可补偿内容</a:t>
                      </a:r>
                    </a:p>
                  </a:txBody>
                  <a:tcPr marL="119984" marR="119984"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hMerge="1">
                  <a:txBody>
                    <a:bodyPr/>
                    <a:lstStyle/>
                    <a:p>
                      <a:endParaRPr lang="zh-CN"/>
                    </a:p>
                  </a:txBody>
                  <a:tcPr/>
                </a:tc>
                <a:tc hMerge="1">
                  <a:txBody>
                    <a:bodyPr/>
                    <a:lstStyle/>
                    <a:p>
                      <a:endParaRPr lang="zh-CN"/>
                    </a:p>
                  </a:txBody>
                  <a:tcPr/>
                </a:tc>
              </a:tr>
              <a:tr h="460375">
                <a:tc vMerge="1">
                  <a:txBody>
                    <a:bodyPr/>
                    <a:lstStyle/>
                    <a:p>
                      <a:endParaRPr lang="zh-CN"/>
                    </a:p>
                  </a:txBody>
                  <a:tcPr/>
                </a:tc>
                <a:tc vMerge="1">
                  <a:txBody>
                    <a:bodyPr/>
                    <a:lstStyle/>
                    <a:p>
                      <a:endParaRPr lang="zh-CN"/>
                    </a:p>
                  </a:txBody>
                  <a:tcPr/>
                </a:tc>
                <a:tc>
                  <a:txBody>
                    <a:bodyPr/>
                    <a:lstStyle/>
                    <a:p>
                      <a:pPr marL="0" marR="0" lvl="0" indent="0" algn="l" defTabSz="914400" rtl="0" eaLnBrk="0" fontAlgn="base" latinLnBrk="0" hangingPunct="0">
                        <a:lnSpc>
                          <a:spcPct val="100000"/>
                        </a:lnSpc>
                        <a:spcBef>
                          <a:spcPct val="20000"/>
                        </a:spcBef>
                        <a:spcAft>
                          <a:spcPct val="0"/>
                        </a:spcAft>
                        <a:buClrTx/>
                        <a:buSzTx/>
                        <a:buFontTx/>
                        <a:buNone/>
                      </a:pPr>
                      <a:r>
                        <a:rPr kumimoji="0" lang="zh-CN" sz="2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工期</a:t>
                      </a:r>
                    </a:p>
                  </a:txBody>
                  <a:tcPr marL="119984" marR="119984"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pPr>
                      <a:r>
                        <a:rPr kumimoji="0" lang="zh-CN" sz="2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费用</a:t>
                      </a:r>
                    </a:p>
                  </a:txBody>
                  <a:tcPr marL="119984" marR="119984"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pPr>
                      <a:r>
                        <a:rPr kumimoji="0" lang="zh-CN" sz="2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利润</a:t>
                      </a:r>
                    </a:p>
                  </a:txBody>
                  <a:tcPr marL="119984" marR="119984"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827088">
                <a:tc>
                  <a:txBody>
                    <a:bodyPr/>
                    <a:lstStyle/>
                    <a:p>
                      <a:pPr marL="0" marR="0" lvl="0" indent="0" algn="l" defTabSz="914400" rtl="0" eaLnBrk="0" fontAlgn="base" latinLnBrk="0" hangingPunct="0">
                        <a:lnSpc>
                          <a:spcPct val="100000"/>
                        </a:lnSpc>
                        <a:spcBef>
                          <a:spcPct val="20000"/>
                        </a:spcBef>
                        <a:spcAft>
                          <a:spcPct val="0"/>
                        </a:spcAft>
                        <a:buClrTx/>
                        <a:buSzTx/>
                        <a:buFontTx/>
                        <a:buNone/>
                      </a:pPr>
                      <a:r>
                        <a:rPr kumimoji="0" lang="en-US" sz="2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13.5.3</a:t>
                      </a:r>
                    </a:p>
                  </a:txBody>
                  <a:tcPr marL="119984" marR="119984"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pPr>
                      <a:r>
                        <a:rPr kumimoji="0" lang="zh-CN" sz="24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监理人对隐蔽工程重新检查，经检验证明工程质量符合合同要求 </a:t>
                      </a:r>
                    </a:p>
                  </a:txBody>
                  <a:tcPr marL="119984" marR="119984"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zh-CN" altLang="zh-CN" sz="24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 </a:t>
                      </a:r>
                    </a:p>
                  </a:txBody>
                  <a:tcPr marL="119984" marR="119984"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zh-CN" altLang="zh-CN" sz="24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a:t>
                      </a:r>
                    </a:p>
                  </a:txBody>
                  <a:tcPr marL="119984" marR="119984"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zh-CN" altLang="zh-CN" sz="24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a:t>
                      </a:r>
                    </a:p>
                  </a:txBody>
                  <a:tcPr marL="119984" marR="119984"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460375">
                <a:tc>
                  <a:txBody>
                    <a:bodyPr/>
                    <a:lstStyle/>
                    <a:p>
                      <a:pPr marL="0" marR="0" lvl="0" indent="0" algn="l" defTabSz="914400" rtl="0" eaLnBrk="0" fontAlgn="base" latinLnBrk="0" hangingPunct="0">
                        <a:lnSpc>
                          <a:spcPct val="100000"/>
                        </a:lnSpc>
                        <a:spcBef>
                          <a:spcPct val="20000"/>
                        </a:spcBef>
                        <a:spcAft>
                          <a:spcPct val="0"/>
                        </a:spcAft>
                        <a:buClrTx/>
                        <a:buSzTx/>
                        <a:buFontTx/>
                        <a:buNone/>
                      </a:pPr>
                      <a:r>
                        <a:rPr kumimoji="0" lang="en-US" sz="2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16.2</a:t>
                      </a:r>
                    </a:p>
                  </a:txBody>
                  <a:tcPr marL="119984" marR="119984"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pPr>
                      <a:r>
                        <a:rPr kumimoji="0" lang="zh-CN" sz="24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法律变化引起的价格调整 </a:t>
                      </a:r>
                    </a:p>
                  </a:txBody>
                  <a:tcPr marL="119984" marR="119984"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endParaRPr kumimoji="0" lang="zh-CN" altLang="zh-CN" sz="2400" b="1"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txBody>
                  <a:tcPr marL="119984" marR="119984"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zh-CN" altLang="zh-CN" sz="2400" b="1" i="0" u="none" strike="noStrike" cap="none" normalizeH="0" baseline="0" smtClean="0">
                          <a:ln>
                            <a:noFill/>
                          </a:ln>
                          <a:solidFill>
                            <a:srgbClr val="FF3399"/>
                          </a:solidFill>
                          <a:effectLst/>
                          <a:latin typeface="Arial" panose="020B0604020202020204" pitchFamily="34" charset="0"/>
                          <a:ea typeface="宋体" panose="02010600030101010101" pitchFamily="2" charset="-122"/>
                        </a:rPr>
                        <a:t>√</a:t>
                      </a:r>
                    </a:p>
                  </a:txBody>
                  <a:tcPr marL="119984" marR="119984"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endParaRPr kumimoji="0" lang="zh-CN" altLang="zh-CN" sz="2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L="119984" marR="119984"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1190625">
                <a:tc>
                  <a:txBody>
                    <a:bodyPr/>
                    <a:lstStyle/>
                    <a:p>
                      <a:pPr marL="0" marR="0" lvl="0" indent="0" algn="l" defTabSz="914400" rtl="0" eaLnBrk="0" fontAlgn="base" latinLnBrk="0" hangingPunct="0">
                        <a:lnSpc>
                          <a:spcPct val="100000"/>
                        </a:lnSpc>
                        <a:spcBef>
                          <a:spcPct val="20000"/>
                        </a:spcBef>
                        <a:spcAft>
                          <a:spcPct val="0"/>
                        </a:spcAft>
                        <a:buClrTx/>
                        <a:buSzTx/>
                        <a:buFontTx/>
                        <a:buNone/>
                      </a:pPr>
                      <a:r>
                        <a:rPr kumimoji="0" lang="en-US" sz="2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18.4.2</a:t>
                      </a:r>
                    </a:p>
                  </a:txBody>
                  <a:tcPr marL="119984" marR="119984"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pPr>
                      <a:r>
                        <a:rPr kumimoji="0" lang="zh-CN" sz="24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发包人在全部工程竣工前，使用已接收的单位工程导致承包人费用增加 </a:t>
                      </a:r>
                    </a:p>
                  </a:txBody>
                  <a:tcPr marL="119984" marR="119984"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zh-CN" altLang="zh-CN" sz="24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a:t>
                      </a:r>
                    </a:p>
                  </a:txBody>
                  <a:tcPr marL="119984" marR="119984"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zh-CN" altLang="zh-CN" sz="24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a:t>
                      </a:r>
                    </a:p>
                  </a:txBody>
                  <a:tcPr marL="119984" marR="119984"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zh-CN" altLang="zh-CN" sz="24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a:t>
                      </a:r>
                    </a:p>
                  </a:txBody>
                  <a:tcPr marL="119984" marR="119984"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460375">
                <a:tc>
                  <a:txBody>
                    <a:bodyPr/>
                    <a:lstStyle/>
                    <a:p>
                      <a:pPr marL="0" marR="0" lvl="0" indent="0" algn="l" defTabSz="914400" rtl="0" eaLnBrk="0" fontAlgn="base" latinLnBrk="0" hangingPunct="0">
                        <a:lnSpc>
                          <a:spcPct val="100000"/>
                        </a:lnSpc>
                        <a:spcBef>
                          <a:spcPct val="20000"/>
                        </a:spcBef>
                        <a:spcAft>
                          <a:spcPct val="0"/>
                        </a:spcAft>
                        <a:buClrTx/>
                        <a:buSzTx/>
                        <a:buFontTx/>
                        <a:buNone/>
                      </a:pPr>
                      <a:r>
                        <a:rPr kumimoji="0" lang="en-US" sz="2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18.6.2</a:t>
                      </a:r>
                    </a:p>
                  </a:txBody>
                  <a:tcPr marL="119984" marR="119984"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pPr>
                      <a:r>
                        <a:rPr kumimoji="0" lang="zh-CN" sz="24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发包人的原因导致试运行失败的 </a:t>
                      </a:r>
                    </a:p>
                  </a:txBody>
                  <a:tcPr marL="119984" marR="119984"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endParaRPr kumimoji="0" lang="zh-CN" altLang="zh-CN" sz="2400" b="1"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txBody>
                  <a:tcPr marL="119984" marR="119984"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zh-CN" altLang="zh-CN" sz="2400" b="1" i="0" u="none" strike="noStrike" cap="none" normalizeH="0" baseline="0" smtClean="0">
                          <a:ln>
                            <a:noFill/>
                          </a:ln>
                          <a:solidFill>
                            <a:schemeClr val="folHlink"/>
                          </a:solidFill>
                          <a:effectLst/>
                          <a:latin typeface="Arial" panose="020B0604020202020204" pitchFamily="34" charset="0"/>
                          <a:ea typeface="宋体" panose="02010600030101010101" pitchFamily="2" charset="-122"/>
                        </a:rPr>
                        <a:t>√</a:t>
                      </a:r>
                    </a:p>
                  </a:txBody>
                  <a:tcPr marL="119984" marR="119984"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zh-CN" altLang="zh-CN" sz="2400" b="1" i="0" u="none" strike="noStrike" cap="none" normalizeH="0" baseline="0" smtClean="0">
                          <a:ln>
                            <a:noFill/>
                          </a:ln>
                          <a:solidFill>
                            <a:schemeClr val="folHlink"/>
                          </a:solidFill>
                          <a:effectLst/>
                          <a:latin typeface="Arial" panose="020B0604020202020204" pitchFamily="34" charset="0"/>
                          <a:ea typeface="宋体" panose="02010600030101010101" pitchFamily="2" charset="-122"/>
                        </a:rPr>
                        <a:t>√</a:t>
                      </a:r>
                    </a:p>
                  </a:txBody>
                  <a:tcPr marL="119984" marR="119984"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460375">
                <a:tc>
                  <a:txBody>
                    <a:bodyPr/>
                    <a:lstStyle/>
                    <a:p>
                      <a:pPr marL="0" marR="0" lvl="0" indent="0" algn="l" defTabSz="914400" rtl="0" eaLnBrk="0" fontAlgn="base" latinLnBrk="0" hangingPunct="0">
                        <a:lnSpc>
                          <a:spcPct val="100000"/>
                        </a:lnSpc>
                        <a:spcBef>
                          <a:spcPct val="20000"/>
                        </a:spcBef>
                        <a:spcAft>
                          <a:spcPct val="0"/>
                        </a:spcAft>
                        <a:buClrTx/>
                        <a:buSzTx/>
                        <a:buFontTx/>
                        <a:buNone/>
                      </a:pPr>
                      <a:r>
                        <a:rPr kumimoji="0" lang="en-US" sz="2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19.2</a:t>
                      </a:r>
                    </a:p>
                  </a:txBody>
                  <a:tcPr marL="119984" marR="119984"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pPr>
                      <a:r>
                        <a:rPr kumimoji="0" lang="zh-CN" sz="24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发包人原因导致工程缺陷和损失 </a:t>
                      </a:r>
                    </a:p>
                  </a:txBody>
                  <a:tcPr marL="119984" marR="119984"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endParaRPr kumimoji="0" lang="zh-CN" altLang="zh-CN" sz="2400" b="1"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txBody>
                  <a:tcPr marL="119984" marR="119984"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zh-CN" altLang="zh-CN" sz="2400" b="1" i="0" u="none" strike="noStrike" cap="none" normalizeH="0" baseline="0" smtClean="0">
                          <a:ln>
                            <a:noFill/>
                          </a:ln>
                          <a:solidFill>
                            <a:schemeClr val="folHlink"/>
                          </a:solidFill>
                          <a:effectLst/>
                          <a:latin typeface="Arial" panose="020B0604020202020204" pitchFamily="34" charset="0"/>
                          <a:ea typeface="宋体" panose="02010600030101010101" pitchFamily="2" charset="-122"/>
                        </a:rPr>
                        <a:t>√</a:t>
                      </a:r>
                    </a:p>
                  </a:txBody>
                  <a:tcPr marL="119984" marR="119984"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zh-CN" altLang="zh-CN" sz="2400" b="1" i="0" u="none" strike="noStrike" cap="none" normalizeH="0" baseline="0" smtClean="0">
                          <a:ln>
                            <a:noFill/>
                          </a:ln>
                          <a:solidFill>
                            <a:schemeClr val="folHlink"/>
                          </a:solidFill>
                          <a:effectLst/>
                          <a:latin typeface="Arial" panose="020B0604020202020204" pitchFamily="34" charset="0"/>
                          <a:ea typeface="宋体" panose="02010600030101010101" pitchFamily="2" charset="-122"/>
                        </a:rPr>
                        <a:t>√</a:t>
                      </a:r>
                    </a:p>
                  </a:txBody>
                  <a:tcPr marL="119984" marR="119984"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460375">
                <a:tc>
                  <a:txBody>
                    <a:bodyPr/>
                    <a:lstStyle/>
                    <a:p>
                      <a:pPr marL="0" marR="0" lvl="0" indent="0" algn="l" defTabSz="914400" rtl="0" eaLnBrk="0" fontAlgn="base" latinLnBrk="0" hangingPunct="0">
                        <a:lnSpc>
                          <a:spcPct val="100000"/>
                        </a:lnSpc>
                        <a:spcBef>
                          <a:spcPct val="20000"/>
                        </a:spcBef>
                        <a:spcAft>
                          <a:spcPct val="0"/>
                        </a:spcAft>
                        <a:buClrTx/>
                        <a:buSzTx/>
                        <a:buFontTx/>
                        <a:buNone/>
                      </a:pPr>
                      <a:r>
                        <a:rPr kumimoji="0" lang="en-US" sz="2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21.2.1</a:t>
                      </a:r>
                    </a:p>
                  </a:txBody>
                  <a:tcPr marL="119984" marR="119984"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pPr>
                      <a:r>
                        <a:rPr kumimoji="0" lang="zh-CN" sz="24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不可抗力 </a:t>
                      </a:r>
                    </a:p>
                  </a:txBody>
                  <a:tcPr marL="119984" marR="119984"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zh-CN" altLang="zh-CN" sz="2400" b="1" i="0" u="none" strike="noStrike" cap="none" normalizeH="0" baseline="0" smtClean="0">
                          <a:ln>
                            <a:noFill/>
                          </a:ln>
                          <a:solidFill>
                            <a:srgbClr val="0000FF"/>
                          </a:solidFill>
                          <a:effectLst/>
                          <a:latin typeface="Arial" panose="020B0604020202020204" pitchFamily="34" charset="0"/>
                          <a:ea typeface="宋体" panose="02010600030101010101" pitchFamily="2" charset="-122"/>
                        </a:rPr>
                        <a:t>√</a:t>
                      </a:r>
                    </a:p>
                  </a:txBody>
                  <a:tcPr marL="119984" marR="119984"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endParaRPr kumimoji="0" lang="zh-CN" altLang="zh-CN" sz="2400" b="1"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txBody>
                  <a:tcPr marL="119984" marR="119984"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endParaRPr kumimoji="0" lang="zh-CN" altLang="zh-CN" sz="2400" b="1"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txBody>
                  <a:tcPr marL="119984" marR="119984"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r>
            </a:tbl>
          </a:graphicData>
        </a:graphic>
      </p:graphicFrame>
    </p:spTree>
    <p:extLst>
      <p:ext uri="{BB962C8B-B14F-4D97-AF65-F5344CB8AC3E}">
        <p14:creationId xmlns:p14="http://schemas.microsoft.com/office/powerpoint/2010/main" val="23526352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ChangeArrowheads="1"/>
          </p:cNvSpPr>
          <p:nvPr/>
        </p:nvSpPr>
        <p:spPr bwMode="auto">
          <a:xfrm>
            <a:off x="706346" y="1033465"/>
            <a:ext cx="10751267" cy="4968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30000"/>
              </a:spcBef>
              <a:buFontTx/>
              <a:buNone/>
            </a:pPr>
            <a:r>
              <a:rPr lang="zh-CN" altLang="en-US" sz="2800" dirty="0" smtClean="0">
                <a:solidFill>
                  <a:schemeClr val="accent2"/>
                </a:solidFill>
                <a:latin typeface="宋体" panose="02010600030101010101" pitchFamily="2" charset="-122"/>
                <a:ea typeface="宋体" panose="02010600030101010101" pitchFamily="2" charset="-122"/>
              </a:rPr>
              <a:t>**工期</a:t>
            </a:r>
            <a:r>
              <a:rPr lang="zh-CN" altLang="en-US" sz="2800" dirty="0">
                <a:solidFill>
                  <a:schemeClr val="accent2"/>
                </a:solidFill>
                <a:latin typeface="宋体" panose="02010600030101010101" pitchFamily="2" charset="-122"/>
                <a:ea typeface="宋体" panose="02010600030101010101" pitchFamily="2" charset="-122"/>
              </a:rPr>
              <a:t>索赔</a:t>
            </a:r>
            <a:r>
              <a:rPr lang="en-US" sz="2800" dirty="0">
                <a:solidFill>
                  <a:srgbClr val="3333CC"/>
                </a:solidFill>
                <a:latin typeface="宋体" panose="02010600030101010101" pitchFamily="2" charset="-122"/>
                <a:ea typeface="宋体" panose="02010600030101010101" pitchFamily="2" charset="-122"/>
              </a:rPr>
              <a:t>——</a:t>
            </a:r>
            <a:r>
              <a:rPr lang="zh-CN" altLang="en-US" sz="2800" dirty="0">
                <a:solidFill>
                  <a:srgbClr val="3333CC"/>
                </a:solidFill>
                <a:latin typeface="宋体" panose="02010600030101010101" pitchFamily="2" charset="-122"/>
                <a:ea typeface="宋体" panose="02010600030101010101" pitchFamily="2" charset="-122"/>
              </a:rPr>
              <a:t>注意事项</a:t>
            </a:r>
          </a:p>
        </p:txBody>
      </p:sp>
      <p:graphicFrame>
        <p:nvGraphicFramePr>
          <p:cNvPr id="38916" name="Group 4"/>
          <p:cNvGraphicFramePr>
            <a:graphicFrameLocks noGrp="1"/>
          </p:cNvGraphicFramePr>
          <p:nvPr>
            <p:ph idx="4294967295"/>
          </p:nvPr>
        </p:nvGraphicFramePr>
        <p:xfrm>
          <a:off x="0" y="1955800"/>
          <a:ext cx="10558463" cy="4181475"/>
        </p:xfrm>
        <a:graphic>
          <a:graphicData uri="http://schemas.openxmlformats.org/drawingml/2006/table">
            <a:tbl>
              <a:tblPr/>
              <a:tblGrid>
                <a:gridCol w="1151317"/>
                <a:gridCol w="865604"/>
                <a:gridCol w="2397871"/>
                <a:gridCol w="6143884"/>
              </a:tblGrid>
              <a:tr h="495300">
                <a:tc rowSpan="5">
                  <a:txBody>
                    <a:bodyPr/>
                    <a:lstStyle/>
                    <a:p>
                      <a:pPr marL="0" marR="0" lvl="0" indent="0" algn="l" defTabSz="914400" rtl="0" eaLnBrk="0" fontAlgn="base" latinLnBrk="0" hangingPunct="0">
                        <a:lnSpc>
                          <a:spcPct val="110000"/>
                        </a:lnSpc>
                        <a:spcBef>
                          <a:spcPct val="20000"/>
                        </a:spcBef>
                        <a:spcAft>
                          <a:spcPct val="0"/>
                        </a:spcAft>
                        <a:buClrTx/>
                        <a:buSzTx/>
                        <a:buFontTx/>
                        <a:buNone/>
                      </a:pPr>
                      <a:r>
                        <a:rPr kumimoji="0" lang="zh-CN" sz="2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划清施工进度拖延的</a:t>
                      </a:r>
                      <a:r>
                        <a:rPr kumimoji="0" lang="zh-CN" sz="2400" b="1" i="0" u="none" strike="noStrike" cap="none" normalizeH="0" baseline="0" dirty="0" smtClean="0">
                          <a:ln>
                            <a:noFill/>
                          </a:ln>
                          <a:solidFill>
                            <a:srgbClr val="FF0066"/>
                          </a:solidFill>
                          <a:effectLst/>
                          <a:latin typeface="Times New Roman" panose="02020603050405020304" pitchFamily="18" charset="0"/>
                          <a:ea typeface="宋体" panose="02010600030101010101" pitchFamily="2" charset="-122"/>
                        </a:rPr>
                        <a:t>责任 </a:t>
                      </a:r>
                      <a:endParaRPr kumimoji="0" lang="zh-CN" sz="2800" b="1" i="0" u="none" strike="noStrike" cap="none" normalizeH="0" baseline="0" dirty="0" smtClean="0">
                        <a:ln>
                          <a:noFill/>
                        </a:ln>
                        <a:solidFill>
                          <a:srgbClr val="FF0066"/>
                        </a:solidFill>
                        <a:effectLst/>
                        <a:latin typeface="Times New Roman" panose="02020603050405020304" pitchFamily="18" charset="0"/>
                        <a:ea typeface="宋体" panose="02010600030101010101" pitchFamily="2" charset="-122"/>
                      </a:endParaRPr>
                    </a:p>
                  </a:txBody>
                  <a:tcPr marL="119984" marR="119984" marT="46800" marB="46800" anchor="ct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bg1"/>
                    </a:solidFill>
                  </a:tcPr>
                </a:tc>
                <a:tc gridSpan="2">
                  <a:txBody>
                    <a:bodyPr/>
                    <a:lstStyle/>
                    <a:p>
                      <a:pPr marL="0" marR="0" lvl="0" indent="0" algn="l" defTabSz="914400" rtl="0" eaLnBrk="0" fontAlgn="base" latinLnBrk="0" hangingPunct="0">
                        <a:lnSpc>
                          <a:spcPct val="110000"/>
                        </a:lnSpc>
                        <a:spcBef>
                          <a:spcPct val="20000"/>
                        </a:spcBef>
                        <a:spcAft>
                          <a:spcPct val="0"/>
                        </a:spcAft>
                        <a:buClrTx/>
                        <a:buSzTx/>
                        <a:buFontTx/>
                        <a:buNone/>
                      </a:pPr>
                      <a:r>
                        <a:rPr kumimoji="0" lang="zh-CN" sz="2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不可原谅的延期 </a:t>
                      </a:r>
                    </a:p>
                  </a:txBody>
                  <a:tcPr marL="119984" marR="119984" marT="46800" marB="46800" anchor="ct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bg1"/>
                    </a:solidFill>
                  </a:tcPr>
                </a:tc>
                <a:tc hMerge="1">
                  <a:txBody>
                    <a:bodyPr/>
                    <a:lstStyle/>
                    <a:p>
                      <a:endParaRPr lang="zh-CN"/>
                    </a:p>
                  </a:txBody>
                  <a:tcPr/>
                </a:tc>
                <a:tc>
                  <a:txBody>
                    <a:bodyPr/>
                    <a:lstStyle/>
                    <a:p>
                      <a:pPr marL="0" marR="0" lvl="0" indent="0" algn="l" defTabSz="914400" rtl="0" eaLnBrk="0" fontAlgn="base" latinLnBrk="0" hangingPunct="0">
                        <a:lnSpc>
                          <a:spcPct val="110000"/>
                        </a:lnSpc>
                        <a:spcBef>
                          <a:spcPct val="20000"/>
                        </a:spcBef>
                        <a:spcAft>
                          <a:spcPct val="0"/>
                        </a:spcAft>
                        <a:buClrTx/>
                        <a:buSzTx/>
                        <a:buFontTx/>
                        <a:buNone/>
                      </a:pPr>
                      <a:r>
                        <a:rPr kumimoji="0" lang="zh-CN" sz="2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因承包人原因造成施工进度滞后 </a:t>
                      </a:r>
                    </a:p>
                  </a:txBody>
                  <a:tcPr marL="119984" marR="119984" marT="46800" marB="46800" anchor="ct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bg1"/>
                    </a:solidFill>
                  </a:tcPr>
                </a:tc>
              </a:tr>
              <a:tr h="896938">
                <a:tc vMerge="1">
                  <a:txBody>
                    <a:bodyPr/>
                    <a:lstStyle/>
                    <a:p>
                      <a:endParaRPr lang="zh-CN"/>
                    </a:p>
                  </a:txBody>
                  <a:tcPr/>
                </a:tc>
                <a:tc rowSpan="3">
                  <a:txBody>
                    <a:bodyPr/>
                    <a:lstStyle/>
                    <a:p>
                      <a:pPr marL="0" marR="0" lvl="0" indent="0" algn="ctr" defTabSz="914400" rtl="0" eaLnBrk="0" fontAlgn="base" latinLnBrk="0" hangingPunct="0">
                        <a:lnSpc>
                          <a:spcPct val="110000"/>
                        </a:lnSpc>
                        <a:spcBef>
                          <a:spcPct val="20000"/>
                        </a:spcBef>
                        <a:spcAft>
                          <a:spcPct val="0"/>
                        </a:spcAft>
                        <a:buClrTx/>
                        <a:buSzTx/>
                        <a:buFontTx/>
                        <a:buNone/>
                      </a:pPr>
                      <a:r>
                        <a:rPr kumimoji="0" lang="zh-CN" sz="2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可原谅的延期</a:t>
                      </a:r>
                    </a:p>
                  </a:txBody>
                  <a:tcPr marL="119984" marR="119984" marT="46800" marB="46800" anchor="ct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bg1"/>
                    </a:solidFill>
                  </a:tcPr>
                </a:tc>
                <a:tc gridSpan="2">
                  <a:txBody>
                    <a:bodyPr/>
                    <a:lstStyle/>
                    <a:p>
                      <a:pPr marL="0" marR="0" lvl="0" indent="0" algn="l" defTabSz="914400" rtl="0" eaLnBrk="0" fontAlgn="base" latinLnBrk="0" hangingPunct="0">
                        <a:lnSpc>
                          <a:spcPct val="110000"/>
                        </a:lnSpc>
                        <a:spcBef>
                          <a:spcPct val="20000"/>
                        </a:spcBef>
                        <a:spcAft>
                          <a:spcPct val="0"/>
                        </a:spcAft>
                        <a:buClrTx/>
                        <a:buSzTx/>
                        <a:buFontTx/>
                        <a:buNone/>
                      </a:pPr>
                      <a:r>
                        <a:rPr kumimoji="0" lang="zh-CN" sz="2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承包人不应承担任何责任的延误，能批准顺延合同工期</a:t>
                      </a:r>
                      <a:r>
                        <a:rPr kumimoji="0" lang="zh-CN" sz="2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a:t>
                      </a:r>
                    </a:p>
                  </a:txBody>
                  <a:tcPr marL="119984" marR="119984" marT="46800" marB="46800" anchor="ct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bg1"/>
                    </a:solidFill>
                  </a:tcPr>
                </a:tc>
                <a:tc hMerge="1">
                  <a:txBody>
                    <a:bodyPr/>
                    <a:lstStyle/>
                    <a:p>
                      <a:endParaRPr lang="zh-CN"/>
                    </a:p>
                  </a:txBody>
                  <a:tcPr/>
                </a:tc>
              </a:tr>
              <a:tr h="896938">
                <a:tc vMerge="1">
                  <a:txBody>
                    <a:bodyPr/>
                    <a:lstStyle/>
                    <a:p>
                      <a:endParaRPr lang="zh-CN"/>
                    </a:p>
                  </a:txBody>
                  <a:tcPr/>
                </a:tc>
                <a:tc vMerge="1">
                  <a:txBody>
                    <a:bodyPr/>
                    <a:lstStyle/>
                    <a:p>
                      <a:endParaRPr lang="zh-CN"/>
                    </a:p>
                  </a:txBody>
                  <a:tcPr/>
                </a:tc>
                <a:tc>
                  <a:txBody>
                    <a:bodyPr/>
                    <a:lstStyle/>
                    <a:p>
                      <a:pPr marL="0" marR="0" lvl="0" indent="0" algn="l" defTabSz="914400" rtl="0" eaLnBrk="0" fontAlgn="base" latinLnBrk="0" hangingPunct="0">
                        <a:lnSpc>
                          <a:spcPct val="110000"/>
                        </a:lnSpc>
                        <a:spcBef>
                          <a:spcPct val="20000"/>
                        </a:spcBef>
                        <a:spcAft>
                          <a:spcPct val="0"/>
                        </a:spcAft>
                        <a:buClrTx/>
                        <a:buSzTx/>
                        <a:buFontTx/>
                        <a:buNone/>
                      </a:pPr>
                      <a:r>
                        <a:rPr kumimoji="0" lang="zh-CN" sz="2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给予补偿费用的延期 </a:t>
                      </a:r>
                    </a:p>
                  </a:txBody>
                  <a:tcPr marL="119984" marR="119984" marT="46800" marB="46800" anchor="ct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10000"/>
                        </a:lnSpc>
                        <a:spcBef>
                          <a:spcPct val="20000"/>
                        </a:spcBef>
                        <a:spcAft>
                          <a:spcPct val="0"/>
                        </a:spcAft>
                        <a:buClrTx/>
                        <a:buSzTx/>
                        <a:buFontTx/>
                        <a:buNone/>
                      </a:pPr>
                      <a:r>
                        <a:rPr kumimoji="0" lang="zh-CN" sz="2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发包人承担风险责任事件的影响 </a:t>
                      </a:r>
                    </a:p>
                  </a:txBody>
                  <a:tcPr marL="119984" marR="119984" marT="46800" marB="46800" anchor="ct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bg1"/>
                    </a:solidFill>
                  </a:tcPr>
                </a:tc>
              </a:tr>
              <a:tr h="898525">
                <a:tc vMerge="1">
                  <a:txBody>
                    <a:bodyPr/>
                    <a:lstStyle/>
                    <a:p>
                      <a:endParaRPr lang="zh-CN"/>
                    </a:p>
                  </a:txBody>
                  <a:tcPr/>
                </a:tc>
                <a:tc vMerge="1">
                  <a:txBody>
                    <a:bodyPr/>
                    <a:lstStyle/>
                    <a:p>
                      <a:endParaRPr lang="zh-CN"/>
                    </a:p>
                  </a:txBody>
                  <a:tcPr/>
                </a:tc>
                <a:tc>
                  <a:txBody>
                    <a:bodyPr/>
                    <a:lstStyle/>
                    <a:p>
                      <a:pPr marL="0" marR="0" lvl="0" indent="0" algn="l" defTabSz="914400" rtl="0" eaLnBrk="0" fontAlgn="base" latinLnBrk="0" hangingPunct="0">
                        <a:lnSpc>
                          <a:spcPct val="110000"/>
                        </a:lnSpc>
                        <a:spcBef>
                          <a:spcPct val="20000"/>
                        </a:spcBef>
                        <a:spcAft>
                          <a:spcPct val="0"/>
                        </a:spcAft>
                        <a:buClrTx/>
                        <a:buSzTx/>
                        <a:buFontTx/>
                        <a:buNone/>
                      </a:pPr>
                      <a:r>
                        <a:rPr kumimoji="0" lang="zh-CN" sz="2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不给予补偿费用的延期 </a:t>
                      </a:r>
                    </a:p>
                  </a:txBody>
                  <a:tcPr marL="119984" marR="119984" marT="46800" marB="46800" anchor="ct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10000"/>
                        </a:lnSpc>
                        <a:spcBef>
                          <a:spcPct val="20000"/>
                        </a:spcBef>
                        <a:spcAft>
                          <a:spcPct val="0"/>
                        </a:spcAft>
                        <a:buClrTx/>
                        <a:buSzTx/>
                        <a:buFontTx/>
                        <a:buNone/>
                      </a:pPr>
                      <a:r>
                        <a:rPr kumimoji="0" lang="zh-CN" sz="24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rPr>
                        <a:t>非承包人责任的影响并未导致施工成本的额外支出 </a:t>
                      </a:r>
                    </a:p>
                  </a:txBody>
                  <a:tcPr marL="119984" marR="119984" marT="46800" marB="46800" anchor="ct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bg1"/>
                    </a:solidFill>
                  </a:tcPr>
                </a:tc>
              </a:tr>
              <a:tr h="495300">
                <a:tc vMerge="1">
                  <a:txBody>
                    <a:bodyPr/>
                    <a:lstStyle/>
                    <a:p>
                      <a:endParaRPr lang="zh-CN"/>
                    </a:p>
                  </a:txBody>
                  <a:tcPr/>
                </a:tc>
                <a:tc gridSpan="2">
                  <a:txBody>
                    <a:bodyPr/>
                    <a:lstStyle/>
                    <a:p>
                      <a:pPr marL="0" marR="0" lvl="0" indent="0" algn="ctr" defTabSz="914400" rtl="0" eaLnBrk="0" fontAlgn="base" latinLnBrk="0" hangingPunct="0">
                        <a:lnSpc>
                          <a:spcPct val="110000"/>
                        </a:lnSpc>
                        <a:spcBef>
                          <a:spcPct val="20000"/>
                        </a:spcBef>
                        <a:spcAft>
                          <a:spcPct val="0"/>
                        </a:spcAft>
                        <a:buClrTx/>
                        <a:buSzTx/>
                        <a:buFontTx/>
                        <a:buNone/>
                      </a:pPr>
                      <a:r>
                        <a:rPr kumimoji="0" lang="zh-CN" sz="2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双方责任 </a:t>
                      </a:r>
                    </a:p>
                  </a:txBody>
                  <a:tcPr marL="119984" marR="119984" marT="46800" marB="46800" anchor="ct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bg1"/>
                    </a:solidFill>
                  </a:tcPr>
                </a:tc>
                <a:tc hMerge="1">
                  <a:txBody>
                    <a:bodyPr/>
                    <a:lstStyle/>
                    <a:p>
                      <a:endParaRPr lang="zh-CN"/>
                    </a:p>
                  </a:txBody>
                  <a:tcPr/>
                </a:tc>
                <a:tc>
                  <a:txBody>
                    <a:bodyPr/>
                    <a:lstStyle/>
                    <a:p>
                      <a:pPr marL="0" marR="0" lvl="0" indent="0" algn="l" defTabSz="914400" rtl="0" eaLnBrk="0" fontAlgn="base" latinLnBrk="0" hangingPunct="0">
                        <a:lnSpc>
                          <a:spcPct val="110000"/>
                        </a:lnSpc>
                        <a:spcBef>
                          <a:spcPct val="20000"/>
                        </a:spcBef>
                        <a:spcAft>
                          <a:spcPct val="0"/>
                        </a:spcAft>
                        <a:buClrTx/>
                        <a:buSzTx/>
                        <a:buFontTx/>
                        <a:buNone/>
                      </a:pPr>
                      <a:r>
                        <a:rPr kumimoji="0" lang="zh-CN" sz="2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监理人详细分析，分清责任比例 </a:t>
                      </a:r>
                    </a:p>
                  </a:txBody>
                  <a:tcPr marL="119984" marR="119984" marT="46800" marB="46800" anchor="ct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solidFill>
                      <a:schemeClr val="bg1"/>
                    </a:solidFill>
                  </a:tcPr>
                </a:tc>
              </a:tr>
              <a:tr h="495300">
                <a:tc gridSpan="4">
                  <a:txBody>
                    <a:bodyPr/>
                    <a:lstStyle/>
                    <a:p>
                      <a:pPr marL="0" marR="0" lvl="0" indent="0" algn="l" defTabSz="914400" rtl="0" eaLnBrk="0" fontAlgn="base" latinLnBrk="0" hangingPunct="0">
                        <a:lnSpc>
                          <a:spcPct val="110000"/>
                        </a:lnSpc>
                        <a:spcBef>
                          <a:spcPct val="20000"/>
                        </a:spcBef>
                        <a:spcAft>
                          <a:spcPct val="0"/>
                        </a:spcAft>
                        <a:buClrTx/>
                        <a:buSzTx/>
                        <a:buFontTx/>
                        <a:buNone/>
                      </a:pPr>
                      <a:r>
                        <a:rPr kumimoji="0" lang="zh-CN" sz="2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被延误工作应是处于施工进度计划</a:t>
                      </a:r>
                      <a:r>
                        <a:rPr kumimoji="0" lang="zh-CN" sz="2400" b="1" i="0" u="none" strike="noStrike" cap="none" normalizeH="0" baseline="0" dirty="0" smtClean="0">
                          <a:ln>
                            <a:noFill/>
                          </a:ln>
                          <a:solidFill>
                            <a:srgbClr val="FF0066"/>
                          </a:solidFill>
                          <a:effectLst/>
                          <a:latin typeface="Times New Roman" panose="02020603050405020304" pitchFamily="18" charset="0"/>
                          <a:ea typeface="宋体" panose="02010600030101010101" pitchFamily="2" charset="-122"/>
                          <a:cs typeface="Times New Roman" panose="02020603050405020304" pitchFamily="18" charset="0"/>
                        </a:rPr>
                        <a:t>关键线路</a:t>
                      </a:r>
                      <a:r>
                        <a:rPr kumimoji="0" lang="zh-CN" sz="2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上的施工内容</a:t>
                      </a:r>
                      <a:r>
                        <a:rPr kumimoji="0" lang="zh-CN" sz="2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a:t>
                      </a:r>
                    </a:p>
                  </a:txBody>
                  <a:tcPr marL="119984" marR="119984" marT="46800" marB="46800" anchor="ctr" horzOverflow="overflow">
                    <a:lnL w="28575"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chemeClr val="bg1"/>
                    </a:solidFill>
                  </a:tcPr>
                </a:tc>
                <a:tc hMerge="1">
                  <a:txBody>
                    <a:bodyPr/>
                    <a:lstStyle/>
                    <a:p>
                      <a:endParaRPr lang="zh-CN"/>
                    </a:p>
                  </a:txBody>
                  <a:tcPr/>
                </a:tc>
                <a:tc hMerge="1">
                  <a:txBody>
                    <a:bodyPr/>
                    <a:lstStyle/>
                    <a:p>
                      <a:endParaRPr lang="zh-CN"/>
                    </a:p>
                  </a:txBody>
                  <a:tcPr/>
                </a:tc>
                <a:tc hMerge="1">
                  <a:txBody>
                    <a:bodyPr/>
                    <a:lstStyle/>
                    <a:p>
                      <a:endParaRPr lang="zh-CN"/>
                    </a:p>
                  </a:txBody>
                  <a:tcPr/>
                </a:tc>
              </a:tr>
            </a:tbl>
          </a:graphicData>
        </a:graphic>
      </p:graphicFrame>
    </p:spTree>
    <p:extLst>
      <p:ext uri="{BB962C8B-B14F-4D97-AF65-F5344CB8AC3E}">
        <p14:creationId xmlns:p14="http://schemas.microsoft.com/office/powerpoint/2010/main" val="39836572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ChangeArrowheads="1"/>
          </p:cNvSpPr>
          <p:nvPr/>
        </p:nvSpPr>
        <p:spPr bwMode="auto">
          <a:xfrm>
            <a:off x="912166" y="1185865"/>
            <a:ext cx="10751267" cy="4968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30000"/>
              </a:spcBef>
              <a:buFontTx/>
              <a:buNone/>
            </a:pPr>
            <a:r>
              <a:rPr lang="zh-CN" altLang="en-US" sz="2800" dirty="0" smtClean="0">
                <a:solidFill>
                  <a:schemeClr val="accent2"/>
                </a:solidFill>
                <a:latin typeface="宋体" panose="02010600030101010101" pitchFamily="2" charset="-122"/>
                <a:ea typeface="宋体" panose="02010600030101010101" pitchFamily="2" charset="-122"/>
              </a:rPr>
              <a:t>**工期</a:t>
            </a:r>
            <a:r>
              <a:rPr lang="zh-CN" altLang="en-US" sz="2800" dirty="0">
                <a:solidFill>
                  <a:schemeClr val="accent2"/>
                </a:solidFill>
                <a:latin typeface="宋体" panose="02010600030101010101" pitchFamily="2" charset="-122"/>
                <a:ea typeface="宋体" panose="02010600030101010101" pitchFamily="2" charset="-122"/>
              </a:rPr>
              <a:t>索赔</a:t>
            </a:r>
            <a:r>
              <a:rPr lang="en-US" sz="2800" dirty="0">
                <a:solidFill>
                  <a:srgbClr val="3333CC"/>
                </a:solidFill>
                <a:latin typeface="宋体" panose="02010600030101010101" pitchFamily="2" charset="-122"/>
                <a:ea typeface="宋体" panose="02010600030101010101" pitchFamily="2" charset="-122"/>
              </a:rPr>
              <a:t>——</a:t>
            </a:r>
            <a:r>
              <a:rPr lang="zh-CN" altLang="en-US" sz="2800" dirty="0">
                <a:solidFill>
                  <a:srgbClr val="3333CC"/>
                </a:solidFill>
                <a:latin typeface="宋体" panose="02010600030101010101" pitchFamily="2" charset="-122"/>
                <a:ea typeface="宋体" panose="02010600030101010101" pitchFamily="2" charset="-122"/>
              </a:rPr>
              <a:t>共同延误</a:t>
            </a:r>
          </a:p>
        </p:txBody>
      </p:sp>
      <p:graphicFrame>
        <p:nvGraphicFramePr>
          <p:cNvPr id="39940" name="Group 4"/>
          <p:cNvGraphicFramePr>
            <a:graphicFrameLocks noGrp="1"/>
          </p:cNvGraphicFramePr>
          <p:nvPr>
            <p:ph idx="4294967295"/>
          </p:nvPr>
        </p:nvGraphicFramePr>
        <p:xfrm>
          <a:off x="1731963" y="2349500"/>
          <a:ext cx="10458450" cy="2927350"/>
        </p:xfrm>
        <a:graphic>
          <a:graphicData uri="http://schemas.openxmlformats.org/drawingml/2006/table">
            <a:tbl>
              <a:tblPr/>
              <a:tblGrid>
                <a:gridCol w="3743896"/>
                <a:gridCol w="3360829"/>
                <a:gridCol w="3354480"/>
              </a:tblGrid>
              <a:tr h="731838">
                <a:tc>
                  <a:txBody>
                    <a:bodyPr/>
                    <a:lstStyle/>
                    <a:p>
                      <a:pPr marL="0" marR="0" lvl="0" indent="0" algn="ctr" defTabSz="914400" rtl="0" eaLnBrk="0" fontAlgn="base" latinLnBrk="0" hangingPunct="0">
                        <a:lnSpc>
                          <a:spcPct val="150000"/>
                        </a:lnSpc>
                        <a:spcBef>
                          <a:spcPct val="0"/>
                        </a:spcBef>
                        <a:spcAft>
                          <a:spcPct val="0"/>
                        </a:spcAft>
                        <a:buClrTx/>
                        <a:buSzTx/>
                        <a:buFontTx/>
                        <a:buNone/>
                      </a:pPr>
                      <a:r>
                        <a:rPr kumimoji="0" lang="zh-CN" altLang="zh-CN" sz="28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a:t>
                      </a:r>
                      <a:r>
                        <a:rPr kumimoji="0" lang="zh-CN" sz="28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初始延误”者</a:t>
                      </a:r>
                    </a:p>
                  </a:txBody>
                  <a:tcPr marL="121904" marR="121904" anchor="ct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50000"/>
                        </a:lnSpc>
                        <a:spcBef>
                          <a:spcPct val="0"/>
                        </a:spcBef>
                        <a:spcAft>
                          <a:spcPct val="0"/>
                        </a:spcAft>
                        <a:buClrTx/>
                        <a:buSzTx/>
                        <a:buFontTx/>
                        <a:buNone/>
                      </a:pPr>
                      <a:r>
                        <a:rPr kumimoji="0" lang="zh-CN" sz="2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工期延长</a:t>
                      </a:r>
                    </a:p>
                  </a:txBody>
                  <a:tcPr marL="121904" marR="121904" anchor="ct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50000"/>
                        </a:lnSpc>
                        <a:spcBef>
                          <a:spcPct val="0"/>
                        </a:spcBef>
                        <a:spcAft>
                          <a:spcPct val="0"/>
                        </a:spcAft>
                        <a:buClrTx/>
                        <a:buSzTx/>
                        <a:buFontTx/>
                        <a:buNone/>
                      </a:pPr>
                      <a:r>
                        <a:rPr kumimoji="0" lang="zh-CN" sz="2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经济补偿</a:t>
                      </a:r>
                    </a:p>
                  </a:txBody>
                  <a:tcPr marL="121904" marR="121904" anchor="ct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r>
              <a:tr h="731838">
                <a:tc>
                  <a:txBody>
                    <a:bodyPr/>
                    <a:lstStyle/>
                    <a:p>
                      <a:pPr marL="0" marR="0" lvl="0" indent="0" algn="ctr" defTabSz="914400" rtl="0" eaLnBrk="0" fontAlgn="base" latinLnBrk="0" hangingPunct="0">
                        <a:lnSpc>
                          <a:spcPct val="150000"/>
                        </a:lnSpc>
                        <a:spcBef>
                          <a:spcPct val="0"/>
                        </a:spcBef>
                        <a:spcAft>
                          <a:spcPct val="0"/>
                        </a:spcAft>
                        <a:buClrTx/>
                        <a:buSzTx/>
                        <a:buFontTx/>
                        <a:buNone/>
                      </a:pPr>
                      <a:r>
                        <a:rPr kumimoji="0" lang="zh-CN" sz="2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发包人原因</a:t>
                      </a:r>
                    </a:p>
                  </a:txBody>
                  <a:tcPr marL="121904" marR="121904" anchor="ct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50000"/>
                        </a:lnSpc>
                        <a:spcBef>
                          <a:spcPct val="0"/>
                        </a:spcBef>
                        <a:spcAft>
                          <a:spcPct val="0"/>
                        </a:spcAft>
                        <a:buClrTx/>
                        <a:buSzTx/>
                        <a:buFontTx/>
                        <a:buNone/>
                      </a:pPr>
                      <a:r>
                        <a:rPr kumimoji="0" lang="zh-CN" altLang="zh-CN" sz="2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a:t>
                      </a:r>
                    </a:p>
                  </a:txBody>
                  <a:tcPr marL="121904" marR="121904" anchor="ct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50000"/>
                        </a:lnSpc>
                        <a:spcBef>
                          <a:spcPct val="0"/>
                        </a:spcBef>
                        <a:spcAft>
                          <a:spcPct val="0"/>
                        </a:spcAft>
                        <a:buClrTx/>
                        <a:buSzTx/>
                        <a:buFontTx/>
                        <a:buNone/>
                      </a:pPr>
                      <a:r>
                        <a:rPr kumimoji="0" lang="zh-CN" altLang="zh-CN" sz="2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a:t>
                      </a:r>
                    </a:p>
                  </a:txBody>
                  <a:tcPr marL="121904" marR="121904" anchor="ct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r>
              <a:tr h="731838">
                <a:tc>
                  <a:txBody>
                    <a:bodyPr/>
                    <a:lstStyle/>
                    <a:p>
                      <a:pPr marL="0" marR="0" lvl="0" indent="0" algn="ctr" defTabSz="914400" rtl="0" eaLnBrk="0" fontAlgn="base" latinLnBrk="0" hangingPunct="0">
                        <a:lnSpc>
                          <a:spcPct val="150000"/>
                        </a:lnSpc>
                        <a:spcBef>
                          <a:spcPct val="0"/>
                        </a:spcBef>
                        <a:spcAft>
                          <a:spcPct val="0"/>
                        </a:spcAft>
                        <a:buClrTx/>
                        <a:buSzTx/>
                        <a:buFontTx/>
                        <a:buNone/>
                      </a:pPr>
                      <a:r>
                        <a:rPr kumimoji="0" lang="zh-CN" sz="28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客观原因</a:t>
                      </a:r>
                    </a:p>
                  </a:txBody>
                  <a:tcPr marL="121904" marR="121904" anchor="ct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50000"/>
                        </a:lnSpc>
                        <a:spcBef>
                          <a:spcPct val="0"/>
                        </a:spcBef>
                        <a:spcAft>
                          <a:spcPct val="0"/>
                        </a:spcAft>
                        <a:buClrTx/>
                        <a:buSzTx/>
                        <a:buFontTx/>
                        <a:buNone/>
                      </a:pPr>
                      <a:r>
                        <a:rPr kumimoji="0" lang="zh-CN" altLang="zh-CN" sz="2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a:t>
                      </a:r>
                    </a:p>
                  </a:txBody>
                  <a:tcPr marL="121904" marR="121904" anchor="ct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50000"/>
                        </a:lnSpc>
                        <a:spcBef>
                          <a:spcPct val="0"/>
                        </a:spcBef>
                        <a:spcAft>
                          <a:spcPct val="0"/>
                        </a:spcAft>
                        <a:buClrTx/>
                        <a:buSzTx/>
                        <a:buFontTx/>
                        <a:buNone/>
                      </a:pPr>
                      <a:r>
                        <a:rPr kumimoji="0" lang="zh-CN" sz="2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很难</a:t>
                      </a:r>
                    </a:p>
                  </a:txBody>
                  <a:tcPr marL="121904" marR="121904" anchor="ct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r>
              <a:tr h="731838">
                <a:tc>
                  <a:txBody>
                    <a:bodyPr/>
                    <a:lstStyle/>
                    <a:p>
                      <a:pPr marL="0" marR="0" lvl="0" indent="0" algn="ctr" defTabSz="914400" rtl="0" eaLnBrk="0" fontAlgn="base" latinLnBrk="0" hangingPunct="0">
                        <a:lnSpc>
                          <a:spcPct val="150000"/>
                        </a:lnSpc>
                        <a:spcBef>
                          <a:spcPct val="0"/>
                        </a:spcBef>
                        <a:spcAft>
                          <a:spcPct val="0"/>
                        </a:spcAft>
                        <a:buClrTx/>
                        <a:buSzTx/>
                        <a:buFontTx/>
                        <a:buNone/>
                      </a:pPr>
                      <a:r>
                        <a:rPr kumimoji="0" lang="zh-CN" sz="2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承包人原因</a:t>
                      </a:r>
                    </a:p>
                  </a:txBody>
                  <a:tcPr marL="121904" marR="121904" anchor="ct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50000"/>
                        </a:lnSpc>
                        <a:spcBef>
                          <a:spcPct val="0"/>
                        </a:spcBef>
                        <a:spcAft>
                          <a:spcPct val="0"/>
                        </a:spcAft>
                        <a:buClrTx/>
                        <a:buSzTx/>
                        <a:buFontTx/>
                        <a:buNone/>
                      </a:pPr>
                      <a:r>
                        <a:rPr kumimoji="0" lang="en-US" sz="2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a:t>
                      </a:r>
                    </a:p>
                  </a:txBody>
                  <a:tcPr marL="121904" marR="121904" anchor="ct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50000"/>
                        </a:lnSpc>
                        <a:spcBef>
                          <a:spcPct val="0"/>
                        </a:spcBef>
                        <a:spcAft>
                          <a:spcPct val="0"/>
                        </a:spcAft>
                        <a:buClrTx/>
                        <a:buSzTx/>
                        <a:buFontTx/>
                        <a:buNone/>
                      </a:pPr>
                      <a:r>
                        <a:rPr kumimoji="0" lang="en-US" sz="2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a:t>
                      </a:r>
                    </a:p>
                  </a:txBody>
                  <a:tcPr marL="121904" marR="121904" anchor="ctr" horzOverflow="overflow">
                    <a:lnL w="12700" cap="flat" cmpd="sng" algn="ctr">
                      <a:solidFill>
                        <a:srgbClr val="000000"/>
                      </a:solidFill>
                      <a:prstDash val="solid"/>
                      <a:miter lim="800000"/>
                      <a:headEnd type="none" w="med" len="med"/>
                      <a:tailEnd type="none" w="med" len="med"/>
                    </a:lnL>
                    <a:lnR w="12700" cap="flat" cmpd="sng" algn="ctr">
                      <a:solidFill>
                        <a:srgbClr val="000000"/>
                      </a:solidFill>
                      <a:prstDash val="solid"/>
                      <a:miter lim="800000"/>
                      <a:headEnd type="none" w="med" len="med"/>
                      <a:tailEnd type="none" w="med" len="med"/>
                    </a:lnR>
                    <a:lnT w="12700" cap="flat" cmpd="sng" algn="ctr">
                      <a:solidFill>
                        <a:srgbClr val="000000"/>
                      </a:solidFill>
                      <a:prstDash val="solid"/>
                      <a:miter lim="800000"/>
                      <a:headEnd type="none" w="med" len="med"/>
                      <a:tailEnd type="none" w="med" len="med"/>
                    </a:lnT>
                    <a:lnB w="12700" cap="flat" cmpd="sng" algn="ctr">
                      <a:solidFill>
                        <a:srgbClr val="000000"/>
                      </a:solidFill>
                      <a:prstDash val="solid"/>
                      <a:miter lim="800000"/>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286362664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4294967295"/>
          </p:nvPr>
        </p:nvSpPr>
        <p:spPr>
          <a:xfrm>
            <a:off x="0" y="1071563"/>
            <a:ext cx="11053763" cy="5467350"/>
          </a:xfrm>
          <a:prstGeom prst="rect">
            <a:avLst/>
          </a:prstGeom>
        </p:spPr>
        <p:txBody>
          <a:bodyPr>
            <a:normAutofit/>
          </a:bodyPr>
          <a:lstStyle/>
          <a:p>
            <a:r>
              <a:rPr lang="zh-CN" altLang="zh-CN" b="1" dirty="0"/>
              <a:t>六、 施工索赔的技巧</a:t>
            </a:r>
            <a:endParaRPr lang="zh-CN" altLang="zh-CN" dirty="0"/>
          </a:p>
          <a:p>
            <a:r>
              <a:rPr lang="en-US" altLang="zh-CN" dirty="0"/>
              <a:t>1.</a:t>
            </a:r>
            <a:r>
              <a:rPr lang="zh-CN" altLang="zh-CN" dirty="0"/>
              <a:t>要善于创造索赔机会</a:t>
            </a:r>
          </a:p>
          <a:p>
            <a:r>
              <a:rPr lang="en-US" altLang="zh-CN" dirty="0"/>
              <a:t>2.</a:t>
            </a:r>
            <a:r>
              <a:rPr lang="zh-CN" altLang="zh-CN" dirty="0"/>
              <a:t>签好合同协议</a:t>
            </a:r>
          </a:p>
          <a:p>
            <a:r>
              <a:rPr lang="en-US" altLang="zh-CN" dirty="0"/>
              <a:t>3.</a:t>
            </a:r>
            <a:r>
              <a:rPr lang="zh-CN" altLang="zh-CN" dirty="0"/>
              <a:t>对口头变更指令要得到确认</a:t>
            </a:r>
          </a:p>
          <a:p>
            <a:r>
              <a:rPr lang="en-US" altLang="zh-CN" dirty="0"/>
              <a:t>4.</a:t>
            </a:r>
            <a:r>
              <a:rPr lang="zh-CN" altLang="zh-CN" dirty="0"/>
              <a:t>索赔事件的论证要充足</a:t>
            </a:r>
          </a:p>
          <a:p>
            <a:r>
              <a:rPr lang="en-US" altLang="zh-CN" dirty="0"/>
              <a:t>5.</a:t>
            </a:r>
            <a:r>
              <a:rPr lang="zh-CN" altLang="zh-CN" dirty="0"/>
              <a:t>及时发出索赔意向通知书</a:t>
            </a:r>
          </a:p>
          <a:p>
            <a:r>
              <a:rPr lang="en-US" altLang="zh-CN" dirty="0"/>
              <a:t>6.</a:t>
            </a:r>
            <a:r>
              <a:rPr lang="zh-CN" altLang="zh-CN" dirty="0"/>
              <a:t>索赔计价方法和款额要适当</a:t>
            </a:r>
          </a:p>
          <a:p>
            <a:r>
              <a:rPr lang="en-US" altLang="zh-CN" dirty="0"/>
              <a:t>7.</a:t>
            </a:r>
            <a:r>
              <a:rPr lang="zh-CN" altLang="zh-CN" dirty="0"/>
              <a:t>力争单项索赔，避免总索赔</a:t>
            </a:r>
          </a:p>
          <a:p>
            <a:r>
              <a:rPr lang="en-US" altLang="zh-CN" dirty="0"/>
              <a:t>8.</a:t>
            </a:r>
            <a:r>
              <a:rPr lang="zh-CN" altLang="zh-CN" dirty="0"/>
              <a:t>坚持采用“清理账目法”</a:t>
            </a:r>
          </a:p>
          <a:p>
            <a:r>
              <a:rPr lang="en-US" altLang="zh-CN" dirty="0"/>
              <a:t>9.</a:t>
            </a:r>
            <a:r>
              <a:rPr lang="zh-CN" altLang="zh-CN" dirty="0"/>
              <a:t>力争友好解决，防止对立情绪</a:t>
            </a:r>
          </a:p>
          <a:p>
            <a:r>
              <a:rPr lang="en-US" altLang="zh-CN" dirty="0"/>
              <a:t>10.</a:t>
            </a:r>
            <a:r>
              <a:rPr lang="zh-CN" altLang="zh-CN" dirty="0"/>
              <a:t>注意同监理工程师搞好关系</a:t>
            </a:r>
          </a:p>
          <a:p>
            <a:endParaRPr lang="zh-CN" altLang="en-US" dirty="0"/>
          </a:p>
        </p:txBody>
      </p:sp>
      <p:sp>
        <p:nvSpPr>
          <p:cNvPr id="4" name="标题 1"/>
          <p:cNvSpPr>
            <a:spLocks noGrp="1"/>
          </p:cNvSpPr>
          <p:nvPr>
            <p:ph type="title" idx="4294967295"/>
          </p:nvPr>
        </p:nvSpPr>
        <p:spPr>
          <a:xfrm>
            <a:off x="0" y="122238"/>
            <a:ext cx="9413875" cy="581025"/>
          </a:xfrm>
          <a:prstGeom prst="rect">
            <a:avLst/>
          </a:prstGeom>
        </p:spPr>
        <p:txBody>
          <a:bodyPr/>
          <a:lstStyle/>
          <a:p>
            <a:r>
              <a:rPr lang="zh-CN" altLang="en-US" dirty="0" smtClean="0"/>
              <a:t>任务六 学习建设工程施工索赔</a:t>
            </a:r>
            <a:endParaRPr lang="zh-CN" altLang="en-US" dirty="0"/>
          </a:p>
        </p:txBody>
      </p:sp>
    </p:spTree>
    <p:extLst>
      <p:ext uri="{BB962C8B-B14F-4D97-AF65-F5344CB8AC3E}">
        <p14:creationId xmlns:p14="http://schemas.microsoft.com/office/powerpoint/2010/main" val="195716573"/>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60">
            <a:hlinkClick r:id="rId2"/>
          </p:cNvPr>
          <p:cNvSpPr>
            <a:spLocks noChangeArrowheads="1"/>
          </p:cNvSpPr>
          <p:nvPr/>
        </p:nvSpPr>
        <p:spPr bwMode="auto">
          <a:xfrm>
            <a:off x="8686366" y="3837310"/>
            <a:ext cx="443952" cy="523807"/>
          </a:xfrm>
          <a:prstGeom prst="ellipse">
            <a:avLst/>
          </a:prstGeom>
          <a:solidFill>
            <a:srgbClr val="0079C5">
              <a:alpha val="0"/>
            </a:srgbClr>
          </a:solidFill>
          <a:ln w="33338">
            <a:noFill/>
            <a:miter lim="800000"/>
          </a:ln>
        </p:spPr>
        <p:txBody>
          <a:bodyPr lIns="91405" tIns="45702" rIns="91405" bIns="45702"/>
          <a:lstStyle/>
          <a:p>
            <a:pPr>
              <a:defRPr/>
            </a:pPr>
            <a:endParaRPr lang="zh-CN" altLang="en-US">
              <a:solidFill>
                <a:srgbClr val="000000"/>
              </a:solidFill>
            </a:endParaRPr>
          </a:p>
        </p:txBody>
      </p:sp>
      <p:sp>
        <p:nvSpPr>
          <p:cNvPr id="5" name="Oval 61">
            <a:hlinkClick r:id="rId3"/>
          </p:cNvPr>
          <p:cNvSpPr>
            <a:spLocks noChangeArrowheads="1"/>
          </p:cNvSpPr>
          <p:nvPr/>
        </p:nvSpPr>
        <p:spPr bwMode="auto">
          <a:xfrm>
            <a:off x="8698326" y="4645637"/>
            <a:ext cx="420031" cy="521426"/>
          </a:xfrm>
          <a:prstGeom prst="ellipse">
            <a:avLst/>
          </a:prstGeom>
          <a:solidFill>
            <a:srgbClr val="0079C5">
              <a:alpha val="0"/>
            </a:srgbClr>
          </a:solidFill>
          <a:ln w="33338">
            <a:noFill/>
            <a:miter lim="800000"/>
          </a:ln>
        </p:spPr>
        <p:txBody>
          <a:bodyPr lIns="91405" tIns="45702" rIns="91405" bIns="45702"/>
          <a:lstStyle/>
          <a:p>
            <a:pPr>
              <a:defRPr/>
            </a:pPr>
            <a:endParaRPr lang="zh-CN" altLang="en-US">
              <a:solidFill>
                <a:srgbClr val="000000"/>
              </a:solidFill>
            </a:endParaRPr>
          </a:p>
        </p:txBody>
      </p:sp>
      <p:sp>
        <p:nvSpPr>
          <p:cNvPr id="6" name="Line 33"/>
          <p:cNvSpPr>
            <a:spLocks noChangeShapeType="1"/>
          </p:cNvSpPr>
          <p:nvPr/>
        </p:nvSpPr>
        <p:spPr bwMode="auto">
          <a:xfrm flipV="1">
            <a:off x="9476761" y="2751598"/>
            <a:ext cx="1587" cy="2699986"/>
          </a:xfrm>
          <a:prstGeom prst="line">
            <a:avLst/>
          </a:prstGeom>
          <a:noFill/>
          <a:ln w="33338">
            <a:solidFill>
              <a:srgbClr val="FFFFFF"/>
            </a:solidFill>
            <a:miter lim="800000"/>
          </a:ln>
        </p:spPr>
        <p:txBody>
          <a:bodyPr lIns="91405" tIns="45702" rIns="91405" bIns="45702"/>
          <a:lstStyle/>
          <a:p>
            <a:pPr>
              <a:defRPr/>
            </a:pPr>
            <a:endParaRPr lang="zh-CN" altLang="en-US">
              <a:solidFill>
                <a:srgbClr val="FFFFFF"/>
              </a:solidFill>
            </a:endParaRPr>
          </a:p>
        </p:txBody>
      </p:sp>
      <p:sp>
        <p:nvSpPr>
          <p:cNvPr id="7" name="Line 5"/>
          <p:cNvSpPr>
            <a:spLocks noChangeShapeType="1"/>
          </p:cNvSpPr>
          <p:nvPr/>
        </p:nvSpPr>
        <p:spPr bwMode="auto">
          <a:xfrm>
            <a:off x="1" y="5008731"/>
            <a:ext cx="4642394" cy="0"/>
          </a:xfrm>
          <a:prstGeom prst="line">
            <a:avLst/>
          </a:prstGeom>
          <a:noFill/>
          <a:ln w="33338">
            <a:solidFill>
              <a:srgbClr val="FFFFFF"/>
            </a:solidFill>
            <a:miter lim="800000"/>
          </a:ln>
        </p:spPr>
        <p:txBody>
          <a:bodyPr lIns="91405" tIns="45702" rIns="91405" bIns="45702"/>
          <a:lstStyle/>
          <a:p>
            <a:pPr>
              <a:defRPr/>
            </a:pPr>
            <a:endParaRPr lang="zh-CN" altLang="en-US">
              <a:solidFill>
                <a:srgbClr val="FFFFFF"/>
              </a:solidFill>
            </a:endParaRPr>
          </a:p>
        </p:txBody>
      </p:sp>
      <p:sp>
        <p:nvSpPr>
          <p:cNvPr id="8" name="Line 19"/>
          <p:cNvSpPr>
            <a:spLocks noChangeShapeType="1"/>
          </p:cNvSpPr>
          <p:nvPr/>
        </p:nvSpPr>
        <p:spPr bwMode="auto">
          <a:xfrm flipH="1">
            <a:off x="4642395" y="3820642"/>
            <a:ext cx="199999" cy="1188089"/>
          </a:xfrm>
          <a:prstGeom prst="line">
            <a:avLst/>
          </a:prstGeom>
          <a:noFill/>
          <a:ln w="33338">
            <a:solidFill>
              <a:schemeClr val="bg1"/>
            </a:solidFill>
            <a:miter lim="800000"/>
          </a:ln>
        </p:spPr>
        <p:txBody>
          <a:bodyPr lIns="91405" tIns="45702" rIns="91405" bIns="45702"/>
          <a:lstStyle/>
          <a:p>
            <a:pPr>
              <a:defRPr/>
            </a:pPr>
            <a:endParaRPr lang="zh-CN" altLang="en-US">
              <a:solidFill>
                <a:srgbClr val="FFFFFF"/>
              </a:solidFill>
            </a:endParaRPr>
          </a:p>
        </p:txBody>
      </p:sp>
      <p:sp>
        <p:nvSpPr>
          <p:cNvPr id="10" name="Line 21"/>
          <p:cNvSpPr>
            <a:spLocks noChangeShapeType="1"/>
          </p:cNvSpPr>
          <p:nvPr/>
        </p:nvSpPr>
        <p:spPr bwMode="auto">
          <a:xfrm>
            <a:off x="5855084" y="3642070"/>
            <a:ext cx="7937" cy="1805943"/>
          </a:xfrm>
          <a:prstGeom prst="line">
            <a:avLst/>
          </a:prstGeom>
          <a:noFill/>
          <a:ln w="33338">
            <a:solidFill>
              <a:schemeClr val="bg1"/>
            </a:solidFill>
            <a:miter lim="800000"/>
          </a:ln>
        </p:spPr>
        <p:txBody>
          <a:bodyPr lIns="91405" tIns="45702" rIns="91405" bIns="45702"/>
          <a:lstStyle/>
          <a:p>
            <a:pPr>
              <a:defRPr/>
            </a:pPr>
            <a:endParaRPr lang="zh-CN" altLang="en-US">
              <a:solidFill>
                <a:srgbClr val="FFFFFF"/>
              </a:solidFill>
            </a:endParaRPr>
          </a:p>
        </p:txBody>
      </p:sp>
      <p:sp>
        <p:nvSpPr>
          <p:cNvPr id="11" name="Oval 22"/>
          <p:cNvSpPr>
            <a:spLocks noChangeArrowheads="1"/>
          </p:cNvSpPr>
          <p:nvPr/>
        </p:nvSpPr>
        <p:spPr bwMode="auto">
          <a:xfrm>
            <a:off x="8597056" y="1197042"/>
            <a:ext cx="1601278" cy="1554556"/>
          </a:xfrm>
          <a:prstGeom prst="ellipse">
            <a:avLst/>
          </a:prstGeom>
          <a:noFill/>
          <a:ln w="33338">
            <a:solidFill>
              <a:srgbClr val="FFFFFF"/>
            </a:solidFill>
            <a:miter lim="800000"/>
          </a:ln>
        </p:spPr>
        <p:txBody>
          <a:bodyPr lIns="91405" tIns="45702" rIns="91405" bIns="45702"/>
          <a:lstStyle/>
          <a:p>
            <a:pPr>
              <a:defRPr/>
            </a:pPr>
            <a:endParaRPr lang="zh-CN" altLang="en-US" sz="2000" b="1" dirty="0">
              <a:solidFill>
                <a:prstClr val="white"/>
              </a:solidFill>
              <a:latin typeface="微软雅黑" panose="020B0503020204020204" pitchFamily="34" charset="-122"/>
              <a:ea typeface="微软雅黑" panose="020B0503020204020204" pitchFamily="34" charset="-122"/>
            </a:endParaRPr>
          </a:p>
        </p:txBody>
      </p:sp>
      <p:sp>
        <p:nvSpPr>
          <p:cNvPr id="12" name="Freeform 11"/>
          <p:cNvSpPr/>
          <p:nvPr/>
        </p:nvSpPr>
        <p:spPr bwMode="auto">
          <a:xfrm>
            <a:off x="3874148" y="3818259"/>
            <a:ext cx="980947" cy="198808"/>
          </a:xfrm>
          <a:custGeom>
            <a:avLst/>
            <a:gdLst>
              <a:gd name="T0" fmla="*/ 0 w 618"/>
              <a:gd name="T1" fmla="*/ 167 h 167"/>
              <a:gd name="T2" fmla="*/ 616 w 618"/>
              <a:gd name="T3" fmla="*/ 20 h 167"/>
              <a:gd name="T4" fmla="*/ 618 w 618"/>
              <a:gd name="T5" fmla="*/ 0 h 167"/>
              <a:gd name="T6" fmla="*/ 2 w 618"/>
              <a:gd name="T7" fmla="*/ 153 h 167"/>
              <a:gd name="T8" fmla="*/ 0 60000 65536"/>
              <a:gd name="T9" fmla="*/ 0 60000 65536"/>
              <a:gd name="T10" fmla="*/ 0 60000 65536"/>
              <a:gd name="T11" fmla="*/ 0 60000 65536"/>
              <a:gd name="T12" fmla="*/ 0 w 618"/>
              <a:gd name="T13" fmla="*/ 0 h 167"/>
              <a:gd name="T14" fmla="*/ 618 w 618"/>
              <a:gd name="T15" fmla="*/ 167 h 167"/>
            </a:gdLst>
            <a:ahLst/>
            <a:cxnLst>
              <a:cxn ang="T8">
                <a:pos x="T0" y="T1"/>
              </a:cxn>
              <a:cxn ang="T9">
                <a:pos x="T2" y="T3"/>
              </a:cxn>
              <a:cxn ang="T10">
                <a:pos x="T4" y="T5"/>
              </a:cxn>
              <a:cxn ang="T11">
                <a:pos x="T6" y="T7"/>
              </a:cxn>
            </a:cxnLst>
            <a:rect l="T12" t="T13" r="T14" b="T15"/>
            <a:pathLst>
              <a:path w="618" h="167">
                <a:moveTo>
                  <a:pt x="0" y="167"/>
                </a:moveTo>
                <a:lnTo>
                  <a:pt x="616" y="20"/>
                </a:lnTo>
                <a:lnTo>
                  <a:pt x="618" y="0"/>
                </a:lnTo>
                <a:lnTo>
                  <a:pt x="2" y="153"/>
                </a:lnTo>
              </a:path>
            </a:pathLst>
          </a:custGeom>
          <a:solidFill>
            <a:schemeClr val="bg1"/>
          </a:solidFill>
          <a:ln w="11113" cap="flat">
            <a:solidFill>
              <a:schemeClr val="bg1"/>
            </a:solidFill>
            <a:prstDash val="solid"/>
            <a:miter lim="800000"/>
          </a:ln>
        </p:spPr>
        <p:txBody>
          <a:bodyPr lIns="91405" tIns="45702" rIns="91405" bIns="45702"/>
          <a:lstStyle/>
          <a:p>
            <a:pPr>
              <a:defRPr/>
            </a:pPr>
            <a:endParaRPr lang="zh-CN" altLang="en-US">
              <a:solidFill>
                <a:srgbClr val="FFFFFF"/>
              </a:solidFill>
            </a:endParaRPr>
          </a:p>
        </p:txBody>
      </p:sp>
      <p:sp>
        <p:nvSpPr>
          <p:cNvPr id="13" name="Freeform 13"/>
          <p:cNvSpPr/>
          <p:nvPr/>
        </p:nvSpPr>
        <p:spPr bwMode="auto">
          <a:xfrm>
            <a:off x="4823344" y="3539692"/>
            <a:ext cx="1566659" cy="309523"/>
          </a:xfrm>
          <a:custGeom>
            <a:avLst/>
            <a:gdLst>
              <a:gd name="T0" fmla="*/ 0 w 987"/>
              <a:gd name="T1" fmla="*/ 260 h 260"/>
              <a:gd name="T2" fmla="*/ 985 w 987"/>
              <a:gd name="T3" fmla="*/ 19 h 260"/>
              <a:gd name="T4" fmla="*/ 987 w 987"/>
              <a:gd name="T5" fmla="*/ 0 h 260"/>
              <a:gd name="T6" fmla="*/ 8 w 987"/>
              <a:gd name="T7" fmla="*/ 238 h 260"/>
              <a:gd name="T8" fmla="*/ 0 60000 65536"/>
              <a:gd name="T9" fmla="*/ 0 60000 65536"/>
              <a:gd name="T10" fmla="*/ 0 60000 65536"/>
              <a:gd name="T11" fmla="*/ 0 60000 65536"/>
              <a:gd name="T12" fmla="*/ 0 w 987"/>
              <a:gd name="T13" fmla="*/ 0 h 260"/>
              <a:gd name="T14" fmla="*/ 987 w 987"/>
              <a:gd name="T15" fmla="*/ 260 h 260"/>
            </a:gdLst>
            <a:ahLst/>
            <a:cxnLst>
              <a:cxn ang="T8">
                <a:pos x="T0" y="T1"/>
              </a:cxn>
              <a:cxn ang="T9">
                <a:pos x="T2" y="T3"/>
              </a:cxn>
              <a:cxn ang="T10">
                <a:pos x="T4" y="T5"/>
              </a:cxn>
              <a:cxn ang="T11">
                <a:pos x="T6" y="T7"/>
              </a:cxn>
            </a:cxnLst>
            <a:rect l="T12" t="T13" r="T14" b="T15"/>
            <a:pathLst>
              <a:path w="987" h="260">
                <a:moveTo>
                  <a:pt x="0" y="260"/>
                </a:moveTo>
                <a:lnTo>
                  <a:pt x="985" y="19"/>
                </a:lnTo>
                <a:lnTo>
                  <a:pt x="987" y="0"/>
                </a:lnTo>
                <a:lnTo>
                  <a:pt x="8" y="238"/>
                </a:lnTo>
              </a:path>
            </a:pathLst>
          </a:custGeom>
          <a:solidFill>
            <a:schemeClr val="bg1"/>
          </a:solidFill>
          <a:ln w="11113" cap="flat" cmpd="sng">
            <a:solidFill>
              <a:schemeClr val="bg1"/>
            </a:solidFill>
            <a:prstDash val="solid"/>
            <a:miter lim="800000"/>
            <a:headEnd type="none" w="med" len="med"/>
            <a:tailEnd type="none" w="med" len="med"/>
          </a:ln>
        </p:spPr>
        <p:txBody>
          <a:bodyPr lIns="91405" tIns="45702" rIns="91405" bIns="45702"/>
          <a:lstStyle/>
          <a:p>
            <a:pPr>
              <a:defRPr/>
            </a:pPr>
            <a:endParaRPr lang="zh-CN" altLang="en-US">
              <a:solidFill>
                <a:srgbClr val="FFFFFF"/>
              </a:solidFill>
            </a:endParaRPr>
          </a:p>
        </p:txBody>
      </p:sp>
      <p:sp>
        <p:nvSpPr>
          <p:cNvPr id="14" name="Freeform 15"/>
          <p:cNvSpPr/>
          <p:nvPr/>
        </p:nvSpPr>
        <p:spPr bwMode="auto">
          <a:xfrm>
            <a:off x="3980497" y="2026603"/>
            <a:ext cx="2541256" cy="845234"/>
          </a:xfrm>
          <a:custGeom>
            <a:avLst/>
            <a:gdLst>
              <a:gd name="T0" fmla="*/ 1002 w 1002"/>
              <a:gd name="T1" fmla="*/ 3 h 396"/>
              <a:gd name="T2" fmla="*/ 997 w 1002"/>
              <a:gd name="T3" fmla="*/ 12 h 396"/>
              <a:gd name="T4" fmla="*/ 993 w 1002"/>
              <a:gd name="T5" fmla="*/ 11 h 396"/>
              <a:gd name="T6" fmla="*/ 982 w 1002"/>
              <a:gd name="T7" fmla="*/ 9 h 396"/>
              <a:gd name="T8" fmla="*/ 967 w 1002"/>
              <a:gd name="T9" fmla="*/ 9 h 396"/>
              <a:gd name="T10" fmla="*/ 953 w 1002"/>
              <a:gd name="T11" fmla="*/ 11 h 396"/>
              <a:gd name="T12" fmla="*/ 939 w 1002"/>
              <a:gd name="T13" fmla="*/ 16 h 396"/>
              <a:gd name="T14" fmla="*/ 424 w 1002"/>
              <a:gd name="T15" fmla="*/ 224 h 396"/>
              <a:gd name="T16" fmla="*/ 376 w 1002"/>
              <a:gd name="T17" fmla="*/ 244 h 396"/>
              <a:gd name="T18" fmla="*/ 1 w 1002"/>
              <a:gd name="T19" fmla="*/ 396 h 396"/>
              <a:gd name="T20" fmla="*/ 0 w 1002"/>
              <a:gd name="T21" fmla="*/ 390 h 396"/>
              <a:gd name="T22" fmla="*/ 377 w 1002"/>
              <a:gd name="T23" fmla="*/ 237 h 396"/>
              <a:gd name="T24" fmla="*/ 424 w 1002"/>
              <a:gd name="T25" fmla="*/ 218 h 396"/>
              <a:gd name="T26" fmla="*/ 938 w 1002"/>
              <a:gd name="T27" fmla="*/ 8 h 396"/>
              <a:gd name="T28" fmla="*/ 954 w 1002"/>
              <a:gd name="T29" fmla="*/ 3 h 396"/>
              <a:gd name="T30" fmla="*/ 971 w 1002"/>
              <a:gd name="T31" fmla="*/ 1 h 396"/>
              <a:gd name="T32" fmla="*/ 987 w 1002"/>
              <a:gd name="T33" fmla="*/ 0 h 396"/>
              <a:gd name="T34" fmla="*/ 1000 w 1002"/>
              <a:gd name="T35" fmla="*/ 3 h 396"/>
              <a:gd name="T36" fmla="*/ 1002 w 1002"/>
              <a:gd name="T37" fmla="*/ 3 h 39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002"/>
              <a:gd name="T58" fmla="*/ 0 h 396"/>
              <a:gd name="T59" fmla="*/ 1002 w 1002"/>
              <a:gd name="T60" fmla="*/ 396 h 39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002" h="396">
                <a:moveTo>
                  <a:pt x="1002" y="3"/>
                </a:moveTo>
                <a:cubicBezTo>
                  <a:pt x="997" y="12"/>
                  <a:pt x="997" y="12"/>
                  <a:pt x="997" y="12"/>
                </a:cubicBezTo>
                <a:cubicBezTo>
                  <a:pt x="993" y="11"/>
                  <a:pt x="993" y="11"/>
                  <a:pt x="993" y="11"/>
                </a:cubicBezTo>
                <a:cubicBezTo>
                  <a:pt x="990" y="10"/>
                  <a:pt x="986" y="9"/>
                  <a:pt x="982" y="9"/>
                </a:cubicBezTo>
                <a:cubicBezTo>
                  <a:pt x="977" y="9"/>
                  <a:pt x="972" y="9"/>
                  <a:pt x="967" y="9"/>
                </a:cubicBezTo>
                <a:cubicBezTo>
                  <a:pt x="962" y="10"/>
                  <a:pt x="957" y="10"/>
                  <a:pt x="953" y="11"/>
                </a:cubicBezTo>
                <a:cubicBezTo>
                  <a:pt x="948" y="13"/>
                  <a:pt x="943" y="14"/>
                  <a:pt x="939" y="16"/>
                </a:cubicBezTo>
                <a:cubicBezTo>
                  <a:pt x="424" y="224"/>
                  <a:pt x="424" y="224"/>
                  <a:pt x="424" y="224"/>
                </a:cubicBezTo>
                <a:cubicBezTo>
                  <a:pt x="376" y="244"/>
                  <a:pt x="376" y="244"/>
                  <a:pt x="376" y="244"/>
                </a:cubicBezTo>
                <a:cubicBezTo>
                  <a:pt x="1" y="396"/>
                  <a:pt x="1" y="396"/>
                  <a:pt x="1" y="396"/>
                </a:cubicBezTo>
                <a:cubicBezTo>
                  <a:pt x="0" y="390"/>
                  <a:pt x="0" y="390"/>
                  <a:pt x="0" y="390"/>
                </a:cubicBezTo>
                <a:cubicBezTo>
                  <a:pt x="377" y="237"/>
                  <a:pt x="377" y="237"/>
                  <a:pt x="377" y="237"/>
                </a:cubicBezTo>
                <a:cubicBezTo>
                  <a:pt x="424" y="218"/>
                  <a:pt x="424" y="218"/>
                  <a:pt x="424" y="218"/>
                </a:cubicBezTo>
                <a:cubicBezTo>
                  <a:pt x="938" y="8"/>
                  <a:pt x="938" y="8"/>
                  <a:pt x="938" y="8"/>
                </a:cubicBezTo>
                <a:cubicBezTo>
                  <a:pt x="943" y="6"/>
                  <a:pt x="948" y="5"/>
                  <a:pt x="954" y="3"/>
                </a:cubicBezTo>
                <a:cubicBezTo>
                  <a:pt x="959" y="2"/>
                  <a:pt x="965" y="1"/>
                  <a:pt x="971" y="1"/>
                </a:cubicBezTo>
                <a:cubicBezTo>
                  <a:pt x="976" y="0"/>
                  <a:pt x="982" y="0"/>
                  <a:pt x="987" y="0"/>
                </a:cubicBezTo>
                <a:cubicBezTo>
                  <a:pt x="992" y="1"/>
                  <a:pt x="996" y="1"/>
                  <a:pt x="1000" y="3"/>
                </a:cubicBezTo>
                <a:cubicBezTo>
                  <a:pt x="1002" y="3"/>
                  <a:pt x="1002" y="3"/>
                  <a:pt x="1002" y="3"/>
                </a:cubicBezTo>
              </a:path>
            </a:pathLst>
          </a:custGeom>
          <a:solidFill>
            <a:schemeClr val="bg1"/>
          </a:solidFill>
          <a:ln w="11113" cap="flat" cmpd="sng">
            <a:solidFill>
              <a:schemeClr val="bg1"/>
            </a:solidFill>
            <a:prstDash val="solid"/>
            <a:miter lim="800000"/>
            <a:headEnd type="none" w="med" len="med"/>
            <a:tailEnd type="none" w="med" len="med"/>
          </a:ln>
        </p:spPr>
        <p:txBody>
          <a:bodyPr lIns="91405" tIns="45702" rIns="91405" bIns="45702"/>
          <a:lstStyle/>
          <a:p>
            <a:pPr>
              <a:defRPr/>
            </a:pPr>
            <a:endParaRPr lang="zh-CN" altLang="en-US">
              <a:solidFill>
                <a:srgbClr val="FFFFFF"/>
              </a:solidFill>
            </a:endParaRPr>
          </a:p>
        </p:txBody>
      </p:sp>
      <p:sp>
        <p:nvSpPr>
          <p:cNvPr id="15" name="Freeform 16"/>
          <p:cNvSpPr/>
          <p:nvPr/>
        </p:nvSpPr>
        <p:spPr bwMode="auto">
          <a:xfrm>
            <a:off x="3658270" y="2858744"/>
            <a:ext cx="325396" cy="1190470"/>
          </a:xfrm>
          <a:custGeom>
            <a:avLst/>
            <a:gdLst>
              <a:gd name="T0" fmla="*/ 128 w 128"/>
              <a:gd name="T1" fmla="*/ 6 h 558"/>
              <a:gd name="T2" fmla="*/ 124 w 128"/>
              <a:gd name="T3" fmla="*/ 7 h 558"/>
              <a:gd name="T4" fmla="*/ 118 w 128"/>
              <a:gd name="T5" fmla="*/ 11 h 558"/>
              <a:gd name="T6" fmla="*/ 112 w 128"/>
              <a:gd name="T7" fmla="*/ 17 h 558"/>
              <a:gd name="T8" fmla="*/ 108 w 128"/>
              <a:gd name="T9" fmla="*/ 24 h 558"/>
              <a:gd name="T10" fmla="*/ 106 w 128"/>
              <a:gd name="T11" fmla="*/ 31 h 558"/>
              <a:gd name="T12" fmla="*/ 64 w 128"/>
              <a:gd name="T13" fmla="*/ 240 h 558"/>
              <a:gd name="T14" fmla="*/ 55 w 128"/>
              <a:gd name="T15" fmla="*/ 287 h 558"/>
              <a:gd name="T16" fmla="*/ 7 w 128"/>
              <a:gd name="T17" fmla="*/ 530 h 558"/>
              <a:gd name="T18" fmla="*/ 6 w 128"/>
              <a:gd name="T19" fmla="*/ 539 h 558"/>
              <a:gd name="T20" fmla="*/ 8 w 128"/>
              <a:gd name="T21" fmla="*/ 545 h 558"/>
              <a:gd name="T22" fmla="*/ 13 w 128"/>
              <a:gd name="T23" fmla="*/ 549 h 558"/>
              <a:gd name="T24" fmla="*/ 19 w 128"/>
              <a:gd name="T25" fmla="*/ 550 h 558"/>
              <a:gd name="T26" fmla="*/ 86 w 128"/>
              <a:gd name="T27" fmla="*/ 535 h 558"/>
              <a:gd name="T28" fmla="*/ 85 w 128"/>
              <a:gd name="T29" fmla="*/ 543 h 558"/>
              <a:gd name="T30" fmla="*/ 17 w 128"/>
              <a:gd name="T31" fmla="*/ 558 h 558"/>
              <a:gd name="T32" fmla="*/ 9 w 128"/>
              <a:gd name="T33" fmla="*/ 557 h 558"/>
              <a:gd name="T34" fmla="*/ 3 w 128"/>
              <a:gd name="T35" fmla="*/ 552 h 558"/>
              <a:gd name="T36" fmla="*/ 0 w 128"/>
              <a:gd name="T37" fmla="*/ 543 h 558"/>
              <a:gd name="T38" fmla="*/ 1 w 128"/>
              <a:gd name="T39" fmla="*/ 531 h 558"/>
              <a:gd name="T40" fmla="*/ 49 w 128"/>
              <a:gd name="T41" fmla="*/ 289 h 558"/>
              <a:gd name="T42" fmla="*/ 58 w 128"/>
              <a:gd name="T43" fmla="*/ 242 h 558"/>
              <a:gd name="T44" fmla="*/ 100 w 128"/>
              <a:gd name="T45" fmla="*/ 33 h 558"/>
              <a:gd name="T46" fmla="*/ 104 w 128"/>
              <a:gd name="T47" fmla="*/ 23 h 558"/>
              <a:gd name="T48" fmla="*/ 110 w 128"/>
              <a:gd name="T49" fmla="*/ 14 h 558"/>
              <a:gd name="T50" fmla="*/ 117 w 128"/>
              <a:gd name="T51" fmla="*/ 6 h 558"/>
              <a:gd name="T52" fmla="*/ 126 w 128"/>
              <a:gd name="T53" fmla="*/ 1 h 558"/>
              <a:gd name="T54" fmla="*/ 127 w 128"/>
              <a:gd name="T55" fmla="*/ 0 h 558"/>
              <a:gd name="T56" fmla="*/ 128 w 128"/>
              <a:gd name="T57" fmla="*/ 6 h 558"/>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28"/>
              <a:gd name="T88" fmla="*/ 0 h 558"/>
              <a:gd name="T89" fmla="*/ 128 w 128"/>
              <a:gd name="T90" fmla="*/ 558 h 558"/>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28" h="558">
                <a:moveTo>
                  <a:pt x="128" y="6"/>
                </a:moveTo>
                <a:cubicBezTo>
                  <a:pt x="124" y="7"/>
                  <a:pt x="124" y="7"/>
                  <a:pt x="124" y="7"/>
                </a:cubicBezTo>
                <a:cubicBezTo>
                  <a:pt x="122" y="8"/>
                  <a:pt x="120" y="9"/>
                  <a:pt x="118" y="11"/>
                </a:cubicBezTo>
                <a:cubicBezTo>
                  <a:pt x="116" y="13"/>
                  <a:pt x="114" y="15"/>
                  <a:pt x="112" y="17"/>
                </a:cubicBezTo>
                <a:cubicBezTo>
                  <a:pt x="111" y="19"/>
                  <a:pt x="109" y="21"/>
                  <a:pt x="108" y="24"/>
                </a:cubicBezTo>
                <a:cubicBezTo>
                  <a:pt x="107" y="26"/>
                  <a:pt x="106" y="28"/>
                  <a:pt x="106" y="31"/>
                </a:cubicBezTo>
                <a:cubicBezTo>
                  <a:pt x="64" y="240"/>
                  <a:pt x="64" y="240"/>
                  <a:pt x="64" y="240"/>
                </a:cubicBezTo>
                <a:cubicBezTo>
                  <a:pt x="55" y="287"/>
                  <a:pt x="55" y="287"/>
                  <a:pt x="55" y="287"/>
                </a:cubicBezTo>
                <a:cubicBezTo>
                  <a:pt x="7" y="530"/>
                  <a:pt x="7" y="530"/>
                  <a:pt x="7" y="530"/>
                </a:cubicBezTo>
                <a:cubicBezTo>
                  <a:pt x="6" y="533"/>
                  <a:pt x="6" y="536"/>
                  <a:pt x="6" y="539"/>
                </a:cubicBezTo>
                <a:cubicBezTo>
                  <a:pt x="6" y="541"/>
                  <a:pt x="7" y="544"/>
                  <a:pt x="8" y="545"/>
                </a:cubicBezTo>
                <a:cubicBezTo>
                  <a:pt x="9" y="547"/>
                  <a:pt x="11" y="548"/>
                  <a:pt x="13" y="549"/>
                </a:cubicBezTo>
                <a:cubicBezTo>
                  <a:pt x="14" y="550"/>
                  <a:pt x="17" y="550"/>
                  <a:pt x="19" y="550"/>
                </a:cubicBezTo>
                <a:cubicBezTo>
                  <a:pt x="86" y="535"/>
                  <a:pt x="86" y="535"/>
                  <a:pt x="86" y="535"/>
                </a:cubicBezTo>
                <a:cubicBezTo>
                  <a:pt x="85" y="543"/>
                  <a:pt x="85" y="543"/>
                  <a:pt x="85" y="543"/>
                </a:cubicBezTo>
                <a:cubicBezTo>
                  <a:pt x="17" y="558"/>
                  <a:pt x="17" y="558"/>
                  <a:pt x="17" y="558"/>
                </a:cubicBezTo>
                <a:cubicBezTo>
                  <a:pt x="14" y="558"/>
                  <a:pt x="11" y="558"/>
                  <a:pt x="9" y="557"/>
                </a:cubicBezTo>
                <a:cubicBezTo>
                  <a:pt x="6" y="556"/>
                  <a:pt x="4" y="554"/>
                  <a:pt x="3" y="552"/>
                </a:cubicBezTo>
                <a:cubicBezTo>
                  <a:pt x="1" y="550"/>
                  <a:pt x="0" y="547"/>
                  <a:pt x="0" y="543"/>
                </a:cubicBezTo>
                <a:cubicBezTo>
                  <a:pt x="0" y="540"/>
                  <a:pt x="0" y="536"/>
                  <a:pt x="1" y="531"/>
                </a:cubicBezTo>
                <a:cubicBezTo>
                  <a:pt x="49" y="289"/>
                  <a:pt x="49" y="289"/>
                  <a:pt x="49" y="289"/>
                </a:cubicBezTo>
                <a:cubicBezTo>
                  <a:pt x="58" y="242"/>
                  <a:pt x="58" y="242"/>
                  <a:pt x="58" y="242"/>
                </a:cubicBezTo>
                <a:cubicBezTo>
                  <a:pt x="100" y="33"/>
                  <a:pt x="100" y="33"/>
                  <a:pt x="100" y="33"/>
                </a:cubicBezTo>
                <a:cubicBezTo>
                  <a:pt x="101" y="30"/>
                  <a:pt x="102" y="26"/>
                  <a:pt x="104" y="23"/>
                </a:cubicBezTo>
                <a:cubicBezTo>
                  <a:pt x="105" y="20"/>
                  <a:pt x="107" y="17"/>
                  <a:pt x="110" y="14"/>
                </a:cubicBezTo>
                <a:cubicBezTo>
                  <a:pt x="112" y="11"/>
                  <a:pt x="114" y="8"/>
                  <a:pt x="117" y="6"/>
                </a:cubicBezTo>
                <a:cubicBezTo>
                  <a:pt x="120" y="4"/>
                  <a:pt x="123" y="2"/>
                  <a:pt x="126" y="1"/>
                </a:cubicBezTo>
                <a:cubicBezTo>
                  <a:pt x="127" y="0"/>
                  <a:pt x="127" y="0"/>
                  <a:pt x="127" y="0"/>
                </a:cubicBezTo>
                <a:lnTo>
                  <a:pt x="128" y="6"/>
                </a:lnTo>
                <a:close/>
              </a:path>
            </a:pathLst>
          </a:custGeom>
          <a:solidFill>
            <a:schemeClr val="bg1"/>
          </a:solidFill>
          <a:ln w="11113" cap="flat">
            <a:solidFill>
              <a:schemeClr val="bg1"/>
            </a:solidFill>
            <a:prstDash val="solid"/>
            <a:miter lim="800000"/>
          </a:ln>
        </p:spPr>
        <p:txBody>
          <a:bodyPr lIns="91405" tIns="45702" rIns="91405" bIns="45702"/>
          <a:lstStyle/>
          <a:p>
            <a:pPr>
              <a:defRPr/>
            </a:pPr>
            <a:endParaRPr lang="zh-CN" altLang="en-US">
              <a:solidFill>
                <a:srgbClr val="FFFFFF"/>
              </a:solidFill>
            </a:endParaRPr>
          </a:p>
        </p:txBody>
      </p:sp>
      <p:sp>
        <p:nvSpPr>
          <p:cNvPr id="16" name="Freeform 17"/>
          <p:cNvSpPr/>
          <p:nvPr/>
        </p:nvSpPr>
        <p:spPr bwMode="auto">
          <a:xfrm>
            <a:off x="6393177" y="2032555"/>
            <a:ext cx="1307930" cy="1528564"/>
          </a:xfrm>
          <a:custGeom>
            <a:avLst/>
            <a:gdLst>
              <a:gd name="T0" fmla="*/ 46 w 516"/>
              <a:gd name="T1" fmla="*/ 9 h 716"/>
              <a:gd name="T2" fmla="*/ 485 w 516"/>
              <a:gd name="T3" fmla="*/ 148 h 716"/>
              <a:gd name="T4" fmla="*/ 496 w 516"/>
              <a:gd name="T5" fmla="*/ 154 h 716"/>
              <a:gd name="T6" fmla="*/ 501 w 516"/>
              <a:gd name="T7" fmla="*/ 164 h 716"/>
              <a:gd name="T8" fmla="*/ 501 w 516"/>
              <a:gd name="T9" fmla="*/ 175 h 716"/>
              <a:gd name="T10" fmla="*/ 494 w 516"/>
              <a:gd name="T11" fmla="*/ 187 h 716"/>
              <a:gd name="T12" fmla="*/ 113 w 516"/>
              <a:gd name="T13" fmla="*/ 656 h 716"/>
              <a:gd name="T14" fmla="*/ 100 w 516"/>
              <a:gd name="T15" fmla="*/ 668 h 716"/>
              <a:gd name="T16" fmla="*/ 84 w 516"/>
              <a:gd name="T17" fmla="*/ 679 h 716"/>
              <a:gd name="T18" fmla="*/ 66 w 516"/>
              <a:gd name="T19" fmla="*/ 689 h 716"/>
              <a:gd name="T20" fmla="*/ 49 w 516"/>
              <a:gd name="T21" fmla="*/ 694 h 716"/>
              <a:gd name="T22" fmla="*/ 0 w 516"/>
              <a:gd name="T23" fmla="*/ 705 h 716"/>
              <a:gd name="T24" fmla="*/ 0 w 516"/>
              <a:gd name="T25" fmla="*/ 716 h 716"/>
              <a:gd name="T26" fmla="*/ 50 w 516"/>
              <a:gd name="T27" fmla="*/ 705 h 716"/>
              <a:gd name="T28" fmla="*/ 69 w 516"/>
              <a:gd name="T29" fmla="*/ 699 h 716"/>
              <a:gd name="T30" fmla="*/ 89 w 516"/>
              <a:gd name="T31" fmla="*/ 689 h 716"/>
              <a:gd name="T32" fmla="*/ 108 w 516"/>
              <a:gd name="T33" fmla="*/ 676 h 716"/>
              <a:gd name="T34" fmla="*/ 122 w 516"/>
              <a:gd name="T35" fmla="*/ 661 h 716"/>
              <a:gd name="T36" fmla="*/ 506 w 516"/>
              <a:gd name="T37" fmla="*/ 190 h 716"/>
              <a:gd name="T38" fmla="*/ 515 w 516"/>
              <a:gd name="T39" fmla="*/ 174 h 716"/>
              <a:gd name="T40" fmla="*/ 515 w 516"/>
              <a:gd name="T41" fmla="*/ 159 h 716"/>
              <a:gd name="T42" fmla="*/ 508 w 516"/>
              <a:gd name="T43" fmla="*/ 147 h 716"/>
              <a:gd name="T44" fmla="*/ 493 w 516"/>
              <a:gd name="T45" fmla="*/ 138 h 716"/>
              <a:gd name="T46" fmla="*/ 51 w 516"/>
              <a:gd name="T47" fmla="*/ 0 h 716"/>
              <a:gd name="T48" fmla="*/ 46 w 516"/>
              <a:gd name="T49" fmla="*/ 9 h 71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516"/>
              <a:gd name="T76" fmla="*/ 0 h 716"/>
              <a:gd name="T77" fmla="*/ 516 w 516"/>
              <a:gd name="T78" fmla="*/ 716 h 71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516" h="716">
                <a:moveTo>
                  <a:pt x="46" y="9"/>
                </a:moveTo>
                <a:cubicBezTo>
                  <a:pt x="485" y="148"/>
                  <a:pt x="485" y="148"/>
                  <a:pt x="485" y="148"/>
                </a:cubicBezTo>
                <a:cubicBezTo>
                  <a:pt x="490" y="150"/>
                  <a:pt x="493" y="152"/>
                  <a:pt x="496" y="154"/>
                </a:cubicBezTo>
                <a:cubicBezTo>
                  <a:pt x="499" y="157"/>
                  <a:pt x="500" y="160"/>
                  <a:pt x="501" y="164"/>
                </a:cubicBezTo>
                <a:cubicBezTo>
                  <a:pt x="502" y="167"/>
                  <a:pt x="502" y="171"/>
                  <a:pt x="501" y="175"/>
                </a:cubicBezTo>
                <a:cubicBezTo>
                  <a:pt x="500" y="179"/>
                  <a:pt x="498" y="183"/>
                  <a:pt x="494" y="187"/>
                </a:cubicBezTo>
                <a:cubicBezTo>
                  <a:pt x="113" y="656"/>
                  <a:pt x="113" y="656"/>
                  <a:pt x="113" y="656"/>
                </a:cubicBezTo>
                <a:cubicBezTo>
                  <a:pt x="109" y="660"/>
                  <a:pt x="105" y="664"/>
                  <a:pt x="100" y="668"/>
                </a:cubicBezTo>
                <a:cubicBezTo>
                  <a:pt x="95" y="672"/>
                  <a:pt x="89" y="676"/>
                  <a:pt x="84" y="679"/>
                </a:cubicBezTo>
                <a:cubicBezTo>
                  <a:pt x="78" y="683"/>
                  <a:pt x="72" y="686"/>
                  <a:pt x="66" y="689"/>
                </a:cubicBezTo>
                <a:cubicBezTo>
                  <a:pt x="60" y="691"/>
                  <a:pt x="55" y="693"/>
                  <a:pt x="49" y="694"/>
                </a:cubicBezTo>
                <a:cubicBezTo>
                  <a:pt x="0" y="705"/>
                  <a:pt x="0" y="705"/>
                  <a:pt x="0" y="705"/>
                </a:cubicBezTo>
                <a:cubicBezTo>
                  <a:pt x="0" y="716"/>
                  <a:pt x="0" y="716"/>
                  <a:pt x="0" y="716"/>
                </a:cubicBezTo>
                <a:cubicBezTo>
                  <a:pt x="50" y="705"/>
                  <a:pt x="50" y="705"/>
                  <a:pt x="50" y="705"/>
                </a:cubicBezTo>
                <a:cubicBezTo>
                  <a:pt x="56" y="704"/>
                  <a:pt x="63" y="702"/>
                  <a:pt x="69" y="699"/>
                </a:cubicBezTo>
                <a:cubicBezTo>
                  <a:pt x="76" y="696"/>
                  <a:pt x="83" y="693"/>
                  <a:pt x="89" y="689"/>
                </a:cubicBezTo>
                <a:cubicBezTo>
                  <a:pt x="96" y="685"/>
                  <a:pt x="102" y="680"/>
                  <a:pt x="108" y="676"/>
                </a:cubicBezTo>
                <a:cubicBezTo>
                  <a:pt x="113" y="671"/>
                  <a:pt x="118" y="666"/>
                  <a:pt x="122" y="661"/>
                </a:cubicBezTo>
                <a:cubicBezTo>
                  <a:pt x="506" y="190"/>
                  <a:pt x="506" y="190"/>
                  <a:pt x="506" y="190"/>
                </a:cubicBezTo>
                <a:cubicBezTo>
                  <a:pt x="510" y="185"/>
                  <a:pt x="513" y="180"/>
                  <a:pt x="515" y="174"/>
                </a:cubicBezTo>
                <a:cubicBezTo>
                  <a:pt x="516" y="169"/>
                  <a:pt x="516" y="164"/>
                  <a:pt x="515" y="159"/>
                </a:cubicBezTo>
                <a:cubicBezTo>
                  <a:pt x="514" y="154"/>
                  <a:pt x="511" y="150"/>
                  <a:pt x="508" y="147"/>
                </a:cubicBezTo>
                <a:cubicBezTo>
                  <a:pt x="504" y="143"/>
                  <a:pt x="499" y="140"/>
                  <a:pt x="493" y="138"/>
                </a:cubicBezTo>
                <a:cubicBezTo>
                  <a:pt x="51" y="0"/>
                  <a:pt x="51" y="0"/>
                  <a:pt x="51" y="0"/>
                </a:cubicBezTo>
                <a:lnTo>
                  <a:pt x="46" y="9"/>
                </a:lnTo>
                <a:close/>
              </a:path>
            </a:pathLst>
          </a:custGeom>
          <a:solidFill>
            <a:schemeClr val="bg1"/>
          </a:solidFill>
          <a:ln w="11113" cap="flat" cmpd="sng">
            <a:solidFill>
              <a:schemeClr val="bg1"/>
            </a:solidFill>
            <a:prstDash val="solid"/>
            <a:miter lim="800000"/>
            <a:headEnd type="none" w="med" len="med"/>
            <a:tailEnd type="none" w="med" len="med"/>
          </a:ln>
        </p:spPr>
        <p:txBody>
          <a:bodyPr lIns="91405" tIns="45702" rIns="91405" bIns="45702"/>
          <a:lstStyle/>
          <a:p>
            <a:pPr>
              <a:defRPr/>
            </a:pPr>
            <a:endParaRPr lang="zh-CN" altLang="en-US">
              <a:solidFill>
                <a:srgbClr val="FFFFFF"/>
              </a:solidFill>
            </a:endParaRPr>
          </a:p>
        </p:txBody>
      </p:sp>
      <p:sp>
        <p:nvSpPr>
          <p:cNvPr id="17" name="Line 51"/>
          <p:cNvSpPr>
            <a:spLocks noChangeShapeType="1"/>
          </p:cNvSpPr>
          <p:nvPr/>
        </p:nvSpPr>
        <p:spPr bwMode="auto">
          <a:xfrm>
            <a:off x="5848737" y="5445633"/>
            <a:ext cx="3628024" cy="0"/>
          </a:xfrm>
          <a:prstGeom prst="line">
            <a:avLst/>
          </a:prstGeom>
          <a:noFill/>
          <a:ln w="33338">
            <a:solidFill>
              <a:srgbClr val="FFFFFF"/>
            </a:solidFill>
            <a:miter lim="800000"/>
          </a:ln>
        </p:spPr>
        <p:txBody>
          <a:bodyPr lIns="91405" tIns="45702" rIns="91405" bIns="45702"/>
          <a:lstStyle/>
          <a:p>
            <a:pPr>
              <a:defRPr/>
            </a:pPr>
            <a:endParaRPr lang="zh-CN" altLang="en-US">
              <a:solidFill>
                <a:srgbClr val="FFFFFF"/>
              </a:solidFill>
            </a:endParaRPr>
          </a:p>
        </p:txBody>
      </p:sp>
      <p:sp>
        <p:nvSpPr>
          <p:cNvPr id="18" name="TextBox 17"/>
          <p:cNvSpPr txBox="1"/>
          <p:nvPr/>
        </p:nvSpPr>
        <p:spPr>
          <a:xfrm rot="20445248">
            <a:off x="4095620" y="2570937"/>
            <a:ext cx="2954224" cy="923057"/>
          </a:xfrm>
          <a:prstGeom prst="rect">
            <a:avLst/>
          </a:prstGeom>
          <a:noFill/>
        </p:spPr>
        <p:txBody>
          <a:bodyPr wrap="none" lIns="91405" tIns="45702" rIns="91405" bIns="45702">
            <a:spAutoFit/>
          </a:bodyPr>
          <a:lstStyle/>
          <a:p>
            <a:pPr>
              <a:defRPr/>
            </a:pPr>
            <a:r>
              <a:rPr lang="zh-CN" altLang="en-US" sz="5399" b="1" dirty="0">
                <a:solidFill>
                  <a:srgbClr val="FFFFFF"/>
                </a:solidFill>
                <a:latin typeface="微软雅黑" panose="020B0503020204020204" pitchFamily="34" charset="-122"/>
                <a:ea typeface="微软雅黑" panose="020B0503020204020204" pitchFamily="34" charset="-122"/>
              </a:rPr>
              <a:t>谢谢观看</a:t>
            </a:r>
          </a:p>
        </p:txBody>
      </p:sp>
      <p:sp>
        <p:nvSpPr>
          <p:cNvPr id="19" name="TextBox 18"/>
          <p:cNvSpPr txBox="1"/>
          <p:nvPr/>
        </p:nvSpPr>
        <p:spPr>
          <a:xfrm>
            <a:off x="8697678" y="1452275"/>
            <a:ext cx="1433989" cy="1200173"/>
          </a:xfrm>
          <a:prstGeom prst="rect">
            <a:avLst/>
          </a:prstGeom>
          <a:noFill/>
        </p:spPr>
        <p:txBody>
          <a:bodyPr wrap="square" rtlCol="0">
            <a:spAutoFit/>
          </a:bodyPr>
          <a:lstStyle/>
          <a:p>
            <a:pPr algn="ctr" fontAlgn="auto">
              <a:spcBef>
                <a:spcPts val="0"/>
              </a:spcBef>
              <a:spcAft>
                <a:spcPts val="0"/>
              </a:spcAft>
              <a:defRPr/>
            </a:pPr>
            <a:r>
              <a:rPr lang="zh-CN" altLang="en-US" sz="2400" b="1" dirty="0">
                <a:solidFill>
                  <a:prstClr val="white"/>
                </a:solidFill>
                <a:latin typeface="Calibri"/>
              </a:rPr>
              <a:t>工程招投标与合同管理</a:t>
            </a:r>
          </a:p>
        </p:txBody>
      </p:sp>
    </p:spTree>
    <p:extLst>
      <p:ext uri="{BB962C8B-B14F-4D97-AF65-F5344CB8AC3E}">
        <p14:creationId xmlns:p14="http://schemas.microsoft.com/office/powerpoint/2010/main" val="1625011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down)">
                                      <p:cBhvr>
                                        <p:cTn id="11" dur="500"/>
                                        <p:tgtEl>
                                          <p:spTgt spid="8"/>
                                        </p:tgtEl>
                                      </p:cBhvr>
                                    </p:animEffect>
                                  </p:childTnLst>
                                </p:cTn>
                              </p:par>
                            </p:childTnLst>
                          </p:cTn>
                        </p:par>
                        <p:par>
                          <p:cTn id="12" fill="hold">
                            <p:stCondLst>
                              <p:cond delay="1000"/>
                            </p:stCondLst>
                            <p:childTnLst>
                              <p:par>
                                <p:cTn id="13" presetID="22" presetClass="entr" presetSubtype="2"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right)">
                                      <p:cBhvr>
                                        <p:cTn id="15" dur="500"/>
                                        <p:tgtEl>
                                          <p:spTgt spid="12"/>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down)">
                                      <p:cBhvr>
                                        <p:cTn id="19" dur="500"/>
                                        <p:tgtEl>
                                          <p:spTgt spid="15"/>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down)">
                                      <p:cBhvr>
                                        <p:cTn id="23" dur="500"/>
                                        <p:tgtEl>
                                          <p:spTgt spid="14"/>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wipe(up)">
                                      <p:cBhvr>
                                        <p:cTn id="27" dur="500"/>
                                        <p:tgtEl>
                                          <p:spTgt spid="16"/>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up)">
                                      <p:cBhvr>
                                        <p:cTn id="31" dur="500"/>
                                        <p:tgtEl>
                                          <p:spTgt spid="13"/>
                                        </p:tgtEl>
                                      </p:cBhvr>
                                    </p:animEffect>
                                  </p:childTnLst>
                                </p:cTn>
                              </p:par>
                            </p:childTnLst>
                          </p:cTn>
                        </p:par>
                        <p:par>
                          <p:cTn id="32" fill="hold">
                            <p:stCondLst>
                              <p:cond delay="3500"/>
                            </p:stCondLst>
                            <p:childTnLst>
                              <p:par>
                                <p:cTn id="33" presetID="22" presetClass="entr" presetSubtype="1" fill="hold" grpId="0" nodeType="after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wipe(up)">
                                      <p:cBhvr>
                                        <p:cTn id="35" dur="500"/>
                                        <p:tgtEl>
                                          <p:spTgt spid="10"/>
                                        </p:tgtEl>
                                      </p:cBhvr>
                                    </p:animEffect>
                                  </p:childTnLst>
                                </p:cTn>
                              </p:par>
                            </p:childTnLst>
                          </p:cTn>
                        </p:par>
                        <p:par>
                          <p:cTn id="36" fill="hold">
                            <p:stCondLst>
                              <p:cond delay="4000"/>
                            </p:stCondLst>
                            <p:childTnLst>
                              <p:par>
                                <p:cTn id="37" presetID="22" presetClass="entr" presetSubtype="8" fill="hold" nodeType="afterEffect">
                                  <p:stCondLst>
                                    <p:cond delay="0"/>
                                  </p:stCondLst>
                                  <p:childTnLst>
                                    <p:set>
                                      <p:cBhvr>
                                        <p:cTn id="38" dur="1" fill="hold">
                                          <p:stCondLst>
                                            <p:cond delay="0"/>
                                          </p:stCondLst>
                                        </p:cTn>
                                        <p:tgtEl>
                                          <p:spTgt spid="18">
                                            <p:txEl>
                                              <p:pRg st="0" end="0"/>
                                            </p:txEl>
                                          </p:spTgt>
                                        </p:tgtEl>
                                        <p:attrNameLst>
                                          <p:attrName>style.visibility</p:attrName>
                                        </p:attrNameLst>
                                      </p:cBhvr>
                                      <p:to>
                                        <p:strVal val="visible"/>
                                      </p:to>
                                    </p:set>
                                    <p:animEffect transition="in" filter="wipe(left)">
                                      <p:cBhvr>
                                        <p:cTn id="39" dur="500"/>
                                        <p:tgtEl>
                                          <p:spTgt spid="18">
                                            <p:txEl>
                                              <p:pRg st="0" end="0"/>
                                            </p:txEl>
                                          </p:spTgt>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wipe(left)">
                                      <p:cBhvr>
                                        <p:cTn id="43" dur="500"/>
                                        <p:tgtEl>
                                          <p:spTgt spid="17"/>
                                        </p:tgtEl>
                                      </p:cBhvr>
                                    </p:animEffect>
                                  </p:childTnLst>
                                </p:cTn>
                              </p:par>
                            </p:childTnLst>
                          </p:cTn>
                        </p:par>
                        <p:par>
                          <p:cTn id="44" fill="hold">
                            <p:stCondLst>
                              <p:cond delay="5000"/>
                            </p:stCondLst>
                            <p:childTnLst>
                              <p:par>
                                <p:cTn id="45" presetID="22" presetClass="entr" presetSubtype="4" fill="hold" grpId="0" nodeType="afterEffect">
                                  <p:stCondLst>
                                    <p:cond delay="0"/>
                                  </p:stCondLst>
                                  <p:childTnLst>
                                    <p:set>
                                      <p:cBhvr>
                                        <p:cTn id="46" dur="1" fill="hold">
                                          <p:stCondLst>
                                            <p:cond delay="0"/>
                                          </p:stCondLst>
                                        </p:cTn>
                                        <p:tgtEl>
                                          <p:spTgt spid="6"/>
                                        </p:tgtEl>
                                        <p:attrNameLst>
                                          <p:attrName>style.visibility</p:attrName>
                                        </p:attrNameLst>
                                      </p:cBhvr>
                                      <p:to>
                                        <p:strVal val="visible"/>
                                      </p:to>
                                    </p:set>
                                    <p:animEffect transition="in" filter="wipe(down)">
                                      <p:cBhvr>
                                        <p:cTn id="47" dur="500"/>
                                        <p:tgtEl>
                                          <p:spTgt spid="6"/>
                                        </p:tgtEl>
                                      </p:cBhvr>
                                    </p:animEffect>
                                  </p:childTnLst>
                                </p:cTn>
                              </p:par>
                            </p:childTnLst>
                          </p:cTn>
                        </p:par>
                        <p:par>
                          <p:cTn id="48" fill="hold">
                            <p:stCondLst>
                              <p:cond delay="5500"/>
                            </p:stCondLst>
                            <p:childTnLst>
                              <p:par>
                                <p:cTn id="49" presetID="17" presetClass="entr" presetSubtype="10" fill="hold" grpId="0" nodeType="afterEffect">
                                  <p:stCondLst>
                                    <p:cond delay="0"/>
                                  </p:stCondLst>
                                  <p:childTnLst>
                                    <p:set>
                                      <p:cBhvr>
                                        <p:cTn id="50" dur="1" fill="hold">
                                          <p:stCondLst>
                                            <p:cond delay="0"/>
                                          </p:stCondLst>
                                        </p:cTn>
                                        <p:tgtEl>
                                          <p:spTgt spid="11"/>
                                        </p:tgtEl>
                                        <p:attrNameLst>
                                          <p:attrName>style.visibility</p:attrName>
                                        </p:attrNameLst>
                                      </p:cBhvr>
                                      <p:to>
                                        <p:strVal val="visible"/>
                                      </p:to>
                                    </p:set>
                                    <p:anim calcmode="lin" valueType="num">
                                      <p:cBhvr>
                                        <p:cTn id="51" dur="500" fill="hold"/>
                                        <p:tgtEl>
                                          <p:spTgt spid="11"/>
                                        </p:tgtEl>
                                        <p:attrNameLst>
                                          <p:attrName>ppt_w</p:attrName>
                                        </p:attrNameLst>
                                      </p:cBhvr>
                                      <p:tavLst>
                                        <p:tav tm="0">
                                          <p:val>
                                            <p:fltVal val="0"/>
                                          </p:val>
                                        </p:tav>
                                        <p:tav tm="100000">
                                          <p:val>
                                            <p:strVal val="#ppt_w"/>
                                          </p:val>
                                        </p:tav>
                                      </p:tavLst>
                                    </p:anim>
                                    <p:anim calcmode="lin" valueType="num">
                                      <p:cBhvr>
                                        <p:cTn id="52" dur="500" fill="hold"/>
                                        <p:tgtEl>
                                          <p:spTgt spid="11"/>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10" grpId="0" animBg="1"/>
      <p:bldP spid="11" grpId="0" animBg="1"/>
      <p:bldP spid="12" grpId="0" animBg="1"/>
      <p:bldP spid="13" grpId="0" animBg="1"/>
      <p:bldP spid="14" grpId="0" animBg="1"/>
      <p:bldP spid="15" grpId="0" animBg="1"/>
      <p:bldP spid="16" grpId="0" animBg="1"/>
      <p:bldP spid="1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4294967295"/>
          </p:nvPr>
        </p:nvSpPr>
        <p:spPr>
          <a:xfrm>
            <a:off x="0" y="1071563"/>
            <a:ext cx="11053763" cy="5467350"/>
          </a:xfrm>
          <a:prstGeom prst="rect">
            <a:avLst/>
          </a:prstGeom>
        </p:spPr>
        <p:txBody>
          <a:bodyPr>
            <a:normAutofit/>
          </a:bodyPr>
          <a:lstStyle/>
          <a:p>
            <a:r>
              <a:rPr lang="zh-CN" altLang="en-US" dirty="0" smtClean="0"/>
              <a:t>二、建设工程合同的分类</a:t>
            </a:r>
            <a:endParaRPr lang="en-US" altLang="zh-CN" dirty="0" smtClean="0"/>
          </a:p>
          <a:p>
            <a:pPr lvl="0"/>
            <a:r>
              <a:rPr lang="zh-CN" altLang="zh-CN" dirty="0"/>
              <a:t>按承发包的不同范围和数量分类。</a:t>
            </a:r>
          </a:p>
          <a:p>
            <a:r>
              <a:rPr lang="en-US" altLang="zh-CN" dirty="0"/>
              <a:t>    </a:t>
            </a:r>
            <a:r>
              <a:rPr lang="zh-CN" altLang="zh-CN" dirty="0"/>
              <a:t>从承发包的不同范围和数量进行划分</a:t>
            </a:r>
            <a:r>
              <a:rPr lang="en-US" altLang="zh-CN" dirty="0"/>
              <a:t>, </a:t>
            </a:r>
            <a:r>
              <a:rPr lang="zh-CN" altLang="zh-CN" dirty="0"/>
              <a:t>可以将建设工程合同分为建设工程设计施工总承包合同、工程施工承包合同、施工分包合同</a:t>
            </a:r>
            <a:r>
              <a:rPr lang="zh-CN" altLang="zh-CN" dirty="0" smtClean="0"/>
              <a:t>。</a:t>
            </a:r>
            <a:endParaRPr lang="en-US" altLang="zh-CN" dirty="0" smtClean="0"/>
          </a:p>
          <a:p>
            <a:r>
              <a:rPr lang="zh-CN" altLang="zh-CN" dirty="0" smtClean="0"/>
              <a:t>按</a:t>
            </a:r>
            <a:r>
              <a:rPr lang="zh-CN" altLang="zh-CN" dirty="0"/>
              <a:t>完成承包的内容分类</a:t>
            </a:r>
          </a:p>
          <a:p>
            <a:r>
              <a:rPr lang="zh-CN" altLang="zh-CN" dirty="0"/>
              <a:t>按完成承包的内容进行划分</a:t>
            </a:r>
            <a:r>
              <a:rPr lang="en-US" altLang="zh-CN" dirty="0"/>
              <a:t>,</a:t>
            </a:r>
            <a:r>
              <a:rPr lang="zh-CN" altLang="zh-CN" dirty="0"/>
              <a:t>建设工程合同可以分为建设工程勘察合同、 建设工程设计合同和建设工程施工</a:t>
            </a:r>
            <a:r>
              <a:rPr lang="zh-CN" altLang="zh-CN" dirty="0" smtClean="0"/>
              <a:t>合同三类</a:t>
            </a:r>
            <a:r>
              <a:rPr lang="zh-CN" altLang="en-US" dirty="0"/>
              <a:t>。</a:t>
            </a:r>
            <a:endParaRPr lang="en-US" altLang="zh-CN" dirty="0" smtClean="0"/>
          </a:p>
        </p:txBody>
      </p:sp>
      <p:sp>
        <p:nvSpPr>
          <p:cNvPr id="4" name="Rectangle 2"/>
          <p:cNvSpPr txBox="1">
            <a:spLocks noChangeArrowheads="1"/>
          </p:cNvSpPr>
          <p:nvPr/>
        </p:nvSpPr>
        <p:spPr>
          <a:xfrm>
            <a:off x="711124" y="274323"/>
            <a:ext cx="9414194" cy="581607"/>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3200" b="1" i="0" kern="1200" baseline="0">
                <a:solidFill>
                  <a:srgbClr val="352C27"/>
                </a:solidFill>
                <a:effectLst/>
                <a:latin typeface="+mj-ea"/>
                <a:ea typeface="+mj-ea"/>
                <a:cs typeface="+mj-cs"/>
              </a:defRPr>
            </a:lvl1pPr>
          </a:lstStyle>
          <a:p>
            <a:pPr fontAlgn="auto">
              <a:spcAft>
                <a:spcPts val="0"/>
              </a:spcAft>
            </a:pPr>
            <a:r>
              <a:rPr lang="zh-CN" altLang="en-US" smtClean="0"/>
              <a:t>任务一 学习建设工程合同管理基础知识</a:t>
            </a:r>
            <a:endParaRPr lang="zh-CN" altLang="zh-CN" dirty="0" smtClean="0"/>
          </a:p>
        </p:txBody>
      </p:sp>
    </p:spTree>
    <p:extLst>
      <p:ext uri="{BB962C8B-B14F-4D97-AF65-F5344CB8AC3E}">
        <p14:creationId xmlns:p14="http://schemas.microsoft.com/office/powerpoint/2010/main" val="173344056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2"/>
          <p:cNvSpPr>
            <a:spLocks noGrp="1" noChangeArrowheads="1"/>
          </p:cNvSpPr>
          <p:nvPr>
            <p:ph idx="4294967295"/>
          </p:nvPr>
        </p:nvSpPr>
        <p:spPr>
          <a:xfrm>
            <a:off x="803275" y="260350"/>
            <a:ext cx="11387138" cy="6048375"/>
          </a:xfrm>
          <a:prstGeom prst="rect">
            <a:avLst/>
          </a:prstGeom>
        </p:spPr>
        <p:txBody>
          <a:bodyPr/>
          <a:lstStyle/>
          <a:p>
            <a:pPr>
              <a:buFontTx/>
              <a:buNone/>
            </a:pPr>
            <a:r>
              <a:rPr lang="zh-CN" altLang="en-US" sz="2400" dirty="0" smtClean="0">
                <a:solidFill>
                  <a:schemeClr val="bg1"/>
                </a:solidFill>
                <a:ea typeface="微软雅黑" pitchFamily="34" charset="-122"/>
              </a:rPr>
              <a:t>建设工程合同主要关系及其体系</a:t>
            </a:r>
          </a:p>
        </p:txBody>
      </p:sp>
      <p:pic>
        <p:nvPicPr>
          <p:cNvPr id="8196" name="Picture 3" descr="20061127125942579"/>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9070975" y="0"/>
            <a:ext cx="3119438" cy="191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8197" name="Group 4"/>
          <p:cNvGrpSpPr>
            <a:grpSpLocks/>
          </p:cNvGrpSpPr>
          <p:nvPr/>
        </p:nvGrpSpPr>
        <p:grpSpPr bwMode="auto">
          <a:xfrm>
            <a:off x="0" y="692150"/>
            <a:ext cx="10175875" cy="5949950"/>
            <a:chOff x="476" y="408"/>
            <a:chExt cx="4808" cy="3748"/>
          </a:xfrm>
        </p:grpSpPr>
        <p:sp>
          <p:nvSpPr>
            <p:cNvPr id="8198" name="AutoShape 5"/>
            <p:cNvSpPr>
              <a:spLocks noChangeAspect="1" noChangeArrowheads="1"/>
            </p:cNvSpPr>
            <p:nvPr/>
          </p:nvSpPr>
          <p:spPr bwMode="auto">
            <a:xfrm>
              <a:off x="476" y="408"/>
              <a:ext cx="4808" cy="37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endParaRPr lang="zh-CN" altLang="en-US"/>
            </a:p>
          </p:txBody>
        </p:sp>
        <p:sp>
          <p:nvSpPr>
            <p:cNvPr id="8199" name="Oval 6"/>
            <p:cNvSpPr>
              <a:spLocks noChangeArrowheads="1"/>
            </p:cNvSpPr>
            <p:nvPr/>
          </p:nvSpPr>
          <p:spPr bwMode="auto">
            <a:xfrm>
              <a:off x="2357" y="2558"/>
              <a:ext cx="941" cy="464"/>
            </a:xfrm>
            <a:prstGeom prst="ellipse">
              <a:avLst/>
            </a:prstGeom>
            <a:solidFill>
              <a:srgbClr val="FFFFFF"/>
            </a:solidFill>
            <a:ln w="9525">
              <a:solidFill>
                <a:srgbClr val="000000"/>
              </a:solidFill>
              <a:round/>
              <a:headEnd/>
              <a:tailEnd/>
            </a:ln>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just" eaLnBrk="1" hangingPunct="1"/>
              <a:r>
                <a:rPr lang="zh-CN" altLang="en-US" sz="1600" b="1">
                  <a:latin typeface="Times New Roman" pitchFamily="18" charset="0"/>
                </a:rPr>
                <a:t>   承包商</a:t>
              </a:r>
              <a:endParaRPr lang="zh-CN" altLang="en-US" sz="1600"/>
            </a:p>
          </p:txBody>
        </p:sp>
        <p:sp>
          <p:nvSpPr>
            <p:cNvPr id="8200" name="Oval 7"/>
            <p:cNvSpPr>
              <a:spLocks noChangeArrowheads="1"/>
            </p:cNvSpPr>
            <p:nvPr/>
          </p:nvSpPr>
          <p:spPr bwMode="auto">
            <a:xfrm>
              <a:off x="2357" y="1156"/>
              <a:ext cx="962" cy="468"/>
            </a:xfrm>
            <a:prstGeom prst="ellipse">
              <a:avLst/>
            </a:prstGeom>
            <a:solidFill>
              <a:srgbClr val="FFFFFF"/>
            </a:solidFill>
            <a:ln w="9525">
              <a:solidFill>
                <a:srgbClr val="000000"/>
              </a:solidFill>
              <a:round/>
              <a:headEnd/>
              <a:tailEnd/>
            </a:ln>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just" eaLnBrk="1" hangingPunct="1"/>
              <a:r>
                <a:rPr lang="zh-CN" altLang="en-US" sz="1600" b="1">
                  <a:latin typeface="Times New Roman" pitchFamily="18" charset="0"/>
                </a:rPr>
                <a:t>     业 主</a:t>
              </a:r>
              <a:endParaRPr lang="zh-CN" altLang="en-US" sz="1600"/>
            </a:p>
          </p:txBody>
        </p:sp>
        <p:sp>
          <p:nvSpPr>
            <p:cNvPr id="8201" name="AutoShape 8"/>
            <p:cNvSpPr>
              <a:spLocks noChangeArrowheads="1"/>
            </p:cNvSpPr>
            <p:nvPr/>
          </p:nvSpPr>
          <p:spPr bwMode="auto">
            <a:xfrm>
              <a:off x="2775" y="1624"/>
              <a:ext cx="105" cy="934"/>
            </a:xfrm>
            <a:prstGeom prst="upDownArrow">
              <a:avLst>
                <a:gd name="adj1" fmla="val 50000"/>
                <a:gd name="adj2" fmla="val 177905"/>
              </a:avLst>
            </a:prstGeom>
            <a:solidFill>
              <a:srgbClr val="FFFFFF"/>
            </a:solidFill>
            <a:ln w="9525">
              <a:solidFill>
                <a:srgbClr val="000000"/>
              </a:solidFill>
              <a:miter lim="800000"/>
              <a:headEnd/>
              <a:tailEnd/>
            </a:ln>
          </p:spPr>
          <p:txBody>
            <a:bodyPr vert="eaVert"/>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endParaRPr lang="zh-CN" altLang="en-US"/>
            </a:p>
          </p:txBody>
        </p:sp>
        <p:sp>
          <p:nvSpPr>
            <p:cNvPr id="8202" name="Rectangle 9"/>
            <p:cNvSpPr>
              <a:spLocks noChangeArrowheads="1"/>
            </p:cNvSpPr>
            <p:nvPr/>
          </p:nvSpPr>
          <p:spPr bwMode="auto">
            <a:xfrm>
              <a:off x="999" y="689"/>
              <a:ext cx="836" cy="28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just" eaLnBrk="1" hangingPunct="1"/>
              <a:r>
                <a:rPr lang="zh-CN" altLang="en-US" sz="1600">
                  <a:latin typeface="Times New Roman" pitchFamily="18" charset="0"/>
                </a:rPr>
                <a:t>材料供应商</a:t>
              </a:r>
              <a:endParaRPr lang="zh-CN" altLang="en-US" sz="1600"/>
            </a:p>
          </p:txBody>
        </p:sp>
        <p:sp>
          <p:nvSpPr>
            <p:cNvPr id="8203" name="Rectangle 10"/>
            <p:cNvSpPr>
              <a:spLocks noChangeArrowheads="1"/>
            </p:cNvSpPr>
            <p:nvPr/>
          </p:nvSpPr>
          <p:spPr bwMode="auto">
            <a:xfrm>
              <a:off x="999" y="1249"/>
              <a:ext cx="835" cy="282"/>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just" eaLnBrk="1" hangingPunct="1"/>
              <a:r>
                <a:rPr lang="zh-CN" altLang="en-US" sz="1600">
                  <a:latin typeface="Times New Roman" pitchFamily="18" charset="0"/>
                </a:rPr>
                <a:t>勘察设计院</a:t>
              </a:r>
              <a:endParaRPr lang="zh-CN" altLang="en-US" sz="1600"/>
            </a:p>
          </p:txBody>
        </p:sp>
        <p:sp>
          <p:nvSpPr>
            <p:cNvPr id="8204" name="Rectangle 11"/>
            <p:cNvSpPr>
              <a:spLocks noChangeArrowheads="1"/>
            </p:cNvSpPr>
            <p:nvPr/>
          </p:nvSpPr>
          <p:spPr bwMode="auto">
            <a:xfrm>
              <a:off x="3612" y="689"/>
              <a:ext cx="836" cy="28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just" eaLnBrk="1" hangingPunct="1"/>
              <a:r>
                <a:rPr lang="zh-CN" altLang="en-US" sz="1600">
                  <a:latin typeface="Times New Roman" pitchFamily="18" charset="0"/>
                </a:rPr>
                <a:t>监理单位</a:t>
              </a:r>
              <a:endParaRPr lang="zh-CN" altLang="en-US" sz="1600"/>
            </a:p>
          </p:txBody>
        </p:sp>
        <p:sp>
          <p:nvSpPr>
            <p:cNvPr id="8205" name="Rectangle 12"/>
            <p:cNvSpPr>
              <a:spLocks noChangeArrowheads="1"/>
            </p:cNvSpPr>
            <p:nvPr/>
          </p:nvSpPr>
          <p:spPr bwMode="auto">
            <a:xfrm>
              <a:off x="3716" y="1249"/>
              <a:ext cx="836" cy="282"/>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just" eaLnBrk="1" hangingPunct="1"/>
              <a:r>
                <a:rPr lang="zh-CN" altLang="en-US" sz="1600">
                  <a:latin typeface="Times New Roman" pitchFamily="18" charset="0"/>
                </a:rPr>
                <a:t>中介机构</a:t>
              </a:r>
              <a:endParaRPr lang="zh-CN" altLang="en-US" sz="1600"/>
            </a:p>
          </p:txBody>
        </p:sp>
        <p:sp>
          <p:nvSpPr>
            <p:cNvPr id="8206" name="Rectangle 13"/>
            <p:cNvSpPr>
              <a:spLocks noChangeArrowheads="1"/>
            </p:cNvSpPr>
            <p:nvPr/>
          </p:nvSpPr>
          <p:spPr bwMode="auto">
            <a:xfrm>
              <a:off x="1103" y="2091"/>
              <a:ext cx="836" cy="28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just" eaLnBrk="1" hangingPunct="1"/>
              <a:r>
                <a:rPr lang="zh-CN" altLang="en-US" sz="1600">
                  <a:latin typeface="Times New Roman" pitchFamily="18" charset="0"/>
                </a:rPr>
                <a:t>分包商</a:t>
              </a:r>
              <a:endParaRPr lang="zh-CN" altLang="en-US" sz="1600"/>
            </a:p>
          </p:txBody>
        </p:sp>
        <p:sp>
          <p:nvSpPr>
            <p:cNvPr id="8207" name="Rectangle 14"/>
            <p:cNvSpPr>
              <a:spLocks noChangeArrowheads="1"/>
            </p:cNvSpPr>
            <p:nvPr/>
          </p:nvSpPr>
          <p:spPr bwMode="auto">
            <a:xfrm>
              <a:off x="3716" y="3026"/>
              <a:ext cx="941" cy="28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just" eaLnBrk="1" hangingPunct="1"/>
              <a:r>
                <a:rPr lang="zh-CN" altLang="en-US" sz="1600">
                  <a:latin typeface="Times New Roman" pitchFamily="18" charset="0"/>
                </a:rPr>
                <a:t>设备租赁单位</a:t>
              </a:r>
              <a:endParaRPr lang="zh-CN" altLang="en-US" sz="1600"/>
            </a:p>
          </p:txBody>
        </p:sp>
        <p:sp>
          <p:nvSpPr>
            <p:cNvPr id="8208" name="Rectangle 15"/>
            <p:cNvSpPr>
              <a:spLocks noChangeArrowheads="1"/>
            </p:cNvSpPr>
            <p:nvPr/>
          </p:nvSpPr>
          <p:spPr bwMode="auto">
            <a:xfrm>
              <a:off x="3716" y="2651"/>
              <a:ext cx="835" cy="282"/>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just" eaLnBrk="1" hangingPunct="1"/>
              <a:r>
                <a:rPr lang="zh-CN" altLang="en-US" sz="1600">
                  <a:latin typeface="Times New Roman" pitchFamily="18" charset="0"/>
                </a:rPr>
                <a:t>运输单位</a:t>
              </a:r>
              <a:endParaRPr lang="zh-CN" altLang="en-US" sz="1600"/>
            </a:p>
          </p:txBody>
        </p:sp>
        <p:sp>
          <p:nvSpPr>
            <p:cNvPr id="8209" name="Rectangle 16"/>
            <p:cNvSpPr>
              <a:spLocks noChangeArrowheads="1"/>
            </p:cNvSpPr>
            <p:nvPr/>
          </p:nvSpPr>
          <p:spPr bwMode="auto">
            <a:xfrm>
              <a:off x="1103" y="3026"/>
              <a:ext cx="836" cy="28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just" eaLnBrk="1" hangingPunct="1"/>
              <a:r>
                <a:rPr lang="zh-CN" altLang="en-US" sz="1600">
                  <a:latin typeface="Times New Roman" pitchFamily="18" charset="0"/>
                </a:rPr>
                <a:t>材料供应商</a:t>
              </a:r>
              <a:endParaRPr lang="zh-CN" altLang="en-US" sz="1600"/>
            </a:p>
          </p:txBody>
        </p:sp>
        <p:sp>
          <p:nvSpPr>
            <p:cNvPr id="8210" name="Rectangle 17"/>
            <p:cNvSpPr>
              <a:spLocks noChangeArrowheads="1"/>
            </p:cNvSpPr>
            <p:nvPr/>
          </p:nvSpPr>
          <p:spPr bwMode="auto">
            <a:xfrm>
              <a:off x="1103" y="2558"/>
              <a:ext cx="836" cy="281"/>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just" eaLnBrk="1" hangingPunct="1"/>
              <a:r>
                <a:rPr lang="zh-CN" altLang="en-US" sz="1600">
                  <a:latin typeface="Times New Roman" pitchFamily="18" charset="0"/>
                </a:rPr>
                <a:t>劳务供应商</a:t>
              </a:r>
              <a:endParaRPr lang="zh-CN" altLang="en-US" sz="1600"/>
            </a:p>
          </p:txBody>
        </p:sp>
        <p:sp>
          <p:nvSpPr>
            <p:cNvPr id="8211" name="Rectangle 18"/>
            <p:cNvSpPr>
              <a:spLocks noChangeArrowheads="1"/>
            </p:cNvSpPr>
            <p:nvPr/>
          </p:nvSpPr>
          <p:spPr bwMode="auto">
            <a:xfrm>
              <a:off x="3716" y="2184"/>
              <a:ext cx="837" cy="281"/>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just" eaLnBrk="1" hangingPunct="1"/>
              <a:r>
                <a:rPr lang="zh-CN" altLang="en-US" sz="1600">
                  <a:latin typeface="Times New Roman" pitchFamily="18" charset="0"/>
                </a:rPr>
                <a:t>保险公司</a:t>
              </a:r>
              <a:endParaRPr lang="zh-CN" altLang="en-US" sz="1600"/>
            </a:p>
          </p:txBody>
        </p:sp>
        <p:sp>
          <p:nvSpPr>
            <p:cNvPr id="8212" name="Rectangle 19"/>
            <p:cNvSpPr>
              <a:spLocks noChangeArrowheads="1"/>
            </p:cNvSpPr>
            <p:nvPr/>
          </p:nvSpPr>
          <p:spPr bwMode="auto">
            <a:xfrm>
              <a:off x="2566" y="689"/>
              <a:ext cx="628" cy="28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just" eaLnBrk="1" hangingPunct="1"/>
              <a:r>
                <a:rPr lang="zh-CN" altLang="en-US" sz="1600">
                  <a:latin typeface="Times New Roman" pitchFamily="18" charset="0"/>
                </a:rPr>
                <a:t>银 行</a:t>
              </a:r>
              <a:endParaRPr lang="zh-CN" altLang="en-US" sz="1600"/>
            </a:p>
          </p:txBody>
        </p:sp>
        <p:sp>
          <p:nvSpPr>
            <p:cNvPr id="8213" name="Rectangle 20"/>
            <p:cNvSpPr>
              <a:spLocks noChangeArrowheads="1"/>
            </p:cNvSpPr>
            <p:nvPr/>
          </p:nvSpPr>
          <p:spPr bwMode="auto">
            <a:xfrm>
              <a:off x="2357" y="3213"/>
              <a:ext cx="941" cy="28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just" eaLnBrk="1" hangingPunct="1"/>
              <a:r>
                <a:rPr lang="zh-CN" altLang="en-US" sz="1600">
                  <a:latin typeface="Times New Roman" pitchFamily="18" charset="0"/>
                </a:rPr>
                <a:t>加工承揽单位</a:t>
              </a:r>
              <a:endParaRPr lang="zh-CN" altLang="en-US" sz="1600"/>
            </a:p>
          </p:txBody>
        </p:sp>
        <p:sp>
          <p:nvSpPr>
            <p:cNvPr id="8214" name="Line 21"/>
            <p:cNvSpPr>
              <a:spLocks noChangeShapeType="1"/>
            </p:cNvSpPr>
            <p:nvPr/>
          </p:nvSpPr>
          <p:spPr bwMode="auto">
            <a:xfrm>
              <a:off x="581" y="1997"/>
              <a:ext cx="4598" cy="1"/>
            </a:xfrm>
            <a:prstGeom prst="line">
              <a:avLst/>
            </a:prstGeom>
            <a:noFill/>
            <a:ln w="9525">
              <a:solidFill>
                <a:srgbClr val="000000"/>
              </a:solidFill>
              <a:prstDash val="dash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8215" name="Line 22"/>
            <p:cNvSpPr>
              <a:spLocks noChangeShapeType="1"/>
            </p:cNvSpPr>
            <p:nvPr/>
          </p:nvSpPr>
          <p:spPr bwMode="auto">
            <a:xfrm>
              <a:off x="581" y="1997"/>
              <a:ext cx="1" cy="1589"/>
            </a:xfrm>
            <a:prstGeom prst="line">
              <a:avLst/>
            </a:prstGeom>
            <a:noFill/>
            <a:ln w="9525">
              <a:solidFill>
                <a:srgbClr val="000000"/>
              </a:solidFill>
              <a:prstDash val="dash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8216" name="Line 23"/>
            <p:cNvSpPr>
              <a:spLocks noChangeShapeType="1"/>
            </p:cNvSpPr>
            <p:nvPr/>
          </p:nvSpPr>
          <p:spPr bwMode="auto">
            <a:xfrm>
              <a:off x="581" y="3586"/>
              <a:ext cx="4703" cy="1"/>
            </a:xfrm>
            <a:prstGeom prst="line">
              <a:avLst/>
            </a:prstGeom>
            <a:noFill/>
            <a:ln w="9525">
              <a:solidFill>
                <a:srgbClr val="000000"/>
              </a:solidFill>
              <a:prstDash val="dash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8217" name="Line 24"/>
            <p:cNvSpPr>
              <a:spLocks noChangeShapeType="1"/>
            </p:cNvSpPr>
            <p:nvPr/>
          </p:nvSpPr>
          <p:spPr bwMode="auto">
            <a:xfrm flipV="1">
              <a:off x="5179" y="1997"/>
              <a:ext cx="1" cy="1589"/>
            </a:xfrm>
            <a:prstGeom prst="line">
              <a:avLst/>
            </a:prstGeom>
            <a:noFill/>
            <a:ln w="9525">
              <a:solidFill>
                <a:srgbClr val="000000"/>
              </a:solidFill>
              <a:prstDash val="dash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8218" name="Line 25"/>
            <p:cNvSpPr>
              <a:spLocks noChangeShapeType="1"/>
            </p:cNvSpPr>
            <p:nvPr/>
          </p:nvSpPr>
          <p:spPr bwMode="auto">
            <a:xfrm>
              <a:off x="582" y="502"/>
              <a:ext cx="4597" cy="0"/>
            </a:xfrm>
            <a:prstGeom prst="line">
              <a:avLst/>
            </a:prstGeom>
            <a:noFill/>
            <a:ln w="9525">
              <a:solidFill>
                <a:srgbClr val="000000"/>
              </a:solidFill>
              <a:prstDash val="dash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8219" name="Line 26"/>
            <p:cNvSpPr>
              <a:spLocks noChangeShapeType="1"/>
            </p:cNvSpPr>
            <p:nvPr/>
          </p:nvSpPr>
          <p:spPr bwMode="auto">
            <a:xfrm>
              <a:off x="581" y="1810"/>
              <a:ext cx="4597" cy="1"/>
            </a:xfrm>
            <a:prstGeom prst="line">
              <a:avLst/>
            </a:prstGeom>
            <a:noFill/>
            <a:ln w="9525">
              <a:solidFill>
                <a:srgbClr val="000000"/>
              </a:solidFill>
              <a:prstDash val="dash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8220" name="Line 27"/>
            <p:cNvSpPr>
              <a:spLocks noChangeShapeType="1"/>
            </p:cNvSpPr>
            <p:nvPr/>
          </p:nvSpPr>
          <p:spPr bwMode="auto">
            <a:xfrm flipH="1">
              <a:off x="581" y="502"/>
              <a:ext cx="1" cy="1308"/>
            </a:xfrm>
            <a:prstGeom prst="line">
              <a:avLst/>
            </a:prstGeom>
            <a:noFill/>
            <a:ln w="9525">
              <a:solidFill>
                <a:srgbClr val="000000"/>
              </a:solidFill>
              <a:prstDash val="dash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8221" name="Line 28"/>
            <p:cNvSpPr>
              <a:spLocks noChangeShapeType="1"/>
            </p:cNvSpPr>
            <p:nvPr/>
          </p:nvSpPr>
          <p:spPr bwMode="auto">
            <a:xfrm flipH="1">
              <a:off x="5179" y="502"/>
              <a:ext cx="1" cy="1308"/>
            </a:xfrm>
            <a:prstGeom prst="line">
              <a:avLst/>
            </a:prstGeom>
            <a:noFill/>
            <a:ln w="9525">
              <a:solidFill>
                <a:srgbClr val="000000"/>
              </a:solidFill>
              <a:prstDash val="dash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8222" name="Line 29"/>
            <p:cNvSpPr>
              <a:spLocks noChangeShapeType="1"/>
            </p:cNvSpPr>
            <p:nvPr/>
          </p:nvSpPr>
          <p:spPr bwMode="auto">
            <a:xfrm>
              <a:off x="2253" y="2371"/>
              <a:ext cx="313" cy="187"/>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8223" name="Line 30"/>
            <p:cNvSpPr>
              <a:spLocks noChangeShapeType="1"/>
            </p:cNvSpPr>
            <p:nvPr/>
          </p:nvSpPr>
          <p:spPr bwMode="auto">
            <a:xfrm flipH="1" flipV="1">
              <a:off x="1939" y="2184"/>
              <a:ext cx="314" cy="187"/>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8224" name="Line 31"/>
            <p:cNvSpPr>
              <a:spLocks noChangeShapeType="1"/>
            </p:cNvSpPr>
            <p:nvPr/>
          </p:nvSpPr>
          <p:spPr bwMode="auto">
            <a:xfrm>
              <a:off x="3194" y="2932"/>
              <a:ext cx="522" cy="187"/>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8225" name="Line 32"/>
            <p:cNvSpPr>
              <a:spLocks noChangeShapeType="1"/>
            </p:cNvSpPr>
            <p:nvPr/>
          </p:nvSpPr>
          <p:spPr bwMode="auto">
            <a:xfrm flipH="1" flipV="1">
              <a:off x="3194" y="2932"/>
              <a:ext cx="522" cy="187"/>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8226" name="Line 33"/>
            <p:cNvSpPr>
              <a:spLocks noChangeShapeType="1"/>
            </p:cNvSpPr>
            <p:nvPr/>
          </p:nvSpPr>
          <p:spPr bwMode="auto">
            <a:xfrm>
              <a:off x="1939" y="2651"/>
              <a:ext cx="418" cy="188"/>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8227" name="Line 34"/>
            <p:cNvSpPr>
              <a:spLocks noChangeShapeType="1"/>
            </p:cNvSpPr>
            <p:nvPr/>
          </p:nvSpPr>
          <p:spPr bwMode="auto">
            <a:xfrm flipH="1" flipV="1">
              <a:off x="1939" y="2651"/>
              <a:ext cx="418" cy="188"/>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8228" name="Line 35"/>
            <p:cNvSpPr>
              <a:spLocks noChangeShapeType="1"/>
            </p:cNvSpPr>
            <p:nvPr/>
          </p:nvSpPr>
          <p:spPr bwMode="auto">
            <a:xfrm flipV="1">
              <a:off x="1939" y="2932"/>
              <a:ext cx="523" cy="281"/>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8229" name="Line 36"/>
            <p:cNvSpPr>
              <a:spLocks noChangeShapeType="1"/>
            </p:cNvSpPr>
            <p:nvPr/>
          </p:nvSpPr>
          <p:spPr bwMode="auto">
            <a:xfrm flipH="1">
              <a:off x="1939" y="2932"/>
              <a:ext cx="523" cy="281"/>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8230" name="Line 37"/>
            <p:cNvSpPr>
              <a:spLocks noChangeShapeType="1"/>
            </p:cNvSpPr>
            <p:nvPr/>
          </p:nvSpPr>
          <p:spPr bwMode="auto">
            <a:xfrm flipV="1">
              <a:off x="2775" y="3026"/>
              <a:ext cx="0" cy="187"/>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8231" name="Line 38"/>
            <p:cNvSpPr>
              <a:spLocks noChangeShapeType="1"/>
            </p:cNvSpPr>
            <p:nvPr/>
          </p:nvSpPr>
          <p:spPr bwMode="auto">
            <a:xfrm>
              <a:off x="2775" y="3026"/>
              <a:ext cx="0" cy="187"/>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8232" name="Line 39"/>
            <p:cNvSpPr>
              <a:spLocks noChangeShapeType="1"/>
            </p:cNvSpPr>
            <p:nvPr/>
          </p:nvSpPr>
          <p:spPr bwMode="auto">
            <a:xfrm flipV="1">
              <a:off x="3089" y="2278"/>
              <a:ext cx="627" cy="28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8233" name="Line 40"/>
            <p:cNvSpPr>
              <a:spLocks noChangeShapeType="1"/>
            </p:cNvSpPr>
            <p:nvPr/>
          </p:nvSpPr>
          <p:spPr bwMode="auto">
            <a:xfrm flipH="1">
              <a:off x="3089" y="2278"/>
              <a:ext cx="627" cy="28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8234" name="Line 41"/>
            <p:cNvSpPr>
              <a:spLocks noChangeShapeType="1"/>
            </p:cNvSpPr>
            <p:nvPr/>
          </p:nvSpPr>
          <p:spPr bwMode="auto">
            <a:xfrm>
              <a:off x="3298" y="2745"/>
              <a:ext cx="418"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8235" name="Line 42"/>
            <p:cNvSpPr>
              <a:spLocks noChangeShapeType="1"/>
            </p:cNvSpPr>
            <p:nvPr/>
          </p:nvSpPr>
          <p:spPr bwMode="auto">
            <a:xfrm flipH="1">
              <a:off x="3298" y="2745"/>
              <a:ext cx="314"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8236" name="Line 43"/>
            <p:cNvSpPr>
              <a:spLocks noChangeShapeType="1"/>
            </p:cNvSpPr>
            <p:nvPr/>
          </p:nvSpPr>
          <p:spPr bwMode="auto">
            <a:xfrm flipV="1">
              <a:off x="2880" y="969"/>
              <a:ext cx="0" cy="187"/>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8237" name="Line 44"/>
            <p:cNvSpPr>
              <a:spLocks noChangeShapeType="1"/>
            </p:cNvSpPr>
            <p:nvPr/>
          </p:nvSpPr>
          <p:spPr bwMode="auto">
            <a:xfrm>
              <a:off x="2880" y="1062"/>
              <a:ext cx="0" cy="94"/>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8238" name="Line 45"/>
            <p:cNvSpPr>
              <a:spLocks noChangeShapeType="1"/>
            </p:cNvSpPr>
            <p:nvPr/>
          </p:nvSpPr>
          <p:spPr bwMode="auto">
            <a:xfrm flipV="1">
              <a:off x="3194" y="969"/>
              <a:ext cx="418" cy="28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8239" name="Line 46"/>
            <p:cNvSpPr>
              <a:spLocks noChangeShapeType="1"/>
            </p:cNvSpPr>
            <p:nvPr/>
          </p:nvSpPr>
          <p:spPr bwMode="auto">
            <a:xfrm flipH="1">
              <a:off x="3194" y="969"/>
              <a:ext cx="418" cy="28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8240" name="Line 47"/>
            <p:cNvSpPr>
              <a:spLocks noChangeShapeType="1"/>
            </p:cNvSpPr>
            <p:nvPr/>
          </p:nvSpPr>
          <p:spPr bwMode="auto">
            <a:xfrm>
              <a:off x="3298" y="1436"/>
              <a:ext cx="418"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8241" name="Line 48"/>
            <p:cNvSpPr>
              <a:spLocks noChangeShapeType="1"/>
            </p:cNvSpPr>
            <p:nvPr/>
          </p:nvSpPr>
          <p:spPr bwMode="auto">
            <a:xfrm>
              <a:off x="1835" y="1343"/>
              <a:ext cx="522"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8242" name="Line 49"/>
            <p:cNvSpPr>
              <a:spLocks noChangeShapeType="1"/>
            </p:cNvSpPr>
            <p:nvPr/>
          </p:nvSpPr>
          <p:spPr bwMode="auto">
            <a:xfrm>
              <a:off x="1835" y="969"/>
              <a:ext cx="731" cy="187"/>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8243" name="Line 50"/>
            <p:cNvSpPr>
              <a:spLocks noChangeShapeType="1"/>
            </p:cNvSpPr>
            <p:nvPr/>
          </p:nvSpPr>
          <p:spPr bwMode="auto">
            <a:xfrm flipH="1">
              <a:off x="3298" y="1436"/>
              <a:ext cx="314"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8244" name="Line 51"/>
            <p:cNvSpPr>
              <a:spLocks noChangeShapeType="1"/>
            </p:cNvSpPr>
            <p:nvPr/>
          </p:nvSpPr>
          <p:spPr bwMode="auto">
            <a:xfrm flipH="1">
              <a:off x="1835" y="1343"/>
              <a:ext cx="418"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8245" name="Line 52"/>
            <p:cNvSpPr>
              <a:spLocks noChangeShapeType="1"/>
            </p:cNvSpPr>
            <p:nvPr/>
          </p:nvSpPr>
          <p:spPr bwMode="auto">
            <a:xfrm flipH="1" flipV="1">
              <a:off x="1835" y="969"/>
              <a:ext cx="731" cy="186"/>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8246" name="Line 53"/>
            <p:cNvSpPr>
              <a:spLocks noChangeShapeType="1"/>
            </p:cNvSpPr>
            <p:nvPr/>
          </p:nvSpPr>
          <p:spPr bwMode="auto">
            <a:xfrm flipH="1" flipV="1">
              <a:off x="1939" y="2184"/>
              <a:ext cx="315" cy="187"/>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8247" name="Text Box 54"/>
            <p:cNvSpPr txBox="1">
              <a:spLocks noChangeArrowheads="1"/>
            </p:cNvSpPr>
            <p:nvPr/>
          </p:nvSpPr>
          <p:spPr bwMode="auto">
            <a:xfrm>
              <a:off x="1417" y="3867"/>
              <a:ext cx="2822" cy="289"/>
            </a:xfrm>
            <a:prstGeom prst="rect">
              <a:avLst/>
            </a:prstGeom>
            <a:solidFill>
              <a:srgbClr val="FFFFFF"/>
            </a:solidFill>
            <a:ln w="9525">
              <a:solidFill>
                <a:srgbClr val="FFFFFF"/>
              </a:solidFill>
              <a:miter lim="800000"/>
              <a:headEnd/>
              <a:tailEnd/>
            </a:ln>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just" eaLnBrk="1" hangingPunct="1"/>
              <a:r>
                <a:rPr lang="zh-CN" altLang="en-US" sz="2000">
                  <a:latin typeface="Times New Roman" pitchFamily="18" charset="0"/>
                </a:rPr>
                <a:t>业主和承包商的主要合同关系</a:t>
              </a:r>
              <a:endParaRPr lang="zh-CN" altLang="en-US" sz="2000"/>
            </a:p>
          </p:txBody>
        </p:sp>
      </p:grpSp>
    </p:spTree>
  </p:cSld>
  <p:clrMapOvr>
    <a:masterClrMapping/>
  </p:clrMapOvr>
  <p:transition spd="slow">
    <p:checker dir="vert"/>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OTHERS"/>
  <p:tag name="ID" val="626770"/>
</p:tagLst>
</file>

<file path=ppt/tags/tag10.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ENTRY"/>
  <p:tag name="ID" val="626770"/>
  <p:tag name="MH_ORDER" val="4"/>
</p:tagLst>
</file>

<file path=ppt/tags/tag11.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NUMBER"/>
  <p:tag name="ID" val="626770"/>
  <p:tag name="MH_ORDER" val="5"/>
</p:tagLst>
</file>

<file path=ppt/tags/tag12.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ENTRY"/>
  <p:tag name="ID" val="626770"/>
  <p:tag name="MH_ORDER" val="5"/>
</p:tagLst>
</file>

<file path=ppt/tags/tag13.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NUMBER"/>
  <p:tag name="ID" val="626770"/>
  <p:tag name="MH_ORDER" val="6"/>
</p:tagLst>
</file>

<file path=ppt/tags/tag14.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ENTRY"/>
  <p:tag name="ID" val="626770"/>
  <p:tag name="MH_ORDER" val="6"/>
</p:tagLst>
</file>

<file path=ppt/tags/tag15.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NUMBER"/>
  <p:tag name="ID" val="626770"/>
  <p:tag name="MH_ORDER" val="7"/>
</p:tagLst>
</file>

<file path=ppt/tags/tag16.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ENTRY"/>
  <p:tag name="ID" val="626770"/>
  <p:tag name="MH_ORDER" val="7"/>
</p:tagLst>
</file>

<file path=ppt/tags/tag17.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OTHERS"/>
  <p:tag name="ID" val="626770"/>
</p:tagLst>
</file>

<file path=ppt/tags/tag18.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OTHERS"/>
  <p:tag name="ID" val="626770"/>
</p:tagLst>
</file>

<file path=ppt/tags/tag19.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OTHERS"/>
  <p:tag name="ID" val="626770"/>
</p:tagLst>
</file>

<file path=ppt/tags/tag2.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OTHERS"/>
  <p:tag name="ID" val="626770"/>
</p:tagLst>
</file>

<file path=ppt/tags/tag20.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OTHERS"/>
  <p:tag name="ID" val="626770"/>
</p:tagLst>
</file>

<file path=ppt/tags/tag21.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OTHERS"/>
  <p:tag name="ID" val="626770"/>
</p:tagLst>
</file>

<file path=ppt/tags/tag22.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OTHERS"/>
  <p:tag name="ID" val="626770"/>
</p:tagLst>
</file>

<file path=ppt/tags/tag23.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OTHERS"/>
  <p:tag name="ID" val="626770"/>
</p:tagLst>
</file>

<file path=ppt/tags/tag3.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NUMBER"/>
  <p:tag name="ID" val="626770"/>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ENTRY"/>
  <p:tag name="ID" val="626770"/>
  <p:tag name="MH_ORDER" val="1"/>
</p:tagLst>
</file>

<file path=ppt/tags/tag5.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NUMBER"/>
  <p:tag name="ID" val="626770"/>
  <p:tag name="MH_ORDER" val="2"/>
</p:tagLst>
</file>

<file path=ppt/tags/tag6.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ENTRY"/>
  <p:tag name="ID" val="626770"/>
  <p:tag name="MH_ORDER" val="2"/>
</p:tagLst>
</file>

<file path=ppt/tags/tag7.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NUMBER"/>
  <p:tag name="ID" val="626770"/>
  <p:tag name="MH_ORDER" val="3"/>
</p:tagLst>
</file>

<file path=ppt/tags/tag8.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ENTRY"/>
  <p:tag name="ID" val="626770"/>
  <p:tag name="MH_ORDER" val="3"/>
</p:tagLst>
</file>

<file path=ppt/tags/tag9.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NUMBER"/>
  <p:tag name="ID" val="626770"/>
  <p:tag name="MH_ORDER" val="4"/>
</p:tagLst>
</file>

<file path=ppt/theme/theme1.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A000120150312A02KPBG</Template>
  <TotalTime>585</TotalTime>
  <Words>6380</Words>
  <Application>Microsoft Office PowerPoint</Application>
  <PresentationFormat>自定义</PresentationFormat>
  <Paragraphs>639</Paragraphs>
  <Slides>77</Slides>
  <Notes>1</Notes>
  <HiddenSlides>0</HiddenSlides>
  <MMClips>0</MMClips>
  <ScaleCrop>false</ScaleCrop>
  <HeadingPairs>
    <vt:vector size="8" baseType="variant">
      <vt:variant>
        <vt:lpstr>已用的字体</vt:lpstr>
      </vt:variant>
      <vt:variant>
        <vt:i4>11</vt:i4>
      </vt:variant>
      <vt:variant>
        <vt:lpstr>主题</vt:lpstr>
      </vt:variant>
      <vt:variant>
        <vt:i4>3</vt:i4>
      </vt:variant>
      <vt:variant>
        <vt:lpstr>嵌入 OLE 服务器</vt:lpstr>
      </vt:variant>
      <vt:variant>
        <vt:i4>1</vt:i4>
      </vt:variant>
      <vt:variant>
        <vt:lpstr>幻灯片标题</vt:lpstr>
      </vt:variant>
      <vt:variant>
        <vt:i4>77</vt:i4>
      </vt:variant>
    </vt:vector>
  </HeadingPairs>
  <TitlesOfParts>
    <vt:vector size="92" baseType="lpstr">
      <vt:lpstr>黑体</vt:lpstr>
      <vt:lpstr>楷体</vt:lpstr>
      <vt:lpstr>楷体_GB2312</vt:lpstr>
      <vt:lpstr>宋体</vt:lpstr>
      <vt:lpstr>微软雅黑</vt:lpstr>
      <vt:lpstr>Arial</vt:lpstr>
      <vt:lpstr>Calibri</vt:lpstr>
      <vt:lpstr>Calibri Light</vt:lpstr>
      <vt:lpstr>Courier New</vt:lpstr>
      <vt:lpstr>Times New Roman</vt:lpstr>
      <vt:lpstr>Verdana</vt:lpstr>
      <vt:lpstr>1_Office 主题</vt:lpstr>
      <vt:lpstr>2_Office 主题</vt:lpstr>
      <vt:lpstr>3_Office 主题</vt:lpstr>
      <vt:lpstr>Bitmap Image</vt:lpstr>
      <vt:lpstr>                                                                                      </vt:lpstr>
      <vt:lpstr>PowerPoint 演示文稿</vt:lpstr>
      <vt:lpstr>学习目标：</vt:lpstr>
      <vt:lpstr>任务</vt:lpstr>
      <vt:lpstr>任务一 学习建设工程合同</vt:lpstr>
      <vt:lpstr>任务一 学习建设工程合同管理基础知识</vt:lpstr>
      <vt:lpstr>任务一 学习建设工程合同管理基础知识</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任务二 学习建设工程施工合同</vt:lpstr>
      <vt:lpstr>PowerPoint 演示文稿</vt:lpstr>
      <vt:lpstr>二、建设工程施工合同的订立</vt:lpstr>
      <vt:lpstr>建设工程施工合同的订立</vt:lpstr>
      <vt:lpstr>PowerPoint 演示文稿</vt:lpstr>
      <vt:lpstr>PowerPoint 演示文稿</vt:lpstr>
      <vt:lpstr>PowerPoint 演示文稿</vt:lpstr>
      <vt:lpstr>PowerPoint 演示文稿</vt:lpstr>
      <vt:lpstr>PowerPoint 演示文稿</vt:lpstr>
      <vt:lpstr>PowerPoint 演示文稿</vt:lpstr>
      <vt:lpstr>五、《建设工程施工合同示范文本》简介</vt:lpstr>
      <vt:lpstr>PowerPoint 演示文稿</vt:lpstr>
      <vt:lpstr>PowerPoint 演示文稿</vt:lpstr>
      <vt:lpstr>任务三 学习施工准备阶段的合同管理</vt:lpstr>
      <vt:lpstr>任务三 学习施工准备阶段的合同管理</vt:lpstr>
      <vt:lpstr>任务三 学习施工准备阶段的合同管理</vt:lpstr>
      <vt:lpstr>任务三 学习施工准备阶段的合同管理</vt:lpstr>
      <vt:lpstr>任务三 学习施工准备阶段的合同管理</vt:lpstr>
      <vt:lpstr>任务三 学习施工准备阶段的合同管理</vt:lpstr>
      <vt:lpstr>任务三 学习施工准备阶段的合同管理</vt:lpstr>
      <vt:lpstr>任务四 学习施工阶段的合同管理</vt:lpstr>
      <vt:lpstr>任务四 学习施工阶段的合同管理</vt:lpstr>
      <vt:lpstr>任务四 学习施工阶段的合同管理</vt:lpstr>
      <vt:lpstr>任务四 学习施工阶段的合同管理</vt:lpstr>
      <vt:lpstr>任务四 学习施工阶段的合同管理</vt:lpstr>
      <vt:lpstr>任务四 学习施工阶段的合同管理</vt:lpstr>
      <vt:lpstr>任务四 学习施工阶段的合同管理</vt:lpstr>
      <vt:lpstr>任务四 学习施工阶段的合同管理</vt:lpstr>
      <vt:lpstr>工程预付款的扣回：</vt:lpstr>
      <vt:lpstr>【应用案例】</vt:lpstr>
      <vt:lpstr>任务四 学习施工阶段的合同管理</vt:lpstr>
      <vt:lpstr>任务四 学习施工阶段的合同管理</vt:lpstr>
      <vt:lpstr>任务四 学习施工阶段的合同管理</vt:lpstr>
      <vt:lpstr>任务五  学习竣工阶段的合同管理</vt:lpstr>
      <vt:lpstr>任务五  学习竣工阶段的合同管理</vt:lpstr>
      <vt:lpstr>PowerPoint 演示文稿</vt:lpstr>
      <vt:lpstr>任务五  学习竣工阶段的合同管理</vt:lpstr>
      <vt:lpstr>任务五  学习竣工阶段的合同管理</vt:lpstr>
      <vt:lpstr>三、工程保修</vt:lpstr>
      <vt:lpstr>PowerPoint 演示文稿</vt:lpstr>
      <vt:lpstr>任务五  学习竣工阶段的合同管理</vt:lpstr>
      <vt:lpstr>任务五  学习竣工阶段的合同管理</vt:lpstr>
      <vt:lpstr>任务六 学习建设工程施工索赔</vt:lpstr>
      <vt:lpstr>任务六 学习建设工程施工索赔</vt:lpstr>
      <vt:lpstr>PowerPoint 演示文稿</vt:lpstr>
      <vt:lpstr>PowerPoint 演示文稿</vt:lpstr>
      <vt:lpstr>任务六 学习建设工程施工索赔</vt:lpstr>
      <vt:lpstr>任务六 学习建设工程施工索赔</vt:lpstr>
      <vt:lpstr>PowerPoint 演示文稿</vt:lpstr>
      <vt:lpstr>任务六 学习建设工程施工索赔</vt:lpstr>
      <vt:lpstr>PowerPoint 演示文稿</vt:lpstr>
      <vt:lpstr>任务六 学习建设工程施工索赔</vt:lpstr>
      <vt:lpstr>任务六 学习建设工程施工索赔</vt:lpstr>
      <vt:lpstr>PowerPoint 演示文稿</vt:lpstr>
      <vt:lpstr>PowerPoint 演示文稿</vt:lpstr>
      <vt:lpstr>PowerPoint 演示文稿</vt:lpstr>
      <vt:lpstr>PowerPoint 演示文稿</vt:lpstr>
      <vt:lpstr>PowerPoint 演示文稿</vt:lpstr>
      <vt:lpstr>PowerPoint 演示文稿</vt:lpstr>
      <vt:lpstr>任务六 学习建设工程施工索赔</vt:lpstr>
      <vt:lpstr>PowerPoint 演示文稿</vt:lpstr>
    </vt:vector>
  </TitlesOfParts>
  <Company>落雪梨花——扬帆技术论坛更新版</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学习情境五  建设工程合同管理</dc:title>
  <dc:creator>user</dc:creator>
  <cp:lastModifiedBy>Wang</cp:lastModifiedBy>
  <cp:revision>86</cp:revision>
  <dcterms:created xsi:type="dcterms:W3CDTF">2013-02-26T07:14:42Z</dcterms:created>
  <dcterms:modified xsi:type="dcterms:W3CDTF">2022-09-01T04:03:21Z</dcterms:modified>
</cp:coreProperties>
</file>