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18" r:id="rId2"/>
  </p:sldMasterIdLst>
  <p:sldIdLst>
    <p:sldId id="290" r:id="rId3"/>
    <p:sldId id="256" r:id="rId4"/>
    <p:sldId id="257" r:id="rId5"/>
    <p:sldId id="261" r:id="rId6"/>
    <p:sldId id="259" r:id="rId7"/>
    <p:sldId id="279" r:id="rId8"/>
    <p:sldId id="260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67" r:id="rId18"/>
    <p:sldId id="288" r:id="rId19"/>
    <p:sldId id="289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7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5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7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886" algn="l" defTabSz="91435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064" algn="l" defTabSz="91435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240" algn="l" defTabSz="91435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418" algn="l" defTabSz="91435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75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 userDrawn="1"/>
        </p:nvSpPr>
        <p:spPr bwMode="auto">
          <a:xfrm>
            <a:off x="0" y="1414464"/>
            <a:ext cx="9143762" cy="1715929"/>
          </a:xfrm>
          <a:prstGeom prst="rect">
            <a:avLst/>
          </a:prstGeom>
          <a:solidFill>
            <a:srgbClr val="005969"/>
          </a:solidFill>
          <a:ln w="9525">
            <a:noFill/>
            <a:miter lim="800000"/>
          </a:ln>
        </p:spPr>
        <p:txBody>
          <a:bodyPr lIns="91440" tIns="45720" rIns="91440" bIns="45720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0" y="3233261"/>
            <a:ext cx="9143762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 userDrawn="1"/>
        </p:nvGrpSpPr>
        <p:grpSpPr>
          <a:xfrm>
            <a:off x="0" y="3584257"/>
            <a:ext cx="9143762" cy="145733"/>
            <a:chOff x="0" y="7526"/>
            <a:chExt cx="6802" cy="306"/>
          </a:xfrm>
        </p:grpSpPr>
        <p:cxnSp>
          <p:nvCxnSpPr>
            <p:cNvPr id="8" name="直接连接符 7"/>
            <p:cNvCxnSpPr/>
            <p:nvPr userDrawn="1"/>
          </p:nvCxnSpPr>
          <p:spPr>
            <a:xfrm>
              <a:off x="0" y="7526"/>
              <a:ext cx="6802" cy="27"/>
            </a:xfrm>
            <a:prstGeom prst="line">
              <a:avLst/>
            </a:prstGeom>
            <a:ln w="3175">
              <a:solidFill>
                <a:srgbClr val="CC88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>
              <a:off x="0" y="7666"/>
              <a:ext cx="6802" cy="27"/>
            </a:xfrm>
            <a:prstGeom prst="line">
              <a:avLst/>
            </a:prstGeom>
            <a:ln w="3175">
              <a:solidFill>
                <a:srgbClr val="855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 userDrawn="1"/>
          </p:nvCxnSpPr>
          <p:spPr>
            <a:xfrm>
              <a:off x="0" y="7806"/>
              <a:ext cx="6802" cy="27"/>
            </a:xfrm>
            <a:prstGeom prst="line">
              <a:avLst/>
            </a:prstGeom>
            <a:ln w="3175">
              <a:solidFill>
                <a:srgbClr val="00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3085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​​ 5"/>
          <p:cNvSpPr>
            <a:spLocks noChangeArrowheads="1"/>
          </p:cNvSpPr>
          <p:nvPr userDrawn="1"/>
        </p:nvSpPr>
        <p:spPr bwMode="auto">
          <a:xfrm>
            <a:off x="1" y="656408"/>
            <a:ext cx="9143999" cy="4237600"/>
          </a:xfrm>
          <a:prstGeom prst="rect">
            <a:avLst/>
          </a:prstGeom>
          <a:solidFill>
            <a:srgbClr val="005969"/>
          </a:solidFill>
          <a:ln w="9525" cmpd="sng">
            <a:noFill/>
            <a:miter lim="800000"/>
          </a:ln>
        </p:spPr>
        <p:txBody>
          <a:bodyPr lIns="215945" tIns="34281" rIns="68563" bIns="34281" anchor="b"/>
          <a:lstStyle/>
          <a:p>
            <a:endParaRPr lang="zh-CN" altLang="zh-CN" sz="2100" dirty="0">
              <a:ln>
                <a:solidFill>
                  <a:srgbClr val="92D050"/>
                </a:solidFill>
              </a:ln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84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9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bldLvl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26" y="273968"/>
            <a:ext cx="7886495" cy="99462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62" y="1334435"/>
            <a:ext cx="3655085" cy="618214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3"/>
            </a:lvl4pPr>
            <a:lvl5pPr marL="1028700" indent="0">
              <a:buNone/>
              <a:defRPr sz="1013"/>
            </a:lvl5pPr>
            <a:lvl6pPr marL="1285875" indent="0">
              <a:buNone/>
              <a:defRPr sz="1013"/>
            </a:lvl6pPr>
            <a:lvl7pPr marL="1544003" indent="0">
              <a:buNone/>
              <a:defRPr sz="1013"/>
            </a:lvl7pPr>
            <a:lvl8pPr marL="1801178" indent="0">
              <a:buNone/>
              <a:defRPr sz="1013"/>
            </a:lvl8pPr>
            <a:lvl9pPr marL="2058829" indent="0">
              <a:buNone/>
              <a:defRPr sz="1013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62" y="1999944"/>
            <a:ext cx="3655085" cy="264441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582" y="1334435"/>
            <a:ext cx="3673086" cy="618214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3"/>
            </a:lvl4pPr>
            <a:lvl5pPr marL="1028700" indent="0">
              <a:buNone/>
              <a:defRPr sz="1013"/>
            </a:lvl5pPr>
            <a:lvl6pPr marL="1285875" indent="0">
              <a:buNone/>
              <a:defRPr sz="1013"/>
            </a:lvl6pPr>
            <a:lvl7pPr marL="1544003" indent="0">
              <a:buNone/>
              <a:defRPr sz="1013"/>
            </a:lvl7pPr>
            <a:lvl8pPr marL="1801178" indent="0">
              <a:buNone/>
              <a:defRPr sz="1013"/>
            </a:lvl8pPr>
            <a:lvl9pPr marL="2058829" indent="0">
              <a:buNone/>
              <a:defRPr sz="1013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582" y="1999944"/>
            <a:ext cx="3673086" cy="264441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5908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33" y="273968"/>
            <a:ext cx="7886495" cy="99462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7253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86121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25" y="343058"/>
            <a:ext cx="3123930" cy="1200694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291" y="343058"/>
            <a:ext cx="4629029" cy="4054725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4003" indent="0">
              <a:buNone/>
              <a:defRPr sz="1125"/>
            </a:lvl7pPr>
            <a:lvl8pPr marL="1801178" indent="0">
              <a:buNone/>
              <a:defRPr sz="1125"/>
            </a:lvl8pPr>
            <a:lvl9pPr marL="2058829" indent="0">
              <a:buNone/>
              <a:defRPr sz="1125"/>
            </a:lvl9pPr>
          </a:lstStyle>
          <a:p>
            <a:pPr marL="0" marR="0" lvl="0" indent="0" algn="l" defTabSz="514350" rtl="0" eaLnBrk="1" fontAlgn="base" latinLnBrk="0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25" y="1543751"/>
            <a:ext cx="3123930" cy="2859987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4003" indent="0">
              <a:buNone/>
              <a:defRPr sz="788"/>
            </a:lvl7pPr>
            <a:lvl8pPr marL="1801178" indent="0">
              <a:buNone/>
              <a:defRPr sz="788"/>
            </a:lvl8pPr>
            <a:lvl9pPr marL="2058829" indent="0">
              <a:buNone/>
              <a:defRPr sz="788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7368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507" y="273968"/>
            <a:ext cx="1971623" cy="4360854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38" y="273968"/>
            <a:ext cx="5800574" cy="436085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7229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33" y="273968"/>
            <a:ext cx="7886495" cy="436085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0310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974" y="2112590"/>
            <a:ext cx="5314811" cy="1227510"/>
          </a:xfrm>
        </p:spPr>
        <p:txBody>
          <a:bodyPr>
            <a:noAutofit/>
          </a:bodyPr>
          <a:lstStyle>
            <a:lvl1pPr algn="ctr">
              <a:defRPr sz="3375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5549755" y="959798"/>
            <a:ext cx="1447762" cy="131350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25">
                <a:solidFill>
                  <a:schemeClr val="bg1"/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28635" y="4767265"/>
            <a:ext cx="2057346" cy="27503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  <a:cs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28872" y="4767265"/>
            <a:ext cx="3086020" cy="27503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457782" y="4767265"/>
            <a:ext cx="2057346" cy="275035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3106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9"/>
          <p:cNvSpPr>
            <a:spLocks noChangeArrowheads="1"/>
          </p:cNvSpPr>
          <p:nvPr userDrawn="1"/>
        </p:nvSpPr>
        <p:spPr bwMode="auto">
          <a:xfrm>
            <a:off x="0" y="1414464"/>
            <a:ext cx="9143762" cy="1715929"/>
          </a:xfrm>
          <a:prstGeom prst="rect">
            <a:avLst/>
          </a:prstGeom>
          <a:solidFill>
            <a:srgbClr val="005969"/>
          </a:solidFill>
          <a:ln w="9525">
            <a:noFill/>
            <a:miter lim="800000"/>
          </a:ln>
        </p:spPr>
        <p:txBody>
          <a:bodyPr lIns="91440" tIns="45720" rIns="91440" bIns="45720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4" name="直接连接符 3"/>
          <p:cNvCxnSpPr/>
          <p:nvPr userDrawn="1"/>
        </p:nvCxnSpPr>
        <p:spPr>
          <a:xfrm>
            <a:off x="0" y="3233261"/>
            <a:ext cx="9143762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 userDrawn="1"/>
        </p:nvGrpSpPr>
        <p:grpSpPr>
          <a:xfrm>
            <a:off x="0" y="3584257"/>
            <a:ext cx="9143762" cy="145733"/>
            <a:chOff x="0" y="7526"/>
            <a:chExt cx="6802" cy="306"/>
          </a:xfrm>
        </p:grpSpPr>
        <p:cxnSp>
          <p:nvCxnSpPr>
            <p:cNvPr id="8" name="直接连接符 7"/>
            <p:cNvCxnSpPr/>
            <p:nvPr userDrawn="1"/>
          </p:nvCxnSpPr>
          <p:spPr>
            <a:xfrm>
              <a:off x="0" y="7526"/>
              <a:ext cx="6802" cy="27"/>
            </a:xfrm>
            <a:prstGeom prst="line">
              <a:avLst/>
            </a:prstGeom>
            <a:ln w="3175">
              <a:solidFill>
                <a:srgbClr val="CC881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>
              <a:off x="0" y="7666"/>
              <a:ext cx="6802" cy="27"/>
            </a:xfrm>
            <a:prstGeom prst="line">
              <a:avLst/>
            </a:prstGeom>
            <a:ln w="3175">
              <a:solidFill>
                <a:srgbClr val="855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 userDrawn="1"/>
          </p:nvCxnSpPr>
          <p:spPr>
            <a:xfrm>
              <a:off x="0" y="7806"/>
              <a:ext cx="6802" cy="27"/>
            </a:xfrm>
            <a:prstGeom prst="line">
              <a:avLst/>
            </a:prstGeom>
            <a:ln w="3175">
              <a:solidFill>
                <a:srgbClr val="00596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653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77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465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" name="任意多边形 2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696502"/>
            <a:ext cx="9144002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853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 userDrawn="1"/>
        </p:nvGrpSpPr>
        <p:grpSpPr>
          <a:xfrm>
            <a:off x="1263617" y="1734742"/>
            <a:ext cx="6616527" cy="1674019"/>
            <a:chOff x="1408" y="2483"/>
            <a:chExt cx="10419" cy="2634"/>
          </a:xfrm>
        </p:grpSpPr>
        <p:grpSp>
          <p:nvGrpSpPr>
            <p:cNvPr id="3" name="组合 4"/>
            <p:cNvGrpSpPr/>
            <p:nvPr userDrawn="1"/>
          </p:nvGrpSpPr>
          <p:grpSpPr>
            <a:xfrm>
              <a:off x="2571" y="3125"/>
              <a:ext cx="9257" cy="1850"/>
              <a:chOff x="2017564" y="2801257"/>
              <a:chExt cx="5878207" cy="1175657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2017176" y="2860180"/>
                <a:ext cx="390488" cy="1116450"/>
              </a:xfrm>
              <a:custGeom>
                <a:avLst/>
                <a:gdLst>
                  <a:gd name="connsiteX0" fmla="*/ 0 w 235132"/>
                  <a:gd name="connsiteY0" fmla="*/ 0 h 496389"/>
                  <a:gd name="connsiteX1" fmla="*/ 235132 w 235132"/>
                  <a:gd name="connsiteY1" fmla="*/ 0 h 496389"/>
                  <a:gd name="connsiteX2" fmla="*/ 235132 w 235132"/>
                  <a:gd name="connsiteY2" fmla="*/ 496389 h 496389"/>
                  <a:gd name="connsiteX3" fmla="*/ 0 w 235132"/>
                  <a:gd name="connsiteY3" fmla="*/ 496389 h 496389"/>
                  <a:gd name="connsiteX4" fmla="*/ 0 w 235132"/>
                  <a:gd name="connsiteY4" fmla="*/ 0 h 496389"/>
                  <a:gd name="connsiteX0-1" fmla="*/ 0 w 243840"/>
                  <a:gd name="connsiteY0-2" fmla="*/ 0 h 566058"/>
                  <a:gd name="connsiteX1-3" fmla="*/ 235132 w 243840"/>
                  <a:gd name="connsiteY1-4" fmla="*/ 0 h 566058"/>
                  <a:gd name="connsiteX2-5" fmla="*/ 243840 w 243840"/>
                  <a:gd name="connsiteY2-6" fmla="*/ 566058 h 566058"/>
                  <a:gd name="connsiteX3-7" fmla="*/ 0 w 243840"/>
                  <a:gd name="connsiteY3-8" fmla="*/ 496389 h 566058"/>
                  <a:gd name="connsiteX4-9" fmla="*/ 0 w 243840"/>
                  <a:gd name="connsiteY4-10" fmla="*/ 0 h 566058"/>
                  <a:gd name="connsiteX0-11" fmla="*/ 0 w 235132"/>
                  <a:gd name="connsiteY0-12" fmla="*/ 0 h 637965"/>
                  <a:gd name="connsiteX1-13" fmla="*/ 235132 w 235132"/>
                  <a:gd name="connsiteY1-14" fmla="*/ 0 h 637965"/>
                  <a:gd name="connsiteX2-15" fmla="*/ 235131 w 235132"/>
                  <a:gd name="connsiteY2-16" fmla="*/ 637965 h 637965"/>
                  <a:gd name="connsiteX3-17" fmla="*/ 0 w 235132"/>
                  <a:gd name="connsiteY3-18" fmla="*/ 496389 h 637965"/>
                  <a:gd name="connsiteX4-19" fmla="*/ 0 w 235132"/>
                  <a:gd name="connsiteY4-20" fmla="*/ 0 h 637965"/>
                </a:gdLst>
                <a:ahLst/>
                <a:cxnLst>
                  <a:cxn ang="0">
                    <a:pos x="connsiteX0-11" y="connsiteY0-12"/>
                  </a:cxn>
                  <a:cxn ang="0">
                    <a:pos x="connsiteX1-13" y="connsiteY1-14"/>
                  </a:cxn>
                  <a:cxn ang="0">
                    <a:pos x="connsiteX2-15" y="connsiteY2-16"/>
                  </a:cxn>
                  <a:cxn ang="0">
                    <a:pos x="connsiteX3-17" y="connsiteY3-18"/>
                  </a:cxn>
                  <a:cxn ang="0">
                    <a:pos x="connsiteX4-19" y="connsiteY4-20"/>
                  </a:cxn>
                </a:cxnLst>
                <a:rect l="l" t="t" r="r" b="b"/>
                <a:pathLst>
                  <a:path w="235132" h="637965">
                    <a:moveTo>
                      <a:pt x="0" y="0"/>
                    </a:moveTo>
                    <a:lnTo>
                      <a:pt x="235132" y="0"/>
                    </a:lnTo>
                    <a:cubicBezTo>
                      <a:pt x="235132" y="212655"/>
                      <a:pt x="235131" y="425310"/>
                      <a:pt x="235131" y="637965"/>
                    </a:cubicBezTo>
                    <a:lnTo>
                      <a:pt x="0" y="4963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50" noProof="1">
                  <a:solidFill>
                    <a:prstClr val="white"/>
                  </a:solidFill>
                  <a:latin typeface="Arial" panose="020B0604020202020204" pitchFamily="34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017176" y="2801419"/>
                <a:ext cx="5877960" cy="857586"/>
              </a:xfrm>
              <a:prstGeom prst="rect">
                <a:avLst/>
              </a:prstGeom>
              <a:solidFill>
                <a:srgbClr val="0059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0" tIns="0" rIns="108000" bIns="0" anchor="ctr">
                <a:normAutofit/>
              </a:bodyPr>
              <a:lstStyle/>
              <a:p>
                <a:pPr fontAlgn="auto">
                  <a:defRPr/>
                </a:pPr>
                <a:endParaRPr lang="zh-CN" altLang="en-US" sz="1200" noProof="1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4" name="组合 10"/>
            <p:cNvGrpSpPr/>
            <p:nvPr userDrawn="1"/>
          </p:nvGrpSpPr>
          <p:grpSpPr>
            <a:xfrm>
              <a:off x="1408" y="2483"/>
              <a:ext cx="2742" cy="2634"/>
              <a:chOff x="326" y="718"/>
              <a:chExt cx="5896" cy="566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26" y="718"/>
                <a:ext cx="5660" cy="5662"/>
              </a:xfrm>
              <a:prstGeom prst="ellipse">
                <a:avLst/>
              </a:prstGeom>
              <a:noFill/>
              <a:ln>
                <a:solidFill>
                  <a:srgbClr val="00596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noProof="1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681" y="799"/>
                <a:ext cx="5542" cy="5538"/>
              </a:xfrm>
              <a:prstGeom prst="ellipse">
                <a:avLst/>
              </a:prstGeom>
              <a:solidFill>
                <a:srgbClr val="0080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>
                <a:norm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50" noProof="1">
                  <a:solidFill>
                    <a:prstClr val="white"/>
                  </a:solidFill>
                  <a:latin typeface="Arial" panose="020B0604020202020204" pitchFamily="34" charset="0"/>
                  <a:ea typeface="黑体" panose="02010609060101010101" pitchFamily="2" charset="-122"/>
                  <a:cs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4597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698041"/>
            <a:ext cx="4021931" cy="3909692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672013" y="696502"/>
            <a:ext cx="4471988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4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6" name="任意多边形 35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41" name="矩形 40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42" name="任意多边形 41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3523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" name="任意多边形 2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" y="698041"/>
            <a:ext cx="1277084" cy="3909692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385232" y="696502"/>
            <a:ext cx="7758770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 userDrawn="1"/>
        </p:nvSpPr>
        <p:spPr>
          <a:xfrm>
            <a:off x="340563" y="1991677"/>
            <a:ext cx="855456" cy="282893"/>
          </a:xfrm>
          <a:prstGeom prst="rect">
            <a:avLst/>
          </a:prstGeom>
          <a:solidFill>
            <a:srgbClr val="007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grpSp>
        <p:nvGrpSpPr>
          <p:cNvPr id="11" name="组合 9"/>
          <p:cNvGrpSpPr/>
          <p:nvPr userDrawn="1"/>
        </p:nvGrpSpPr>
        <p:grpSpPr>
          <a:xfrm>
            <a:off x="-6909" y="1483705"/>
            <a:ext cx="1331218" cy="2353790"/>
            <a:chOff x="0" y="1675097"/>
            <a:chExt cx="1774726" cy="3138386"/>
          </a:xfrm>
        </p:grpSpPr>
        <p:sp>
          <p:nvSpPr>
            <p:cNvPr id="17" name="矩形 16"/>
            <p:cNvSpPr/>
            <p:nvPr/>
          </p:nvSpPr>
          <p:spPr>
            <a:xfrm>
              <a:off x="0" y="1675097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2351972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grpSp>
          <p:nvGrpSpPr>
            <p:cNvPr id="12" name="组合 22"/>
            <p:cNvGrpSpPr/>
            <p:nvPr/>
          </p:nvGrpSpPr>
          <p:grpSpPr>
            <a:xfrm>
              <a:off x="0" y="3028847"/>
              <a:ext cx="1774726" cy="430886"/>
              <a:chOff x="0" y="1675097"/>
              <a:chExt cx="1774726" cy="43088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25" name="TextBox 78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工作原理</a:t>
                </a:r>
              </a:p>
            </p:txBody>
          </p:sp>
        </p:grpSp>
        <p:grpSp>
          <p:nvGrpSpPr>
            <p:cNvPr id="13" name="组合 25"/>
            <p:cNvGrpSpPr/>
            <p:nvPr/>
          </p:nvGrpSpPr>
          <p:grpSpPr>
            <a:xfrm>
              <a:off x="0" y="3705722"/>
              <a:ext cx="1774726" cy="430886"/>
              <a:chOff x="0" y="1675097"/>
              <a:chExt cx="1774726" cy="430886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28" name="TextBox 82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系统特点</a:t>
                </a:r>
              </a:p>
            </p:txBody>
          </p:sp>
        </p:grpSp>
        <p:grpSp>
          <p:nvGrpSpPr>
            <p:cNvPr id="14" name="组合 28"/>
            <p:cNvGrpSpPr/>
            <p:nvPr/>
          </p:nvGrpSpPr>
          <p:grpSpPr>
            <a:xfrm>
              <a:off x="0" y="4382597"/>
              <a:ext cx="1774726" cy="430886"/>
              <a:chOff x="0" y="1675097"/>
              <a:chExt cx="1774726" cy="43088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31" name="TextBox 86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应用发展</a:t>
                </a:r>
              </a:p>
            </p:txBody>
          </p:sp>
        </p:grpSp>
      </p:grpSp>
      <p:sp>
        <p:nvSpPr>
          <p:cNvPr id="32" name="TextBox 34"/>
          <p:cNvSpPr txBox="1"/>
          <p:nvPr userDrawn="1"/>
        </p:nvSpPr>
        <p:spPr>
          <a:xfrm>
            <a:off x="-188058" y="1448983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3" name="TextBox 73"/>
          <p:cNvSpPr txBox="1"/>
          <p:nvPr userDrawn="1"/>
        </p:nvSpPr>
        <p:spPr>
          <a:xfrm>
            <a:off x="-188058" y="1956641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77"/>
          <p:cNvSpPr txBox="1"/>
          <p:nvPr userDrawn="1"/>
        </p:nvSpPr>
        <p:spPr>
          <a:xfrm>
            <a:off x="-188058" y="2464297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7" name="TextBox 81"/>
          <p:cNvSpPr txBox="1"/>
          <p:nvPr userDrawn="1"/>
        </p:nvSpPr>
        <p:spPr>
          <a:xfrm>
            <a:off x="-188058" y="2971954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38" name="TextBox 85"/>
          <p:cNvSpPr txBox="1"/>
          <p:nvPr userDrawn="1"/>
        </p:nvSpPr>
        <p:spPr>
          <a:xfrm>
            <a:off x="-188058" y="3479610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7" name="TextBox 35">
            <a:hlinkClick r:id="" action="ppaction://noaction"/>
          </p:cNvPr>
          <p:cNvSpPr txBox="1"/>
          <p:nvPr userDrawn="1"/>
        </p:nvSpPr>
        <p:spPr>
          <a:xfrm>
            <a:off x="307564" y="1483706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研究对象</a:t>
            </a:r>
          </a:p>
        </p:txBody>
      </p:sp>
      <p:sp>
        <p:nvSpPr>
          <p:cNvPr id="9" name="TextBox 74">
            <a:hlinkClick r:id="" action="ppaction://noaction"/>
          </p:cNvPr>
          <p:cNvSpPr txBox="1"/>
          <p:nvPr userDrawn="1"/>
        </p:nvSpPr>
        <p:spPr>
          <a:xfrm>
            <a:off x="307564" y="1991362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系统组成</a:t>
            </a:r>
          </a:p>
        </p:txBody>
      </p:sp>
    </p:spTree>
    <p:extLst>
      <p:ext uri="{BB962C8B-B14F-4D97-AF65-F5344CB8AC3E}">
        <p14:creationId xmlns:p14="http://schemas.microsoft.com/office/powerpoint/2010/main" val="989301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" name="任意多边形 2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" y="698041"/>
            <a:ext cx="1277084" cy="3909692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385232" y="696502"/>
            <a:ext cx="7758770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 userDrawn="1"/>
        </p:nvSpPr>
        <p:spPr>
          <a:xfrm>
            <a:off x="340563" y="2498886"/>
            <a:ext cx="855456" cy="283369"/>
          </a:xfrm>
          <a:prstGeom prst="rect">
            <a:avLst/>
          </a:prstGeom>
          <a:solidFill>
            <a:srgbClr val="007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-6909" y="1483705"/>
            <a:ext cx="1331218" cy="2353790"/>
            <a:chOff x="0" y="1675097"/>
            <a:chExt cx="1774726" cy="3138386"/>
          </a:xfrm>
        </p:grpSpPr>
        <p:sp>
          <p:nvSpPr>
            <p:cNvPr id="17" name="矩形 16"/>
            <p:cNvSpPr/>
            <p:nvPr/>
          </p:nvSpPr>
          <p:spPr>
            <a:xfrm>
              <a:off x="0" y="1675097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2351972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0" y="3028847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grpSp>
          <p:nvGrpSpPr>
            <p:cNvPr id="13" name="组合 25"/>
            <p:cNvGrpSpPr/>
            <p:nvPr/>
          </p:nvGrpSpPr>
          <p:grpSpPr>
            <a:xfrm>
              <a:off x="0" y="3705722"/>
              <a:ext cx="1774726" cy="430886"/>
              <a:chOff x="0" y="1675097"/>
              <a:chExt cx="1774726" cy="430886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28" name="TextBox 82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系统特点</a:t>
                </a:r>
              </a:p>
            </p:txBody>
          </p:sp>
        </p:grpSp>
        <p:grpSp>
          <p:nvGrpSpPr>
            <p:cNvPr id="14" name="组合 28"/>
            <p:cNvGrpSpPr/>
            <p:nvPr/>
          </p:nvGrpSpPr>
          <p:grpSpPr>
            <a:xfrm>
              <a:off x="0" y="4382597"/>
              <a:ext cx="1774726" cy="430886"/>
              <a:chOff x="0" y="1675097"/>
              <a:chExt cx="1774726" cy="43088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31" name="TextBox 86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应用发展</a:t>
                </a:r>
              </a:p>
            </p:txBody>
          </p:sp>
        </p:grpSp>
      </p:grpSp>
      <p:sp>
        <p:nvSpPr>
          <p:cNvPr id="32" name="TextBox 34"/>
          <p:cNvSpPr txBox="1"/>
          <p:nvPr userDrawn="1"/>
        </p:nvSpPr>
        <p:spPr>
          <a:xfrm>
            <a:off x="-188058" y="1448983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3" name="TextBox 73"/>
          <p:cNvSpPr txBox="1"/>
          <p:nvPr userDrawn="1"/>
        </p:nvSpPr>
        <p:spPr>
          <a:xfrm>
            <a:off x="-188058" y="1956641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77"/>
          <p:cNvSpPr txBox="1"/>
          <p:nvPr userDrawn="1"/>
        </p:nvSpPr>
        <p:spPr>
          <a:xfrm>
            <a:off x="-188058" y="2464297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7" name="TextBox 81"/>
          <p:cNvSpPr txBox="1"/>
          <p:nvPr userDrawn="1"/>
        </p:nvSpPr>
        <p:spPr>
          <a:xfrm>
            <a:off x="-188058" y="2971954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38" name="TextBox 85"/>
          <p:cNvSpPr txBox="1"/>
          <p:nvPr userDrawn="1"/>
        </p:nvSpPr>
        <p:spPr>
          <a:xfrm>
            <a:off x="-188058" y="3479610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7" name="TextBox 35">
            <a:hlinkClick r:id="" action="ppaction://noaction"/>
          </p:cNvPr>
          <p:cNvSpPr txBox="1"/>
          <p:nvPr userDrawn="1"/>
        </p:nvSpPr>
        <p:spPr>
          <a:xfrm>
            <a:off x="307564" y="1483706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研究对象</a:t>
            </a:r>
          </a:p>
        </p:txBody>
      </p:sp>
      <p:sp>
        <p:nvSpPr>
          <p:cNvPr id="11" name="TextBox 74">
            <a:hlinkClick r:id="" action="ppaction://noaction"/>
          </p:cNvPr>
          <p:cNvSpPr txBox="1"/>
          <p:nvPr userDrawn="1"/>
        </p:nvSpPr>
        <p:spPr>
          <a:xfrm>
            <a:off x="307564" y="1991362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系统组成</a:t>
            </a:r>
          </a:p>
        </p:txBody>
      </p:sp>
      <p:sp>
        <p:nvSpPr>
          <p:cNvPr id="12" name="TextBox 78">
            <a:hlinkClick r:id="" action="ppaction://noaction"/>
          </p:cNvPr>
          <p:cNvSpPr txBox="1"/>
          <p:nvPr userDrawn="1"/>
        </p:nvSpPr>
        <p:spPr>
          <a:xfrm>
            <a:off x="307564" y="2499018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</a:p>
        </p:txBody>
      </p:sp>
    </p:spTree>
    <p:extLst>
      <p:ext uri="{BB962C8B-B14F-4D97-AF65-F5344CB8AC3E}">
        <p14:creationId xmlns:p14="http://schemas.microsoft.com/office/powerpoint/2010/main" val="4070946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" name="任意多边形 2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" y="698041"/>
            <a:ext cx="1277084" cy="3909692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385232" y="696502"/>
            <a:ext cx="7758770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 userDrawn="1"/>
        </p:nvSpPr>
        <p:spPr>
          <a:xfrm>
            <a:off x="340563" y="3006093"/>
            <a:ext cx="855456" cy="283369"/>
          </a:xfrm>
          <a:prstGeom prst="rect">
            <a:avLst/>
          </a:prstGeom>
          <a:solidFill>
            <a:srgbClr val="007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grpSp>
        <p:nvGrpSpPr>
          <p:cNvPr id="12" name="组合 9"/>
          <p:cNvGrpSpPr/>
          <p:nvPr userDrawn="1"/>
        </p:nvGrpSpPr>
        <p:grpSpPr>
          <a:xfrm>
            <a:off x="-6909" y="1483705"/>
            <a:ext cx="1331218" cy="2353790"/>
            <a:chOff x="0" y="1675097"/>
            <a:chExt cx="1774726" cy="3138386"/>
          </a:xfrm>
        </p:grpSpPr>
        <p:sp>
          <p:nvSpPr>
            <p:cNvPr id="17" name="矩形 16"/>
            <p:cNvSpPr/>
            <p:nvPr/>
          </p:nvSpPr>
          <p:spPr>
            <a:xfrm>
              <a:off x="0" y="1675097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2351972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0" y="3028847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0" y="3705722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grpSp>
          <p:nvGrpSpPr>
            <p:cNvPr id="14" name="组合 28"/>
            <p:cNvGrpSpPr/>
            <p:nvPr/>
          </p:nvGrpSpPr>
          <p:grpSpPr>
            <a:xfrm>
              <a:off x="0" y="4382597"/>
              <a:ext cx="1774726" cy="430886"/>
              <a:chOff x="0" y="1675097"/>
              <a:chExt cx="1774726" cy="43088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31" name="TextBox 86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应用发展</a:t>
                </a:r>
              </a:p>
            </p:txBody>
          </p:sp>
        </p:grpSp>
      </p:grpSp>
      <p:sp>
        <p:nvSpPr>
          <p:cNvPr id="32" name="TextBox 34"/>
          <p:cNvSpPr txBox="1"/>
          <p:nvPr userDrawn="1"/>
        </p:nvSpPr>
        <p:spPr>
          <a:xfrm>
            <a:off x="-188058" y="1448983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3" name="TextBox 73"/>
          <p:cNvSpPr txBox="1"/>
          <p:nvPr userDrawn="1"/>
        </p:nvSpPr>
        <p:spPr>
          <a:xfrm>
            <a:off x="-188058" y="1956641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77"/>
          <p:cNvSpPr txBox="1"/>
          <p:nvPr userDrawn="1"/>
        </p:nvSpPr>
        <p:spPr>
          <a:xfrm>
            <a:off x="-188058" y="2464297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7" name="TextBox 81"/>
          <p:cNvSpPr txBox="1"/>
          <p:nvPr userDrawn="1"/>
        </p:nvSpPr>
        <p:spPr>
          <a:xfrm>
            <a:off x="-188058" y="2971954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38" name="TextBox 85"/>
          <p:cNvSpPr txBox="1"/>
          <p:nvPr userDrawn="1"/>
        </p:nvSpPr>
        <p:spPr>
          <a:xfrm>
            <a:off x="-188058" y="3479610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7" name="TextBox 35">
            <a:hlinkClick r:id="" action="ppaction://noaction"/>
          </p:cNvPr>
          <p:cNvSpPr txBox="1"/>
          <p:nvPr userDrawn="1"/>
        </p:nvSpPr>
        <p:spPr>
          <a:xfrm>
            <a:off x="307564" y="1483706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研究对象</a:t>
            </a:r>
          </a:p>
        </p:txBody>
      </p:sp>
      <p:sp>
        <p:nvSpPr>
          <p:cNvPr id="11" name="TextBox 74">
            <a:hlinkClick r:id="" action="ppaction://noaction"/>
          </p:cNvPr>
          <p:cNvSpPr txBox="1"/>
          <p:nvPr userDrawn="1"/>
        </p:nvSpPr>
        <p:spPr>
          <a:xfrm>
            <a:off x="307564" y="1991362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系统组成</a:t>
            </a:r>
          </a:p>
        </p:txBody>
      </p:sp>
      <p:sp>
        <p:nvSpPr>
          <p:cNvPr id="9" name="TextBox 78">
            <a:hlinkClick r:id="" action="ppaction://noaction"/>
          </p:cNvPr>
          <p:cNvSpPr txBox="1"/>
          <p:nvPr userDrawn="1"/>
        </p:nvSpPr>
        <p:spPr>
          <a:xfrm>
            <a:off x="307564" y="2499018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</a:p>
        </p:txBody>
      </p:sp>
      <p:sp>
        <p:nvSpPr>
          <p:cNvPr id="13" name="TextBox 82">
            <a:hlinkClick r:id="" action="ppaction://noaction"/>
          </p:cNvPr>
          <p:cNvSpPr txBox="1"/>
          <p:nvPr userDrawn="1"/>
        </p:nvSpPr>
        <p:spPr>
          <a:xfrm>
            <a:off x="307564" y="3006675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系统特点</a:t>
            </a:r>
          </a:p>
        </p:txBody>
      </p:sp>
    </p:spTree>
    <p:extLst>
      <p:ext uri="{BB962C8B-B14F-4D97-AF65-F5344CB8AC3E}">
        <p14:creationId xmlns:p14="http://schemas.microsoft.com/office/powerpoint/2010/main" val="3713362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" name="任意多边形 2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" y="698041"/>
            <a:ext cx="1277084" cy="3909692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385232" y="696502"/>
            <a:ext cx="7758770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 userDrawn="1"/>
        </p:nvSpPr>
        <p:spPr>
          <a:xfrm>
            <a:off x="340563" y="3514249"/>
            <a:ext cx="855456" cy="282893"/>
          </a:xfrm>
          <a:prstGeom prst="rect">
            <a:avLst/>
          </a:prstGeom>
          <a:solidFill>
            <a:srgbClr val="007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grpSp>
        <p:nvGrpSpPr>
          <p:cNvPr id="13" name="组合 9"/>
          <p:cNvGrpSpPr/>
          <p:nvPr userDrawn="1"/>
        </p:nvGrpSpPr>
        <p:grpSpPr>
          <a:xfrm>
            <a:off x="-6910" y="1483705"/>
            <a:ext cx="315319" cy="2313518"/>
            <a:chOff x="0" y="1675097"/>
            <a:chExt cx="420370" cy="3084690"/>
          </a:xfrm>
        </p:grpSpPr>
        <p:sp>
          <p:nvSpPr>
            <p:cNvPr id="17" name="矩形 16"/>
            <p:cNvSpPr/>
            <p:nvPr/>
          </p:nvSpPr>
          <p:spPr>
            <a:xfrm>
              <a:off x="0" y="1675097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2351972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0" y="3028847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0" y="3705722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0" y="4382597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</p:grpSp>
      <p:sp>
        <p:nvSpPr>
          <p:cNvPr id="32" name="TextBox 34"/>
          <p:cNvSpPr txBox="1"/>
          <p:nvPr userDrawn="1"/>
        </p:nvSpPr>
        <p:spPr>
          <a:xfrm>
            <a:off x="-188058" y="1448983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3" name="TextBox 73"/>
          <p:cNvSpPr txBox="1"/>
          <p:nvPr userDrawn="1"/>
        </p:nvSpPr>
        <p:spPr>
          <a:xfrm>
            <a:off x="-188058" y="1956641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77"/>
          <p:cNvSpPr txBox="1"/>
          <p:nvPr userDrawn="1"/>
        </p:nvSpPr>
        <p:spPr>
          <a:xfrm>
            <a:off x="-188058" y="2464297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7" name="TextBox 81"/>
          <p:cNvSpPr txBox="1"/>
          <p:nvPr userDrawn="1"/>
        </p:nvSpPr>
        <p:spPr>
          <a:xfrm>
            <a:off x="-188058" y="2971954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38" name="TextBox 85"/>
          <p:cNvSpPr txBox="1"/>
          <p:nvPr userDrawn="1"/>
        </p:nvSpPr>
        <p:spPr>
          <a:xfrm>
            <a:off x="-188058" y="3479610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7" name="TextBox 35">
            <a:hlinkClick r:id="" action="ppaction://noaction"/>
          </p:cNvPr>
          <p:cNvSpPr txBox="1"/>
          <p:nvPr userDrawn="1"/>
        </p:nvSpPr>
        <p:spPr>
          <a:xfrm>
            <a:off x="307564" y="1483706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研究对象</a:t>
            </a:r>
          </a:p>
        </p:txBody>
      </p:sp>
      <p:sp>
        <p:nvSpPr>
          <p:cNvPr id="11" name="TextBox 74">
            <a:hlinkClick r:id="" action="ppaction://noaction"/>
          </p:cNvPr>
          <p:cNvSpPr txBox="1"/>
          <p:nvPr userDrawn="1"/>
        </p:nvSpPr>
        <p:spPr>
          <a:xfrm>
            <a:off x="307564" y="1991362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系统组成</a:t>
            </a:r>
          </a:p>
        </p:txBody>
      </p:sp>
      <p:sp>
        <p:nvSpPr>
          <p:cNvPr id="9" name="TextBox 78">
            <a:hlinkClick r:id="" action="ppaction://noaction"/>
          </p:cNvPr>
          <p:cNvSpPr txBox="1"/>
          <p:nvPr userDrawn="1"/>
        </p:nvSpPr>
        <p:spPr>
          <a:xfrm>
            <a:off x="307564" y="2499018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</a:p>
        </p:txBody>
      </p:sp>
      <p:sp>
        <p:nvSpPr>
          <p:cNvPr id="12" name="TextBox 82">
            <a:hlinkClick r:id="" action="ppaction://noaction"/>
          </p:cNvPr>
          <p:cNvSpPr txBox="1"/>
          <p:nvPr userDrawn="1"/>
        </p:nvSpPr>
        <p:spPr>
          <a:xfrm>
            <a:off x="307564" y="3006675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系统特点</a:t>
            </a:r>
          </a:p>
        </p:txBody>
      </p:sp>
      <p:sp>
        <p:nvSpPr>
          <p:cNvPr id="14" name="TextBox 86">
            <a:hlinkClick r:id="" action="ppaction://noaction"/>
          </p:cNvPr>
          <p:cNvSpPr txBox="1"/>
          <p:nvPr userDrawn="1"/>
        </p:nvSpPr>
        <p:spPr>
          <a:xfrm>
            <a:off x="307564" y="3514331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应用发展</a:t>
            </a:r>
          </a:p>
        </p:txBody>
      </p:sp>
    </p:spTree>
    <p:extLst>
      <p:ext uri="{BB962C8B-B14F-4D97-AF65-F5344CB8AC3E}">
        <p14:creationId xmlns:p14="http://schemas.microsoft.com/office/powerpoint/2010/main" val="2043805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​​ 5"/>
          <p:cNvSpPr>
            <a:spLocks noChangeArrowheads="1"/>
          </p:cNvSpPr>
          <p:nvPr userDrawn="1"/>
        </p:nvSpPr>
        <p:spPr bwMode="auto">
          <a:xfrm>
            <a:off x="1" y="656408"/>
            <a:ext cx="9143999" cy="4237600"/>
          </a:xfrm>
          <a:prstGeom prst="rect">
            <a:avLst/>
          </a:prstGeom>
          <a:solidFill>
            <a:srgbClr val="005969"/>
          </a:solidFill>
          <a:ln w="9525" cmpd="sng">
            <a:noFill/>
            <a:miter lim="800000"/>
          </a:ln>
        </p:spPr>
        <p:txBody>
          <a:bodyPr lIns="215945" tIns="34281" rIns="68563" bIns="34281" anchor="b"/>
          <a:lstStyle/>
          <a:p>
            <a:endParaRPr lang="zh-CN" altLang="zh-CN" sz="2100" dirty="0">
              <a:ln>
                <a:solidFill>
                  <a:srgbClr val="92D050"/>
                </a:solidFill>
              </a:ln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38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9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bldLvl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26" y="273968"/>
            <a:ext cx="7886495" cy="99462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62" y="1334435"/>
            <a:ext cx="3655085" cy="618214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3"/>
            </a:lvl4pPr>
            <a:lvl5pPr marL="1028700" indent="0">
              <a:buNone/>
              <a:defRPr sz="1013"/>
            </a:lvl5pPr>
            <a:lvl6pPr marL="1285875" indent="0">
              <a:buNone/>
              <a:defRPr sz="1013"/>
            </a:lvl6pPr>
            <a:lvl7pPr marL="1544003" indent="0">
              <a:buNone/>
              <a:defRPr sz="1013"/>
            </a:lvl7pPr>
            <a:lvl8pPr marL="1801178" indent="0">
              <a:buNone/>
              <a:defRPr sz="1013"/>
            </a:lvl8pPr>
            <a:lvl9pPr marL="2058829" indent="0">
              <a:buNone/>
              <a:defRPr sz="1013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62" y="1999944"/>
            <a:ext cx="3655085" cy="264441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582" y="1334435"/>
            <a:ext cx="3673086" cy="618214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3"/>
            </a:lvl4pPr>
            <a:lvl5pPr marL="1028700" indent="0">
              <a:buNone/>
              <a:defRPr sz="1013"/>
            </a:lvl5pPr>
            <a:lvl6pPr marL="1285875" indent="0">
              <a:buNone/>
              <a:defRPr sz="1013"/>
            </a:lvl6pPr>
            <a:lvl7pPr marL="1544003" indent="0">
              <a:buNone/>
              <a:defRPr sz="1013"/>
            </a:lvl7pPr>
            <a:lvl8pPr marL="1801178" indent="0">
              <a:buNone/>
              <a:defRPr sz="1013"/>
            </a:lvl8pPr>
            <a:lvl9pPr marL="2058829" indent="0">
              <a:buNone/>
              <a:defRPr sz="1013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582" y="1999944"/>
            <a:ext cx="3673086" cy="2644411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967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33" y="273968"/>
            <a:ext cx="7886495" cy="99462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66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" name="任意多边形 2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696502"/>
            <a:ext cx="9144002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424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43662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25" y="343058"/>
            <a:ext cx="3123930" cy="1200694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291" y="343058"/>
            <a:ext cx="4629029" cy="4054725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4003" indent="0">
              <a:buNone/>
              <a:defRPr sz="1125"/>
            </a:lvl7pPr>
            <a:lvl8pPr marL="1801178" indent="0">
              <a:buNone/>
              <a:defRPr sz="1125"/>
            </a:lvl8pPr>
            <a:lvl9pPr marL="2058829" indent="0">
              <a:buNone/>
              <a:defRPr sz="1125"/>
            </a:lvl9pPr>
          </a:lstStyle>
          <a:p>
            <a:pPr marL="0" marR="0" lvl="0" indent="0" algn="l" defTabSz="514350" rtl="0" eaLnBrk="1" fontAlgn="base" latinLnBrk="0" hangingPunct="1">
              <a:lnSpc>
                <a:spcPct val="90000"/>
              </a:lnSpc>
              <a:spcBef>
                <a:spcPts val="563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25" y="1543751"/>
            <a:ext cx="3123930" cy="2859987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4003" indent="0">
              <a:buNone/>
              <a:defRPr sz="788"/>
            </a:lvl7pPr>
            <a:lvl8pPr marL="1801178" indent="0">
              <a:buNone/>
              <a:defRPr sz="788"/>
            </a:lvl8pPr>
            <a:lvl9pPr marL="2058829" indent="0">
              <a:buNone/>
              <a:defRPr sz="788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04914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507" y="273968"/>
            <a:ext cx="1971623" cy="4360854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38" y="273968"/>
            <a:ext cx="5800574" cy="436085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06215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33" y="273968"/>
            <a:ext cx="7886495" cy="436085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</a:p>
          <a:p>
            <a:pPr lvl="1" fontAlgn="base"/>
            <a:r>
              <a:rPr lang="zh-CN" altLang="en-US" strike="noStrike" noProof="1"/>
              <a:t>第二级</a:t>
            </a:r>
          </a:p>
          <a:p>
            <a:pPr lvl="2" fontAlgn="base"/>
            <a:r>
              <a:rPr lang="zh-CN" altLang="en-US" strike="noStrike" noProof="1"/>
              <a:t>第三级</a:t>
            </a:r>
          </a:p>
          <a:p>
            <a:pPr lvl="3" fontAlgn="base"/>
            <a:r>
              <a:rPr lang="zh-CN" altLang="en-US" strike="noStrike" noProof="1"/>
              <a:t>第四级</a:t>
            </a:r>
          </a:p>
          <a:p>
            <a:pPr lvl="4" fontAlgn="base"/>
            <a:r>
              <a:rPr lang="zh-CN" altLang="en-US" strike="noStrike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28635" y="4770835"/>
            <a:ext cx="2057346" cy="272654"/>
          </a:xfr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872" y="4770835"/>
            <a:ext cx="3086020" cy="272654"/>
          </a:xfrm>
        </p:spPr>
        <p:txBody>
          <a:bodyPr/>
          <a:lstStyle>
            <a:lvl1pPr fontAlgn="auto"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782" y="4770835"/>
            <a:ext cx="2057346" cy="272654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92057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974" y="2112590"/>
            <a:ext cx="5314811" cy="1227510"/>
          </a:xfrm>
        </p:spPr>
        <p:txBody>
          <a:bodyPr>
            <a:noAutofit/>
          </a:bodyPr>
          <a:lstStyle>
            <a:lvl1pPr algn="ctr">
              <a:defRPr sz="3375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en-US" strike="noStrike" noProof="1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/>
          </p:nvPr>
        </p:nvSpPr>
        <p:spPr>
          <a:xfrm>
            <a:off x="5549755" y="959798"/>
            <a:ext cx="1447762" cy="1313507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25">
                <a:solidFill>
                  <a:schemeClr val="bg1"/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28635" y="4767265"/>
            <a:ext cx="2057346" cy="275035"/>
          </a:xfrm>
        </p:spPr>
        <p:txBody>
          <a:bodyPr/>
          <a:lstStyle>
            <a:lvl1pPr>
              <a:defRPr noProof="1">
                <a:latin typeface="Calibri" panose="020F0502020204030204" pitchFamily="34" charset="0"/>
                <a:cs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28872" y="4767265"/>
            <a:ext cx="3086020" cy="27503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457782" y="4767265"/>
            <a:ext cx="2057346" cy="275035"/>
          </a:xfrm>
        </p:spPr>
        <p:txBody>
          <a:bodyPr vert="horz" wrap="square" lIns="91440" tIns="45720" rIns="91440" bIns="45720" numCol="1" anchor="t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9A0DB2DC-4C9A-4742-B13C-FB6460FD3503}" type="slidenum">
              <a:rPr lang="zh-CN" altLang="en-US" noProof="1" smtClean="0">
                <a:solidFill>
                  <a:prstClr val="black"/>
                </a:solidFill>
              </a:rPr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noProof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443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 userDrawn="1"/>
        </p:nvGrpSpPr>
        <p:grpSpPr>
          <a:xfrm>
            <a:off x="1263617" y="1734742"/>
            <a:ext cx="6616527" cy="1674019"/>
            <a:chOff x="1408" y="2483"/>
            <a:chExt cx="10419" cy="2634"/>
          </a:xfrm>
        </p:grpSpPr>
        <p:grpSp>
          <p:nvGrpSpPr>
            <p:cNvPr id="3" name="组合 4"/>
            <p:cNvGrpSpPr/>
            <p:nvPr userDrawn="1"/>
          </p:nvGrpSpPr>
          <p:grpSpPr>
            <a:xfrm>
              <a:off x="2571" y="3125"/>
              <a:ext cx="9257" cy="1850"/>
              <a:chOff x="2017564" y="2801257"/>
              <a:chExt cx="5878207" cy="1175657"/>
            </a:xfrm>
          </p:grpSpPr>
          <p:sp>
            <p:nvSpPr>
              <p:cNvPr id="7" name="矩形 3"/>
              <p:cNvSpPr/>
              <p:nvPr/>
            </p:nvSpPr>
            <p:spPr>
              <a:xfrm>
                <a:off x="2017176" y="2860180"/>
                <a:ext cx="390488" cy="1116450"/>
              </a:xfrm>
              <a:custGeom>
                <a:avLst/>
                <a:gdLst>
                  <a:gd name="connsiteX0" fmla="*/ 0 w 235132"/>
                  <a:gd name="connsiteY0" fmla="*/ 0 h 496389"/>
                  <a:gd name="connsiteX1" fmla="*/ 235132 w 235132"/>
                  <a:gd name="connsiteY1" fmla="*/ 0 h 496389"/>
                  <a:gd name="connsiteX2" fmla="*/ 235132 w 235132"/>
                  <a:gd name="connsiteY2" fmla="*/ 496389 h 496389"/>
                  <a:gd name="connsiteX3" fmla="*/ 0 w 235132"/>
                  <a:gd name="connsiteY3" fmla="*/ 496389 h 496389"/>
                  <a:gd name="connsiteX4" fmla="*/ 0 w 235132"/>
                  <a:gd name="connsiteY4" fmla="*/ 0 h 496389"/>
                  <a:gd name="connsiteX0-1" fmla="*/ 0 w 243840"/>
                  <a:gd name="connsiteY0-2" fmla="*/ 0 h 566058"/>
                  <a:gd name="connsiteX1-3" fmla="*/ 235132 w 243840"/>
                  <a:gd name="connsiteY1-4" fmla="*/ 0 h 566058"/>
                  <a:gd name="connsiteX2-5" fmla="*/ 243840 w 243840"/>
                  <a:gd name="connsiteY2-6" fmla="*/ 566058 h 566058"/>
                  <a:gd name="connsiteX3-7" fmla="*/ 0 w 243840"/>
                  <a:gd name="connsiteY3-8" fmla="*/ 496389 h 566058"/>
                  <a:gd name="connsiteX4-9" fmla="*/ 0 w 243840"/>
                  <a:gd name="connsiteY4-10" fmla="*/ 0 h 566058"/>
                  <a:gd name="connsiteX0-11" fmla="*/ 0 w 235132"/>
                  <a:gd name="connsiteY0-12" fmla="*/ 0 h 637965"/>
                  <a:gd name="connsiteX1-13" fmla="*/ 235132 w 235132"/>
                  <a:gd name="connsiteY1-14" fmla="*/ 0 h 637965"/>
                  <a:gd name="connsiteX2-15" fmla="*/ 235131 w 235132"/>
                  <a:gd name="connsiteY2-16" fmla="*/ 637965 h 637965"/>
                  <a:gd name="connsiteX3-17" fmla="*/ 0 w 235132"/>
                  <a:gd name="connsiteY3-18" fmla="*/ 496389 h 637965"/>
                  <a:gd name="connsiteX4-19" fmla="*/ 0 w 235132"/>
                  <a:gd name="connsiteY4-20" fmla="*/ 0 h 637965"/>
                </a:gdLst>
                <a:ahLst/>
                <a:cxnLst>
                  <a:cxn ang="0">
                    <a:pos x="connsiteX0-11" y="connsiteY0-12"/>
                  </a:cxn>
                  <a:cxn ang="0">
                    <a:pos x="connsiteX1-13" y="connsiteY1-14"/>
                  </a:cxn>
                  <a:cxn ang="0">
                    <a:pos x="connsiteX2-15" y="connsiteY2-16"/>
                  </a:cxn>
                  <a:cxn ang="0">
                    <a:pos x="connsiteX3-17" y="connsiteY3-18"/>
                  </a:cxn>
                  <a:cxn ang="0">
                    <a:pos x="connsiteX4-19" y="connsiteY4-20"/>
                  </a:cxn>
                </a:cxnLst>
                <a:rect l="l" t="t" r="r" b="b"/>
                <a:pathLst>
                  <a:path w="235132" h="637965">
                    <a:moveTo>
                      <a:pt x="0" y="0"/>
                    </a:moveTo>
                    <a:lnTo>
                      <a:pt x="235132" y="0"/>
                    </a:lnTo>
                    <a:cubicBezTo>
                      <a:pt x="235132" y="212655"/>
                      <a:pt x="235131" y="425310"/>
                      <a:pt x="235131" y="637965"/>
                    </a:cubicBezTo>
                    <a:lnTo>
                      <a:pt x="0" y="4963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rm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50" noProof="1">
                  <a:solidFill>
                    <a:prstClr val="white"/>
                  </a:solidFill>
                  <a:latin typeface="Arial" panose="020B0604020202020204" pitchFamily="34" charset="0"/>
                  <a:ea typeface="黑体" panose="02010609060101010101" pitchFamily="2" charset="-122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017176" y="2801419"/>
                <a:ext cx="5877960" cy="857586"/>
              </a:xfrm>
              <a:prstGeom prst="rect">
                <a:avLst/>
              </a:prstGeom>
              <a:solidFill>
                <a:srgbClr val="0059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0" tIns="0" rIns="108000" bIns="0" anchor="ctr">
                <a:normAutofit/>
              </a:bodyPr>
              <a:lstStyle/>
              <a:p>
                <a:pPr fontAlgn="auto">
                  <a:defRPr/>
                </a:pPr>
                <a:endParaRPr lang="zh-CN" altLang="en-US" sz="1200" noProof="1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4" name="组合 10"/>
            <p:cNvGrpSpPr/>
            <p:nvPr userDrawn="1"/>
          </p:nvGrpSpPr>
          <p:grpSpPr>
            <a:xfrm>
              <a:off x="1408" y="2483"/>
              <a:ext cx="2742" cy="2634"/>
              <a:chOff x="326" y="718"/>
              <a:chExt cx="5896" cy="566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26" y="718"/>
                <a:ext cx="5660" cy="5662"/>
              </a:xfrm>
              <a:prstGeom prst="ellipse">
                <a:avLst/>
              </a:prstGeom>
              <a:noFill/>
              <a:ln>
                <a:solidFill>
                  <a:srgbClr val="00596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noProof="1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681" y="799"/>
                <a:ext cx="5542" cy="5538"/>
              </a:xfrm>
              <a:prstGeom prst="ellipse">
                <a:avLst/>
              </a:prstGeom>
              <a:solidFill>
                <a:srgbClr val="0080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>
                <a:norm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50" noProof="1">
                  <a:solidFill>
                    <a:prstClr val="white"/>
                  </a:solidFill>
                  <a:latin typeface="Arial" panose="020B0604020202020204" pitchFamily="34" charset="0"/>
                  <a:ea typeface="黑体" panose="02010609060101010101" pitchFamily="2" charset="-122"/>
                  <a:cs typeface="Verdan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2852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698041"/>
            <a:ext cx="4021931" cy="3909692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672013" y="696502"/>
            <a:ext cx="4471988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4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6" name="任意多边形 35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41" name="矩形 40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42" name="任意多边形 41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0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" name="任意多边形 2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" y="698041"/>
            <a:ext cx="1277084" cy="3909692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385232" y="696502"/>
            <a:ext cx="7758770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 userDrawn="1"/>
        </p:nvSpPr>
        <p:spPr>
          <a:xfrm>
            <a:off x="340563" y="1991677"/>
            <a:ext cx="855456" cy="282893"/>
          </a:xfrm>
          <a:prstGeom prst="rect">
            <a:avLst/>
          </a:prstGeom>
          <a:solidFill>
            <a:srgbClr val="007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grpSp>
        <p:nvGrpSpPr>
          <p:cNvPr id="11" name="组合 9"/>
          <p:cNvGrpSpPr/>
          <p:nvPr userDrawn="1"/>
        </p:nvGrpSpPr>
        <p:grpSpPr>
          <a:xfrm>
            <a:off x="-6909" y="1483705"/>
            <a:ext cx="1331218" cy="2353790"/>
            <a:chOff x="0" y="1675097"/>
            <a:chExt cx="1774726" cy="3138386"/>
          </a:xfrm>
        </p:grpSpPr>
        <p:sp>
          <p:nvSpPr>
            <p:cNvPr id="17" name="矩形 16"/>
            <p:cNvSpPr/>
            <p:nvPr/>
          </p:nvSpPr>
          <p:spPr>
            <a:xfrm>
              <a:off x="0" y="1675097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2351972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grpSp>
          <p:nvGrpSpPr>
            <p:cNvPr id="12" name="组合 22"/>
            <p:cNvGrpSpPr/>
            <p:nvPr/>
          </p:nvGrpSpPr>
          <p:grpSpPr>
            <a:xfrm>
              <a:off x="0" y="3028847"/>
              <a:ext cx="1774726" cy="430886"/>
              <a:chOff x="0" y="1675097"/>
              <a:chExt cx="1774726" cy="43088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25" name="TextBox 78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工作原理</a:t>
                </a:r>
              </a:p>
            </p:txBody>
          </p:sp>
        </p:grpSp>
        <p:grpSp>
          <p:nvGrpSpPr>
            <p:cNvPr id="13" name="组合 25"/>
            <p:cNvGrpSpPr/>
            <p:nvPr/>
          </p:nvGrpSpPr>
          <p:grpSpPr>
            <a:xfrm>
              <a:off x="0" y="3705722"/>
              <a:ext cx="1774726" cy="430886"/>
              <a:chOff x="0" y="1675097"/>
              <a:chExt cx="1774726" cy="430886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28" name="TextBox 82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系统特点</a:t>
                </a:r>
              </a:p>
            </p:txBody>
          </p:sp>
        </p:grpSp>
        <p:grpSp>
          <p:nvGrpSpPr>
            <p:cNvPr id="14" name="组合 28"/>
            <p:cNvGrpSpPr/>
            <p:nvPr/>
          </p:nvGrpSpPr>
          <p:grpSpPr>
            <a:xfrm>
              <a:off x="0" y="4382597"/>
              <a:ext cx="1774726" cy="430886"/>
              <a:chOff x="0" y="1675097"/>
              <a:chExt cx="1774726" cy="43088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31" name="TextBox 86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应用发展</a:t>
                </a:r>
              </a:p>
            </p:txBody>
          </p:sp>
        </p:grpSp>
      </p:grpSp>
      <p:sp>
        <p:nvSpPr>
          <p:cNvPr id="32" name="TextBox 34"/>
          <p:cNvSpPr txBox="1"/>
          <p:nvPr userDrawn="1"/>
        </p:nvSpPr>
        <p:spPr>
          <a:xfrm>
            <a:off x="-188058" y="1448983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3" name="TextBox 73"/>
          <p:cNvSpPr txBox="1"/>
          <p:nvPr userDrawn="1"/>
        </p:nvSpPr>
        <p:spPr>
          <a:xfrm>
            <a:off x="-188058" y="1956641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77"/>
          <p:cNvSpPr txBox="1"/>
          <p:nvPr userDrawn="1"/>
        </p:nvSpPr>
        <p:spPr>
          <a:xfrm>
            <a:off x="-188058" y="2464297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7" name="TextBox 81"/>
          <p:cNvSpPr txBox="1"/>
          <p:nvPr userDrawn="1"/>
        </p:nvSpPr>
        <p:spPr>
          <a:xfrm>
            <a:off x="-188058" y="2971954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38" name="TextBox 85"/>
          <p:cNvSpPr txBox="1"/>
          <p:nvPr userDrawn="1"/>
        </p:nvSpPr>
        <p:spPr>
          <a:xfrm>
            <a:off x="-188058" y="3479610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7" name="TextBox 35">
            <a:hlinkClick r:id="" action="ppaction://noaction"/>
          </p:cNvPr>
          <p:cNvSpPr txBox="1"/>
          <p:nvPr userDrawn="1"/>
        </p:nvSpPr>
        <p:spPr>
          <a:xfrm>
            <a:off x="307564" y="1483706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研究对象</a:t>
            </a:r>
          </a:p>
        </p:txBody>
      </p:sp>
      <p:sp>
        <p:nvSpPr>
          <p:cNvPr id="9" name="TextBox 74">
            <a:hlinkClick r:id="" action="ppaction://noaction"/>
          </p:cNvPr>
          <p:cNvSpPr txBox="1"/>
          <p:nvPr userDrawn="1"/>
        </p:nvSpPr>
        <p:spPr>
          <a:xfrm>
            <a:off x="307564" y="1991362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系统组成</a:t>
            </a:r>
          </a:p>
        </p:txBody>
      </p:sp>
    </p:spTree>
    <p:extLst>
      <p:ext uri="{BB962C8B-B14F-4D97-AF65-F5344CB8AC3E}">
        <p14:creationId xmlns:p14="http://schemas.microsoft.com/office/powerpoint/2010/main" val="1371489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" name="任意多边形 2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" y="698041"/>
            <a:ext cx="1277084" cy="3909692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385232" y="696502"/>
            <a:ext cx="7758770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 userDrawn="1"/>
        </p:nvSpPr>
        <p:spPr>
          <a:xfrm>
            <a:off x="340563" y="2498886"/>
            <a:ext cx="855456" cy="283369"/>
          </a:xfrm>
          <a:prstGeom prst="rect">
            <a:avLst/>
          </a:prstGeom>
          <a:solidFill>
            <a:srgbClr val="007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-6909" y="1483705"/>
            <a:ext cx="1331218" cy="2353790"/>
            <a:chOff x="0" y="1675097"/>
            <a:chExt cx="1774726" cy="3138386"/>
          </a:xfrm>
        </p:grpSpPr>
        <p:sp>
          <p:nvSpPr>
            <p:cNvPr id="17" name="矩形 16"/>
            <p:cNvSpPr/>
            <p:nvPr/>
          </p:nvSpPr>
          <p:spPr>
            <a:xfrm>
              <a:off x="0" y="1675097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2351972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0" y="3028847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grpSp>
          <p:nvGrpSpPr>
            <p:cNvPr id="13" name="组合 25"/>
            <p:cNvGrpSpPr/>
            <p:nvPr/>
          </p:nvGrpSpPr>
          <p:grpSpPr>
            <a:xfrm>
              <a:off x="0" y="3705722"/>
              <a:ext cx="1774726" cy="430886"/>
              <a:chOff x="0" y="1675097"/>
              <a:chExt cx="1774726" cy="430886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28" name="TextBox 82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系统特点</a:t>
                </a:r>
              </a:p>
            </p:txBody>
          </p:sp>
        </p:grpSp>
        <p:grpSp>
          <p:nvGrpSpPr>
            <p:cNvPr id="14" name="组合 28"/>
            <p:cNvGrpSpPr/>
            <p:nvPr/>
          </p:nvGrpSpPr>
          <p:grpSpPr>
            <a:xfrm>
              <a:off x="0" y="4382597"/>
              <a:ext cx="1774726" cy="430886"/>
              <a:chOff x="0" y="1675097"/>
              <a:chExt cx="1774726" cy="43088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31" name="TextBox 86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应用发展</a:t>
                </a:r>
              </a:p>
            </p:txBody>
          </p:sp>
        </p:grpSp>
      </p:grpSp>
      <p:sp>
        <p:nvSpPr>
          <p:cNvPr id="32" name="TextBox 34"/>
          <p:cNvSpPr txBox="1"/>
          <p:nvPr userDrawn="1"/>
        </p:nvSpPr>
        <p:spPr>
          <a:xfrm>
            <a:off x="-188058" y="1448983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3" name="TextBox 73"/>
          <p:cNvSpPr txBox="1"/>
          <p:nvPr userDrawn="1"/>
        </p:nvSpPr>
        <p:spPr>
          <a:xfrm>
            <a:off x="-188058" y="1956641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77"/>
          <p:cNvSpPr txBox="1"/>
          <p:nvPr userDrawn="1"/>
        </p:nvSpPr>
        <p:spPr>
          <a:xfrm>
            <a:off x="-188058" y="2464297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7" name="TextBox 81"/>
          <p:cNvSpPr txBox="1"/>
          <p:nvPr userDrawn="1"/>
        </p:nvSpPr>
        <p:spPr>
          <a:xfrm>
            <a:off x="-188058" y="2971954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38" name="TextBox 85"/>
          <p:cNvSpPr txBox="1"/>
          <p:nvPr userDrawn="1"/>
        </p:nvSpPr>
        <p:spPr>
          <a:xfrm>
            <a:off x="-188058" y="3479610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7" name="TextBox 35">
            <a:hlinkClick r:id="" action="ppaction://noaction"/>
          </p:cNvPr>
          <p:cNvSpPr txBox="1"/>
          <p:nvPr userDrawn="1"/>
        </p:nvSpPr>
        <p:spPr>
          <a:xfrm>
            <a:off x="307564" y="1483706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研究对象</a:t>
            </a:r>
          </a:p>
        </p:txBody>
      </p:sp>
      <p:sp>
        <p:nvSpPr>
          <p:cNvPr id="11" name="TextBox 74">
            <a:hlinkClick r:id="" action="ppaction://noaction"/>
          </p:cNvPr>
          <p:cNvSpPr txBox="1"/>
          <p:nvPr userDrawn="1"/>
        </p:nvSpPr>
        <p:spPr>
          <a:xfrm>
            <a:off x="307564" y="1991362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系统组成</a:t>
            </a:r>
          </a:p>
        </p:txBody>
      </p:sp>
      <p:sp>
        <p:nvSpPr>
          <p:cNvPr id="12" name="TextBox 78">
            <a:hlinkClick r:id="" action="ppaction://noaction"/>
          </p:cNvPr>
          <p:cNvSpPr txBox="1"/>
          <p:nvPr userDrawn="1"/>
        </p:nvSpPr>
        <p:spPr>
          <a:xfrm>
            <a:off x="307564" y="2499018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</a:p>
        </p:txBody>
      </p:sp>
    </p:spTree>
    <p:extLst>
      <p:ext uri="{BB962C8B-B14F-4D97-AF65-F5344CB8AC3E}">
        <p14:creationId xmlns:p14="http://schemas.microsoft.com/office/powerpoint/2010/main" val="1096805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" name="任意多边形 2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" y="698041"/>
            <a:ext cx="1277084" cy="3909692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385232" y="696502"/>
            <a:ext cx="7758770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 userDrawn="1"/>
        </p:nvSpPr>
        <p:spPr>
          <a:xfrm>
            <a:off x="340563" y="3006093"/>
            <a:ext cx="855456" cy="283369"/>
          </a:xfrm>
          <a:prstGeom prst="rect">
            <a:avLst/>
          </a:prstGeom>
          <a:solidFill>
            <a:srgbClr val="007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grpSp>
        <p:nvGrpSpPr>
          <p:cNvPr id="12" name="组合 9"/>
          <p:cNvGrpSpPr/>
          <p:nvPr userDrawn="1"/>
        </p:nvGrpSpPr>
        <p:grpSpPr>
          <a:xfrm>
            <a:off x="-6909" y="1483705"/>
            <a:ext cx="1331218" cy="2353790"/>
            <a:chOff x="0" y="1675097"/>
            <a:chExt cx="1774726" cy="3138386"/>
          </a:xfrm>
        </p:grpSpPr>
        <p:sp>
          <p:nvSpPr>
            <p:cNvPr id="17" name="矩形 16"/>
            <p:cNvSpPr/>
            <p:nvPr/>
          </p:nvSpPr>
          <p:spPr>
            <a:xfrm>
              <a:off x="0" y="1675097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2351972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0" y="3028847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0" y="3705722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grpSp>
          <p:nvGrpSpPr>
            <p:cNvPr id="14" name="组合 28"/>
            <p:cNvGrpSpPr/>
            <p:nvPr/>
          </p:nvGrpSpPr>
          <p:grpSpPr>
            <a:xfrm>
              <a:off x="0" y="4382597"/>
              <a:ext cx="1774726" cy="430886"/>
              <a:chOff x="0" y="1675097"/>
              <a:chExt cx="1774726" cy="43088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0" y="1675097"/>
                <a:ext cx="419100" cy="377190"/>
              </a:xfrm>
              <a:prstGeom prst="rect">
                <a:avLst/>
              </a:prstGeom>
              <a:solidFill>
                <a:srgbClr val="007F8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  <p:sp>
            <p:nvSpPr>
              <p:cNvPr id="31" name="TextBox 86">
                <a:hlinkClick r:id="" action="ppaction://noaction"/>
              </p:cNvPr>
              <p:cNvSpPr txBox="1"/>
              <p:nvPr/>
            </p:nvSpPr>
            <p:spPr>
              <a:xfrm>
                <a:off x="419244" y="1675097"/>
                <a:ext cx="1355482" cy="430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500" dirty="0">
                    <a:solidFill>
                      <a:prstClr val="black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应用发展</a:t>
                </a:r>
              </a:p>
            </p:txBody>
          </p:sp>
        </p:grpSp>
      </p:grpSp>
      <p:sp>
        <p:nvSpPr>
          <p:cNvPr id="32" name="TextBox 34"/>
          <p:cNvSpPr txBox="1"/>
          <p:nvPr userDrawn="1"/>
        </p:nvSpPr>
        <p:spPr>
          <a:xfrm>
            <a:off x="-188058" y="1448983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3" name="TextBox 73"/>
          <p:cNvSpPr txBox="1"/>
          <p:nvPr userDrawn="1"/>
        </p:nvSpPr>
        <p:spPr>
          <a:xfrm>
            <a:off x="-188058" y="1956641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77"/>
          <p:cNvSpPr txBox="1"/>
          <p:nvPr userDrawn="1"/>
        </p:nvSpPr>
        <p:spPr>
          <a:xfrm>
            <a:off x="-188058" y="2464297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7" name="TextBox 81"/>
          <p:cNvSpPr txBox="1"/>
          <p:nvPr userDrawn="1"/>
        </p:nvSpPr>
        <p:spPr>
          <a:xfrm>
            <a:off x="-188058" y="2971954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38" name="TextBox 85"/>
          <p:cNvSpPr txBox="1"/>
          <p:nvPr userDrawn="1"/>
        </p:nvSpPr>
        <p:spPr>
          <a:xfrm>
            <a:off x="-188058" y="3479610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7" name="TextBox 35">
            <a:hlinkClick r:id="" action="ppaction://noaction"/>
          </p:cNvPr>
          <p:cNvSpPr txBox="1"/>
          <p:nvPr userDrawn="1"/>
        </p:nvSpPr>
        <p:spPr>
          <a:xfrm>
            <a:off x="307564" y="1483706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研究对象</a:t>
            </a:r>
          </a:p>
        </p:txBody>
      </p:sp>
      <p:sp>
        <p:nvSpPr>
          <p:cNvPr id="11" name="TextBox 74">
            <a:hlinkClick r:id="" action="ppaction://noaction"/>
          </p:cNvPr>
          <p:cNvSpPr txBox="1"/>
          <p:nvPr userDrawn="1"/>
        </p:nvSpPr>
        <p:spPr>
          <a:xfrm>
            <a:off x="307564" y="1991362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系统组成</a:t>
            </a:r>
          </a:p>
        </p:txBody>
      </p:sp>
      <p:sp>
        <p:nvSpPr>
          <p:cNvPr id="9" name="TextBox 78">
            <a:hlinkClick r:id="" action="ppaction://noaction"/>
          </p:cNvPr>
          <p:cNvSpPr txBox="1"/>
          <p:nvPr userDrawn="1"/>
        </p:nvSpPr>
        <p:spPr>
          <a:xfrm>
            <a:off x="307564" y="2499018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</a:p>
        </p:txBody>
      </p:sp>
      <p:sp>
        <p:nvSpPr>
          <p:cNvPr id="13" name="TextBox 82">
            <a:hlinkClick r:id="" action="ppaction://noaction"/>
          </p:cNvPr>
          <p:cNvSpPr txBox="1"/>
          <p:nvPr userDrawn="1"/>
        </p:nvSpPr>
        <p:spPr>
          <a:xfrm>
            <a:off x="307564" y="3006675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系统特点</a:t>
            </a:r>
          </a:p>
        </p:txBody>
      </p:sp>
    </p:spTree>
    <p:extLst>
      <p:ext uri="{BB962C8B-B14F-4D97-AF65-F5344CB8AC3E}">
        <p14:creationId xmlns:p14="http://schemas.microsoft.com/office/powerpoint/2010/main" val="3745683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5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2"/>
          <p:cNvGrpSpPr/>
          <p:nvPr userDrawn="1"/>
        </p:nvGrpSpPr>
        <p:grpSpPr>
          <a:xfrm>
            <a:off x="-7937" y="-17859"/>
            <a:ext cx="9161223" cy="170259"/>
            <a:chOff x="-12" y="7780"/>
            <a:chExt cx="14426" cy="268"/>
          </a:xfrm>
        </p:grpSpPr>
        <p:sp>
          <p:nvSpPr>
            <p:cNvPr id="3" name="任意多边形 2"/>
            <p:cNvSpPr/>
            <p:nvPr/>
          </p:nvSpPr>
          <p:spPr>
            <a:xfrm>
              <a:off x="-12" y="7780"/>
              <a:ext cx="735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6830" y="7780"/>
              <a:ext cx="7584" cy="268"/>
            </a:xfrm>
            <a:custGeom>
              <a:avLst/>
              <a:gdLst>
                <a:gd name="connsiteX0" fmla="*/ 0 w 10334"/>
                <a:gd name="connsiteY0" fmla="*/ 0 h 393"/>
                <a:gd name="connsiteX1" fmla="*/ 9644 w 10334"/>
                <a:gd name="connsiteY1" fmla="*/ 4 h 393"/>
                <a:gd name="connsiteX2" fmla="*/ 10334 w 10334"/>
                <a:gd name="connsiteY2" fmla="*/ 393 h 393"/>
                <a:gd name="connsiteX3" fmla="*/ 0 w 10334"/>
                <a:gd name="connsiteY3" fmla="*/ 393 h 393"/>
                <a:gd name="connsiteX4" fmla="*/ 0 w 10334"/>
                <a:gd name="connsiteY4" fmla="*/ 0 h 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34" h="393">
                  <a:moveTo>
                    <a:pt x="0" y="0"/>
                  </a:moveTo>
                  <a:lnTo>
                    <a:pt x="9644" y="4"/>
                  </a:lnTo>
                  <a:lnTo>
                    <a:pt x="10334" y="393"/>
                  </a:lnTo>
                  <a:lnTo>
                    <a:pt x="0" y="3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013" noProof="1">
                <a:solidFill>
                  <a:prstClr val="white"/>
                </a:solidFill>
              </a:endParaRPr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-7937" y="4872040"/>
            <a:ext cx="9158049" cy="275035"/>
          </a:xfrm>
          <a:prstGeom prst="rect">
            <a:avLst/>
          </a:prstGeom>
          <a:solidFill>
            <a:srgbClr val="005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6" name="任意多边形 5"/>
          <p:cNvSpPr/>
          <p:nvPr userDrawn="1"/>
        </p:nvSpPr>
        <p:spPr>
          <a:xfrm rot="10800000" flipH="1">
            <a:off x="-7937" y="4870850"/>
            <a:ext cx="4297251" cy="107156"/>
          </a:xfrm>
          <a:custGeom>
            <a:avLst/>
            <a:gdLst>
              <a:gd name="connsiteX0" fmla="*/ 0 w 10334"/>
              <a:gd name="connsiteY0" fmla="*/ 0 h 393"/>
              <a:gd name="connsiteX1" fmla="*/ 9644 w 10334"/>
              <a:gd name="connsiteY1" fmla="*/ 4 h 393"/>
              <a:gd name="connsiteX2" fmla="*/ 10334 w 10334"/>
              <a:gd name="connsiteY2" fmla="*/ 393 h 393"/>
              <a:gd name="connsiteX3" fmla="*/ 0 w 10334"/>
              <a:gd name="connsiteY3" fmla="*/ 393 h 393"/>
              <a:gd name="connsiteX4" fmla="*/ 0 w 10334"/>
              <a:gd name="connsiteY4" fmla="*/ 0 h 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4" h="393">
                <a:moveTo>
                  <a:pt x="0" y="0"/>
                </a:moveTo>
                <a:lnTo>
                  <a:pt x="9644" y="4"/>
                </a:lnTo>
                <a:lnTo>
                  <a:pt x="10334" y="393"/>
                </a:lnTo>
                <a:lnTo>
                  <a:pt x="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008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013" noProof="1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" y="698041"/>
            <a:ext cx="1277084" cy="3909692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385232" y="696502"/>
            <a:ext cx="7758770" cy="3911231"/>
          </a:xfrm>
          <a:prstGeom prst="rect">
            <a:avLst/>
          </a:prstGeom>
          <a:solidFill>
            <a:srgbClr val="F9F9F9"/>
          </a:solidFill>
          <a:ln w="9525">
            <a:solidFill>
              <a:srgbClr val="E2E2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矩形 39"/>
          <p:cNvSpPr/>
          <p:nvPr userDrawn="1"/>
        </p:nvSpPr>
        <p:spPr>
          <a:xfrm>
            <a:off x="340563" y="3514249"/>
            <a:ext cx="855456" cy="282893"/>
          </a:xfrm>
          <a:prstGeom prst="rect">
            <a:avLst/>
          </a:prstGeom>
          <a:solidFill>
            <a:srgbClr val="007F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white">
                  <a:lumMod val="95000"/>
                </a:prstClr>
              </a:solidFill>
            </a:endParaRPr>
          </a:p>
        </p:txBody>
      </p:sp>
      <p:grpSp>
        <p:nvGrpSpPr>
          <p:cNvPr id="13" name="组合 9"/>
          <p:cNvGrpSpPr/>
          <p:nvPr userDrawn="1"/>
        </p:nvGrpSpPr>
        <p:grpSpPr>
          <a:xfrm>
            <a:off x="-6910" y="1483705"/>
            <a:ext cx="315319" cy="2313518"/>
            <a:chOff x="0" y="1675097"/>
            <a:chExt cx="420370" cy="3084690"/>
          </a:xfrm>
        </p:grpSpPr>
        <p:sp>
          <p:nvSpPr>
            <p:cNvPr id="17" name="矩形 16"/>
            <p:cNvSpPr/>
            <p:nvPr/>
          </p:nvSpPr>
          <p:spPr>
            <a:xfrm>
              <a:off x="0" y="1675097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0" y="2351972"/>
              <a:ext cx="42037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0" y="3028847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0" y="3705722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0" y="4382597"/>
              <a:ext cx="419100" cy="377190"/>
            </a:xfrm>
            <a:prstGeom prst="rect">
              <a:avLst/>
            </a:prstGeom>
            <a:solidFill>
              <a:srgbClr val="007F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>
                    <a:lumMod val="95000"/>
                  </a:prstClr>
                </a:solidFill>
              </a:endParaRPr>
            </a:p>
          </p:txBody>
        </p:sp>
      </p:grpSp>
      <p:sp>
        <p:nvSpPr>
          <p:cNvPr id="32" name="TextBox 34"/>
          <p:cNvSpPr txBox="1"/>
          <p:nvPr userDrawn="1"/>
        </p:nvSpPr>
        <p:spPr>
          <a:xfrm>
            <a:off x="-188058" y="1448983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3" name="TextBox 73"/>
          <p:cNvSpPr txBox="1"/>
          <p:nvPr userDrawn="1"/>
        </p:nvSpPr>
        <p:spPr>
          <a:xfrm>
            <a:off x="-188058" y="1956641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5" name="TextBox 77"/>
          <p:cNvSpPr txBox="1"/>
          <p:nvPr userDrawn="1"/>
        </p:nvSpPr>
        <p:spPr>
          <a:xfrm>
            <a:off x="-188058" y="2464297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7" name="TextBox 81"/>
          <p:cNvSpPr txBox="1"/>
          <p:nvPr userDrawn="1"/>
        </p:nvSpPr>
        <p:spPr>
          <a:xfrm>
            <a:off x="-188058" y="2971954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38" name="TextBox 85"/>
          <p:cNvSpPr txBox="1"/>
          <p:nvPr userDrawn="1"/>
        </p:nvSpPr>
        <p:spPr>
          <a:xfrm>
            <a:off x="-188058" y="3479610"/>
            <a:ext cx="675178" cy="3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25" b="1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</a:p>
        </p:txBody>
      </p:sp>
      <p:sp>
        <p:nvSpPr>
          <p:cNvPr id="7" name="TextBox 35">
            <a:hlinkClick r:id="" action="ppaction://noaction"/>
          </p:cNvPr>
          <p:cNvSpPr txBox="1"/>
          <p:nvPr userDrawn="1"/>
        </p:nvSpPr>
        <p:spPr>
          <a:xfrm>
            <a:off x="307564" y="1483706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研究对象</a:t>
            </a:r>
          </a:p>
        </p:txBody>
      </p:sp>
      <p:sp>
        <p:nvSpPr>
          <p:cNvPr id="11" name="TextBox 74">
            <a:hlinkClick r:id="" action="ppaction://noaction"/>
          </p:cNvPr>
          <p:cNvSpPr txBox="1"/>
          <p:nvPr userDrawn="1"/>
        </p:nvSpPr>
        <p:spPr>
          <a:xfrm>
            <a:off x="307564" y="1991362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系统组成</a:t>
            </a:r>
          </a:p>
        </p:txBody>
      </p:sp>
      <p:sp>
        <p:nvSpPr>
          <p:cNvPr id="9" name="TextBox 78">
            <a:hlinkClick r:id="" action="ppaction://noaction"/>
          </p:cNvPr>
          <p:cNvSpPr txBox="1"/>
          <p:nvPr userDrawn="1"/>
        </p:nvSpPr>
        <p:spPr>
          <a:xfrm>
            <a:off x="307564" y="2499018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工作原理</a:t>
            </a:r>
          </a:p>
        </p:txBody>
      </p:sp>
      <p:sp>
        <p:nvSpPr>
          <p:cNvPr id="12" name="TextBox 82">
            <a:hlinkClick r:id="" action="ppaction://noaction"/>
          </p:cNvPr>
          <p:cNvSpPr txBox="1"/>
          <p:nvPr userDrawn="1"/>
        </p:nvSpPr>
        <p:spPr>
          <a:xfrm>
            <a:off x="307564" y="3006675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系统特点</a:t>
            </a:r>
          </a:p>
        </p:txBody>
      </p:sp>
      <p:sp>
        <p:nvSpPr>
          <p:cNvPr id="14" name="TextBox 86">
            <a:hlinkClick r:id="" action="ppaction://noaction"/>
          </p:cNvPr>
          <p:cNvSpPr txBox="1"/>
          <p:nvPr userDrawn="1"/>
        </p:nvSpPr>
        <p:spPr>
          <a:xfrm>
            <a:off x="307564" y="3514331"/>
            <a:ext cx="101674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应用发展</a:t>
            </a:r>
          </a:p>
        </p:txBody>
      </p:sp>
    </p:spTree>
    <p:extLst>
      <p:ext uri="{BB962C8B-B14F-4D97-AF65-F5344CB8AC3E}">
        <p14:creationId xmlns:p14="http://schemas.microsoft.com/office/powerpoint/2010/main" val="1565221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202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28588" indent="-126206" algn="l" defTabSz="514350" rtl="0" fontAlgn="base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6206" algn="l" defTabSz="514350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6206" algn="l" defTabSz="514350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6206" algn="l" defTabSz="514350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6206" algn="l" defTabSz="514350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415415" indent="-126683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6683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6683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416" indent="-126683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003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178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829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007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28588" indent="-126206" algn="l" defTabSz="514350" rtl="0" fontAlgn="base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6206" algn="l" defTabSz="514350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6206" algn="l" defTabSz="514350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6206" algn="l" defTabSz="514350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6206" algn="l" defTabSz="514350" rtl="0" fontAlgn="base">
        <a:lnSpc>
          <a:spcPct val="90000"/>
        </a:lnSpc>
        <a:spcBef>
          <a:spcPts val="281"/>
        </a:spcBef>
        <a:spcAft>
          <a:spcPct val="0"/>
        </a:spcAft>
        <a:buFont typeface="Arial" panose="020B0604020202020204" pitchFamily="34" charset="0"/>
        <a:buChar char="•"/>
        <a:defRPr sz="975" kern="1200">
          <a:solidFill>
            <a:schemeClr val="tx1"/>
          </a:solidFill>
          <a:latin typeface="+mn-lt"/>
          <a:ea typeface="+mn-ea"/>
          <a:cs typeface="+mn-cs"/>
        </a:defRPr>
      </a:lvl5pPr>
      <a:lvl6pPr marL="1415415" indent="-126683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6683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6683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416" indent="-126683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003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178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8829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yefulpresentations.co.uk/" TargetMode="External"/><Relationship Id="rId2" Type="http://schemas.openxmlformats.org/officeDocument/2006/relationships/hyperlink" Target="mailto:info@eyefulpresentations.co.uk" TargetMode="Externa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slide" Target="slide3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slideLayout" Target="../slideLayouts/slideLayout3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31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10" Type="http://schemas.openxmlformats.org/officeDocument/2006/relationships/slideLayout" Target="../slideLayouts/slideLayout3.xml"/><Relationship Id="rId4" Type="http://schemas.openxmlformats.org/officeDocument/2006/relationships/tags" Target="../tags/tag27.xml"/><Relationship Id="rId9" Type="http://schemas.openxmlformats.org/officeDocument/2006/relationships/tags" Target="../tags/tag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baike.baidu.com/view/1807356.htm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4888" y="65088"/>
            <a:ext cx="8139112" cy="5969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 altLang="zh-CN" smtClean="0"/>
              <a:t>                                                                                      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004888" y="1851670"/>
            <a:ext cx="7527552" cy="707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6" tIns="45718" rIns="91436" bIns="45718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项目六 建设工程监理合同管理</a:t>
            </a:r>
            <a:endParaRPr lang="en-US" altLang="zh-CN" sz="40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25400" stA="30000" endPos="30000" dist="50800" dir="5400000" sy="-10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0950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/>
          <a:lstStyle/>
          <a:p>
            <a:r>
              <a:rPr lang="zh-CN" altLang="zh-CN" dirty="0"/>
              <a:t>二、监理合同的履行</a:t>
            </a:r>
          </a:p>
          <a:p>
            <a:r>
              <a:rPr lang="zh-CN" altLang="zh-CN" dirty="0"/>
              <a:t>委托人与监理人，应当依据法律和合同的规定，全面地、实际地、履行委托监理合同的义务，从而确保相对人的权利得以实现，以利于委托监理的建设工程项目按期、按质、按量地交工，从而实现当事人订立合同的目标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339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627063"/>
            <a:ext cx="8115300" cy="3984625"/>
          </a:xfrm>
          <a:prstGeom prst="rect">
            <a:avLst/>
          </a:prstGeom>
        </p:spPr>
        <p:txBody>
          <a:bodyPr/>
          <a:lstStyle/>
          <a:p>
            <a:r>
              <a:rPr lang="zh-CN" altLang="zh-CN" dirty="0"/>
              <a:t>三、双方的义务</a:t>
            </a:r>
          </a:p>
          <a:p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183234"/>
              </p:ext>
            </p:extLst>
          </p:nvPr>
        </p:nvGraphicFramePr>
        <p:xfrm>
          <a:off x="2267744" y="1059582"/>
          <a:ext cx="4104456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0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委托人的义务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）告知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）提供资料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）提供工作条件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）委托人代表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）委托人意见或要求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）答复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zh-CN" altLang="zh-CN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）支付</a:t>
                      </a:r>
                    </a:p>
                    <a:p>
                      <a:endParaRPr lang="zh-CN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7300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/>
          <a:lstStyle/>
          <a:p>
            <a:r>
              <a:rPr lang="zh-CN" altLang="zh-CN" dirty="0"/>
              <a:t>监理人的义务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 监理的范围和工作内容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 监理与相关服务依据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）项目监理机构和人员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4</a:t>
            </a:r>
            <a:r>
              <a:rPr lang="zh-CN" altLang="zh-CN" dirty="0"/>
              <a:t>）履行职责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5</a:t>
            </a:r>
            <a:r>
              <a:rPr lang="zh-CN" altLang="zh-CN" dirty="0"/>
              <a:t>）提交报告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6</a:t>
            </a:r>
            <a:r>
              <a:rPr lang="zh-CN" altLang="zh-CN" dirty="0"/>
              <a:t>）文件资料</a:t>
            </a:r>
          </a:p>
          <a:p>
            <a:r>
              <a:rPr lang="zh-CN" altLang="zh-CN" dirty="0"/>
              <a:t>（</a:t>
            </a:r>
            <a:r>
              <a:rPr lang="en-US" altLang="zh-CN" dirty="0"/>
              <a:t>7</a:t>
            </a:r>
            <a:r>
              <a:rPr lang="zh-CN" altLang="zh-CN" dirty="0"/>
              <a:t>）使用委托人的财产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6301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四、</a:t>
            </a:r>
            <a:r>
              <a:rPr lang="zh-CN" altLang="zh-CN" dirty="0" smtClean="0"/>
              <a:t>监理</a:t>
            </a:r>
            <a:r>
              <a:rPr lang="zh-CN" altLang="zh-CN" dirty="0"/>
              <a:t>合同的变更与</a:t>
            </a:r>
            <a:r>
              <a:rPr lang="zh-CN" altLang="zh-CN" dirty="0" smtClean="0"/>
              <a:t>终止</a:t>
            </a:r>
            <a:endParaRPr lang="en-US" altLang="zh-CN" dirty="0" smtClean="0"/>
          </a:p>
          <a:p>
            <a:r>
              <a:rPr lang="zh-CN" altLang="zh-CN" dirty="0"/>
              <a:t>委托人和监理人的任何一方提出变更请求时，双方经协商一致后可进行变更。除不可抗力外，因非监理人原因导致监理人履行合同期限延长、内容增加时，监理人应当将此情况与可能产生的影响及时通知委托人。增加的监理工作时间、工作内容应视为附加工作。附加工作酬金的确定方法在专用条件中约定。</a:t>
            </a:r>
          </a:p>
          <a:p>
            <a:pPr lvl="0"/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6186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/>
          <a:lstStyle/>
          <a:p>
            <a:r>
              <a:rPr lang="zh-CN" altLang="zh-CN" dirty="0"/>
              <a:t>当以下条件全部满足时，监理合同合同即告终止：</a:t>
            </a:r>
          </a:p>
          <a:p>
            <a:r>
              <a:rPr lang="en-US" altLang="zh-CN" dirty="0"/>
              <a:t>   </a:t>
            </a: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）监理人完成本合同约定的全部工作；</a:t>
            </a:r>
          </a:p>
          <a:p>
            <a:r>
              <a:rPr lang="en-US" altLang="zh-CN" dirty="0"/>
              <a:t>   </a:t>
            </a:r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）委托人与监理人结清并支付全部酬金。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9837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/>
          <a:lstStyle/>
          <a:p>
            <a:r>
              <a:rPr lang="zh-CN" altLang="zh-CN" dirty="0"/>
              <a:t>五、订立监理合同需注意的问题</a:t>
            </a:r>
          </a:p>
          <a:p>
            <a:r>
              <a:rPr lang="en-US" altLang="zh-CN" dirty="0"/>
              <a:t> 1.</a:t>
            </a:r>
            <a:r>
              <a:rPr lang="zh-CN" altLang="zh-CN" dirty="0"/>
              <a:t>坚持按法定程序签订</a:t>
            </a:r>
            <a:r>
              <a:rPr lang="zh-CN" altLang="zh-CN" dirty="0" smtClean="0"/>
              <a:t>合同</a:t>
            </a:r>
            <a:endParaRPr lang="en-US" altLang="zh-CN" dirty="0" smtClean="0"/>
          </a:p>
          <a:p>
            <a:r>
              <a:rPr lang="zh-CN" altLang="zh-CN" dirty="0"/>
              <a:t>合同中的表述应做到文字简洁、清晰、严密，以保证意思表达准确。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4251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3825"/>
            <a:ext cx="8115300" cy="4826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sz="4000" dirty="0"/>
              <a:t>任务三 学习建设工程监理</a:t>
            </a:r>
            <a:r>
              <a:rPr lang="zh-CN" altLang="en-US" sz="4000" dirty="0" smtClean="0"/>
              <a:t>合同</a:t>
            </a:r>
            <a:r>
              <a:rPr lang="zh-CN" altLang="en-US" sz="4000" dirty="0"/>
              <a:t>管理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一、</a:t>
            </a:r>
            <a:r>
              <a:rPr lang="zh-CN" altLang="zh-CN" dirty="0" smtClean="0"/>
              <a:t>委托人</a:t>
            </a:r>
            <a:r>
              <a:rPr lang="zh-CN" altLang="zh-CN" dirty="0"/>
              <a:t>对监理</a:t>
            </a:r>
            <a:r>
              <a:rPr lang="zh-CN" altLang="zh-CN" dirty="0" smtClean="0"/>
              <a:t>合同管理</a:t>
            </a:r>
            <a:endParaRPr lang="en-US" altLang="zh-CN" dirty="0" smtClean="0"/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严格</a:t>
            </a:r>
            <a:r>
              <a:rPr lang="zh-CN" altLang="zh-CN" dirty="0"/>
              <a:t>按照监理合同的规定履行义务</a:t>
            </a:r>
            <a:r>
              <a:rPr lang="zh-CN" altLang="zh-CN" dirty="0" smtClean="0"/>
              <a:t>。</a:t>
            </a:r>
            <a:endParaRPr lang="zh-CN" altLang="zh-CN" dirty="0"/>
          </a:p>
          <a:p>
            <a:pPr lvl="0"/>
            <a:r>
              <a:rPr lang="zh-CN" altLang="zh-CN" dirty="0"/>
              <a:t>按照监理合同的规定行使权力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/>
              <a:t>委托人的档案管理。</a:t>
            </a:r>
          </a:p>
          <a:p>
            <a:pPr lvl="0"/>
            <a:endParaRPr lang="zh-CN" altLang="zh-CN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二、</a:t>
            </a:r>
            <a:r>
              <a:rPr lang="zh-CN" altLang="zh-CN" dirty="0" smtClean="0"/>
              <a:t>监理</a:t>
            </a:r>
            <a:r>
              <a:rPr lang="zh-CN" altLang="zh-CN" dirty="0"/>
              <a:t>人对监理</a:t>
            </a:r>
            <a:r>
              <a:rPr lang="zh-CN" altLang="zh-CN" dirty="0" smtClean="0"/>
              <a:t>合同管理</a:t>
            </a:r>
            <a:endParaRPr lang="zh-CN" altLang="zh-CN" dirty="0"/>
          </a:p>
          <a:p>
            <a:r>
              <a:rPr lang="en-US" altLang="zh-CN" dirty="0"/>
              <a:t>1.</a:t>
            </a:r>
            <a:r>
              <a:rPr lang="zh-CN" altLang="zh-CN" dirty="0"/>
              <a:t>确定项目总监理工程师，成立项目监理机构。</a:t>
            </a:r>
          </a:p>
          <a:p>
            <a:pPr lvl="0"/>
            <a:r>
              <a:rPr lang="zh-CN" altLang="zh-CN" dirty="0"/>
              <a:t>进一步熟悉情况，收集有关资料，为开展接下来的监理工作准备。</a:t>
            </a:r>
          </a:p>
          <a:p>
            <a:pPr lvl="0"/>
            <a:r>
              <a:rPr lang="zh-CN" altLang="zh-CN" dirty="0"/>
              <a:t>制定工程项目监理规划。</a:t>
            </a:r>
          </a:p>
          <a:p>
            <a:pPr lvl="0"/>
            <a:r>
              <a:rPr lang="zh-CN" altLang="zh-CN" dirty="0"/>
              <a:t>制定各专业监理工作计划或实施细则。</a:t>
            </a:r>
          </a:p>
          <a:p>
            <a:pPr lvl="0"/>
            <a:r>
              <a:rPr lang="zh-CN" altLang="zh-CN" dirty="0"/>
              <a:t>根据制订的监理工作计划和运行制度，实现监理工作的规范化。</a:t>
            </a:r>
          </a:p>
          <a:p>
            <a:r>
              <a:rPr lang="zh-CN" altLang="zh-CN" dirty="0"/>
              <a:t>监理工作总结归档。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528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0">
            <a:hlinkClick r:id="rId2"/>
          </p:cNvPr>
          <p:cNvSpPr>
            <a:spLocks noChangeArrowheads="1"/>
          </p:cNvSpPr>
          <p:nvPr/>
        </p:nvSpPr>
        <p:spPr bwMode="auto">
          <a:xfrm>
            <a:off x="6515623" y="2878023"/>
            <a:ext cx="333008" cy="392906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Oval 61">
            <a:hlinkClick r:id="rId3"/>
          </p:cNvPr>
          <p:cNvSpPr>
            <a:spLocks noChangeArrowheads="1"/>
          </p:cNvSpPr>
          <p:nvPr/>
        </p:nvSpPr>
        <p:spPr bwMode="auto">
          <a:xfrm>
            <a:off x="6524594" y="3484346"/>
            <a:ext cx="315065" cy="391121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Line 33"/>
          <p:cNvSpPr>
            <a:spLocks noChangeShapeType="1"/>
          </p:cNvSpPr>
          <p:nvPr/>
        </p:nvSpPr>
        <p:spPr bwMode="auto">
          <a:xfrm flipV="1">
            <a:off x="7108497" y="2063632"/>
            <a:ext cx="1190" cy="2025254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" y="3756703"/>
            <a:ext cx="3482249" cy="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Line 19"/>
          <p:cNvSpPr>
            <a:spLocks noChangeShapeType="1"/>
          </p:cNvSpPr>
          <p:nvPr/>
        </p:nvSpPr>
        <p:spPr bwMode="auto">
          <a:xfrm flipH="1">
            <a:off x="3482250" y="2865520"/>
            <a:ext cx="150019" cy="891183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>
            <a:off x="4391885" y="2731573"/>
            <a:ext cx="5954" cy="1354634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Oval 22"/>
          <p:cNvSpPr>
            <a:spLocks noChangeArrowheads="1"/>
          </p:cNvSpPr>
          <p:nvPr/>
        </p:nvSpPr>
        <p:spPr bwMode="auto">
          <a:xfrm>
            <a:off x="6448632" y="897564"/>
            <a:ext cx="1201115" cy="1166069"/>
          </a:xfrm>
          <a:prstGeom prst="ellipse">
            <a:avLst/>
          </a:prstGeom>
          <a:noFill/>
          <a:ln w="33338">
            <a:solidFill>
              <a:srgbClr val="FFFFFF"/>
            </a:solidFill>
            <a:miter lim="800000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 sz="15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905990" y="2863732"/>
            <a:ext cx="735806" cy="149126"/>
          </a:xfrm>
          <a:custGeom>
            <a:avLst/>
            <a:gdLst>
              <a:gd name="T0" fmla="*/ 0 w 618"/>
              <a:gd name="T1" fmla="*/ 167 h 167"/>
              <a:gd name="T2" fmla="*/ 616 w 618"/>
              <a:gd name="T3" fmla="*/ 20 h 167"/>
              <a:gd name="T4" fmla="*/ 618 w 618"/>
              <a:gd name="T5" fmla="*/ 0 h 167"/>
              <a:gd name="T6" fmla="*/ 2 w 618"/>
              <a:gd name="T7" fmla="*/ 153 h 167"/>
              <a:gd name="T8" fmla="*/ 0 60000 65536"/>
              <a:gd name="T9" fmla="*/ 0 60000 65536"/>
              <a:gd name="T10" fmla="*/ 0 60000 65536"/>
              <a:gd name="T11" fmla="*/ 0 60000 65536"/>
              <a:gd name="T12" fmla="*/ 0 w 618"/>
              <a:gd name="T13" fmla="*/ 0 h 167"/>
              <a:gd name="T14" fmla="*/ 618 w 618"/>
              <a:gd name="T15" fmla="*/ 167 h 1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8" h="167">
                <a:moveTo>
                  <a:pt x="0" y="167"/>
                </a:moveTo>
                <a:lnTo>
                  <a:pt x="616" y="20"/>
                </a:lnTo>
                <a:lnTo>
                  <a:pt x="618" y="0"/>
                </a:lnTo>
                <a:lnTo>
                  <a:pt x="2" y="153"/>
                </a:lnTo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Freeform 13"/>
          <p:cNvSpPr/>
          <p:nvPr/>
        </p:nvSpPr>
        <p:spPr bwMode="auto">
          <a:xfrm>
            <a:off x="3617980" y="2654780"/>
            <a:ext cx="1175147" cy="232172"/>
          </a:xfrm>
          <a:custGeom>
            <a:avLst/>
            <a:gdLst>
              <a:gd name="T0" fmla="*/ 0 w 987"/>
              <a:gd name="T1" fmla="*/ 260 h 260"/>
              <a:gd name="T2" fmla="*/ 985 w 987"/>
              <a:gd name="T3" fmla="*/ 19 h 260"/>
              <a:gd name="T4" fmla="*/ 987 w 987"/>
              <a:gd name="T5" fmla="*/ 0 h 260"/>
              <a:gd name="T6" fmla="*/ 8 w 987"/>
              <a:gd name="T7" fmla="*/ 238 h 260"/>
              <a:gd name="T8" fmla="*/ 0 60000 65536"/>
              <a:gd name="T9" fmla="*/ 0 60000 65536"/>
              <a:gd name="T10" fmla="*/ 0 60000 65536"/>
              <a:gd name="T11" fmla="*/ 0 60000 65536"/>
              <a:gd name="T12" fmla="*/ 0 w 987"/>
              <a:gd name="T13" fmla="*/ 0 h 260"/>
              <a:gd name="T14" fmla="*/ 987 w 987"/>
              <a:gd name="T15" fmla="*/ 260 h 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7" h="260">
                <a:moveTo>
                  <a:pt x="0" y="260"/>
                </a:moveTo>
                <a:lnTo>
                  <a:pt x="985" y="19"/>
                </a:lnTo>
                <a:lnTo>
                  <a:pt x="987" y="0"/>
                </a:lnTo>
                <a:lnTo>
                  <a:pt x="8" y="238"/>
                </a:lnTo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Freeform 15"/>
          <p:cNvSpPr/>
          <p:nvPr/>
        </p:nvSpPr>
        <p:spPr bwMode="auto">
          <a:xfrm>
            <a:off x="2985762" y="1519815"/>
            <a:ext cx="1906190" cy="634008"/>
          </a:xfrm>
          <a:custGeom>
            <a:avLst/>
            <a:gdLst>
              <a:gd name="T0" fmla="*/ 1002 w 1002"/>
              <a:gd name="T1" fmla="*/ 3 h 396"/>
              <a:gd name="T2" fmla="*/ 997 w 1002"/>
              <a:gd name="T3" fmla="*/ 12 h 396"/>
              <a:gd name="T4" fmla="*/ 993 w 1002"/>
              <a:gd name="T5" fmla="*/ 11 h 396"/>
              <a:gd name="T6" fmla="*/ 982 w 1002"/>
              <a:gd name="T7" fmla="*/ 9 h 396"/>
              <a:gd name="T8" fmla="*/ 967 w 1002"/>
              <a:gd name="T9" fmla="*/ 9 h 396"/>
              <a:gd name="T10" fmla="*/ 953 w 1002"/>
              <a:gd name="T11" fmla="*/ 11 h 396"/>
              <a:gd name="T12" fmla="*/ 939 w 1002"/>
              <a:gd name="T13" fmla="*/ 16 h 396"/>
              <a:gd name="T14" fmla="*/ 424 w 1002"/>
              <a:gd name="T15" fmla="*/ 224 h 396"/>
              <a:gd name="T16" fmla="*/ 376 w 1002"/>
              <a:gd name="T17" fmla="*/ 244 h 396"/>
              <a:gd name="T18" fmla="*/ 1 w 1002"/>
              <a:gd name="T19" fmla="*/ 396 h 396"/>
              <a:gd name="T20" fmla="*/ 0 w 1002"/>
              <a:gd name="T21" fmla="*/ 390 h 396"/>
              <a:gd name="T22" fmla="*/ 377 w 1002"/>
              <a:gd name="T23" fmla="*/ 237 h 396"/>
              <a:gd name="T24" fmla="*/ 424 w 1002"/>
              <a:gd name="T25" fmla="*/ 218 h 396"/>
              <a:gd name="T26" fmla="*/ 938 w 1002"/>
              <a:gd name="T27" fmla="*/ 8 h 396"/>
              <a:gd name="T28" fmla="*/ 954 w 1002"/>
              <a:gd name="T29" fmla="*/ 3 h 396"/>
              <a:gd name="T30" fmla="*/ 971 w 1002"/>
              <a:gd name="T31" fmla="*/ 1 h 396"/>
              <a:gd name="T32" fmla="*/ 987 w 1002"/>
              <a:gd name="T33" fmla="*/ 0 h 396"/>
              <a:gd name="T34" fmla="*/ 1000 w 1002"/>
              <a:gd name="T35" fmla="*/ 3 h 396"/>
              <a:gd name="T36" fmla="*/ 1002 w 1002"/>
              <a:gd name="T37" fmla="*/ 3 h 3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002"/>
              <a:gd name="T58" fmla="*/ 0 h 396"/>
              <a:gd name="T59" fmla="*/ 1002 w 1002"/>
              <a:gd name="T60" fmla="*/ 396 h 39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002" h="396">
                <a:moveTo>
                  <a:pt x="1002" y="3"/>
                </a:moveTo>
                <a:cubicBezTo>
                  <a:pt x="997" y="12"/>
                  <a:pt x="997" y="12"/>
                  <a:pt x="997" y="12"/>
                </a:cubicBezTo>
                <a:cubicBezTo>
                  <a:pt x="993" y="11"/>
                  <a:pt x="993" y="11"/>
                  <a:pt x="993" y="11"/>
                </a:cubicBezTo>
                <a:cubicBezTo>
                  <a:pt x="990" y="10"/>
                  <a:pt x="986" y="9"/>
                  <a:pt x="982" y="9"/>
                </a:cubicBezTo>
                <a:cubicBezTo>
                  <a:pt x="977" y="9"/>
                  <a:pt x="972" y="9"/>
                  <a:pt x="967" y="9"/>
                </a:cubicBezTo>
                <a:cubicBezTo>
                  <a:pt x="962" y="10"/>
                  <a:pt x="957" y="10"/>
                  <a:pt x="953" y="11"/>
                </a:cubicBezTo>
                <a:cubicBezTo>
                  <a:pt x="948" y="13"/>
                  <a:pt x="943" y="14"/>
                  <a:pt x="939" y="16"/>
                </a:cubicBezTo>
                <a:cubicBezTo>
                  <a:pt x="424" y="224"/>
                  <a:pt x="424" y="224"/>
                  <a:pt x="424" y="224"/>
                </a:cubicBezTo>
                <a:cubicBezTo>
                  <a:pt x="376" y="244"/>
                  <a:pt x="376" y="244"/>
                  <a:pt x="376" y="244"/>
                </a:cubicBezTo>
                <a:cubicBezTo>
                  <a:pt x="1" y="396"/>
                  <a:pt x="1" y="396"/>
                  <a:pt x="1" y="396"/>
                </a:cubicBezTo>
                <a:cubicBezTo>
                  <a:pt x="0" y="390"/>
                  <a:pt x="0" y="390"/>
                  <a:pt x="0" y="390"/>
                </a:cubicBezTo>
                <a:cubicBezTo>
                  <a:pt x="377" y="237"/>
                  <a:pt x="377" y="237"/>
                  <a:pt x="377" y="237"/>
                </a:cubicBezTo>
                <a:cubicBezTo>
                  <a:pt x="424" y="218"/>
                  <a:pt x="424" y="218"/>
                  <a:pt x="424" y="218"/>
                </a:cubicBezTo>
                <a:cubicBezTo>
                  <a:pt x="938" y="8"/>
                  <a:pt x="938" y="8"/>
                  <a:pt x="938" y="8"/>
                </a:cubicBezTo>
                <a:cubicBezTo>
                  <a:pt x="943" y="6"/>
                  <a:pt x="948" y="5"/>
                  <a:pt x="954" y="3"/>
                </a:cubicBezTo>
                <a:cubicBezTo>
                  <a:pt x="959" y="2"/>
                  <a:pt x="965" y="1"/>
                  <a:pt x="971" y="1"/>
                </a:cubicBezTo>
                <a:cubicBezTo>
                  <a:pt x="976" y="0"/>
                  <a:pt x="982" y="0"/>
                  <a:pt x="987" y="0"/>
                </a:cubicBezTo>
                <a:cubicBezTo>
                  <a:pt x="992" y="1"/>
                  <a:pt x="996" y="1"/>
                  <a:pt x="1000" y="3"/>
                </a:cubicBezTo>
                <a:cubicBezTo>
                  <a:pt x="1002" y="3"/>
                  <a:pt x="1002" y="3"/>
                  <a:pt x="1002" y="3"/>
                </a:cubicBezTo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Freeform 16"/>
          <p:cNvSpPr/>
          <p:nvPr/>
        </p:nvSpPr>
        <p:spPr bwMode="auto">
          <a:xfrm>
            <a:off x="2744060" y="2144002"/>
            <a:ext cx="244079" cy="892969"/>
          </a:xfrm>
          <a:custGeom>
            <a:avLst/>
            <a:gdLst>
              <a:gd name="T0" fmla="*/ 128 w 128"/>
              <a:gd name="T1" fmla="*/ 6 h 558"/>
              <a:gd name="T2" fmla="*/ 124 w 128"/>
              <a:gd name="T3" fmla="*/ 7 h 558"/>
              <a:gd name="T4" fmla="*/ 118 w 128"/>
              <a:gd name="T5" fmla="*/ 11 h 558"/>
              <a:gd name="T6" fmla="*/ 112 w 128"/>
              <a:gd name="T7" fmla="*/ 17 h 558"/>
              <a:gd name="T8" fmla="*/ 108 w 128"/>
              <a:gd name="T9" fmla="*/ 24 h 558"/>
              <a:gd name="T10" fmla="*/ 106 w 128"/>
              <a:gd name="T11" fmla="*/ 31 h 558"/>
              <a:gd name="T12" fmla="*/ 64 w 128"/>
              <a:gd name="T13" fmla="*/ 240 h 558"/>
              <a:gd name="T14" fmla="*/ 55 w 128"/>
              <a:gd name="T15" fmla="*/ 287 h 558"/>
              <a:gd name="T16" fmla="*/ 7 w 128"/>
              <a:gd name="T17" fmla="*/ 530 h 558"/>
              <a:gd name="T18" fmla="*/ 6 w 128"/>
              <a:gd name="T19" fmla="*/ 539 h 558"/>
              <a:gd name="T20" fmla="*/ 8 w 128"/>
              <a:gd name="T21" fmla="*/ 545 h 558"/>
              <a:gd name="T22" fmla="*/ 13 w 128"/>
              <a:gd name="T23" fmla="*/ 549 h 558"/>
              <a:gd name="T24" fmla="*/ 19 w 128"/>
              <a:gd name="T25" fmla="*/ 550 h 558"/>
              <a:gd name="T26" fmla="*/ 86 w 128"/>
              <a:gd name="T27" fmla="*/ 535 h 558"/>
              <a:gd name="T28" fmla="*/ 85 w 128"/>
              <a:gd name="T29" fmla="*/ 543 h 558"/>
              <a:gd name="T30" fmla="*/ 17 w 128"/>
              <a:gd name="T31" fmla="*/ 558 h 558"/>
              <a:gd name="T32" fmla="*/ 9 w 128"/>
              <a:gd name="T33" fmla="*/ 557 h 558"/>
              <a:gd name="T34" fmla="*/ 3 w 128"/>
              <a:gd name="T35" fmla="*/ 552 h 558"/>
              <a:gd name="T36" fmla="*/ 0 w 128"/>
              <a:gd name="T37" fmla="*/ 543 h 558"/>
              <a:gd name="T38" fmla="*/ 1 w 128"/>
              <a:gd name="T39" fmla="*/ 531 h 558"/>
              <a:gd name="T40" fmla="*/ 49 w 128"/>
              <a:gd name="T41" fmla="*/ 289 h 558"/>
              <a:gd name="T42" fmla="*/ 58 w 128"/>
              <a:gd name="T43" fmla="*/ 242 h 558"/>
              <a:gd name="T44" fmla="*/ 100 w 128"/>
              <a:gd name="T45" fmla="*/ 33 h 558"/>
              <a:gd name="T46" fmla="*/ 104 w 128"/>
              <a:gd name="T47" fmla="*/ 23 h 558"/>
              <a:gd name="T48" fmla="*/ 110 w 128"/>
              <a:gd name="T49" fmla="*/ 14 h 558"/>
              <a:gd name="T50" fmla="*/ 117 w 128"/>
              <a:gd name="T51" fmla="*/ 6 h 558"/>
              <a:gd name="T52" fmla="*/ 126 w 128"/>
              <a:gd name="T53" fmla="*/ 1 h 558"/>
              <a:gd name="T54" fmla="*/ 127 w 128"/>
              <a:gd name="T55" fmla="*/ 0 h 558"/>
              <a:gd name="T56" fmla="*/ 128 w 128"/>
              <a:gd name="T57" fmla="*/ 6 h 5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28"/>
              <a:gd name="T88" fmla="*/ 0 h 558"/>
              <a:gd name="T89" fmla="*/ 128 w 128"/>
              <a:gd name="T90" fmla="*/ 558 h 55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28" h="558">
                <a:moveTo>
                  <a:pt x="128" y="6"/>
                </a:moveTo>
                <a:cubicBezTo>
                  <a:pt x="124" y="7"/>
                  <a:pt x="124" y="7"/>
                  <a:pt x="124" y="7"/>
                </a:cubicBezTo>
                <a:cubicBezTo>
                  <a:pt x="122" y="8"/>
                  <a:pt x="120" y="9"/>
                  <a:pt x="118" y="11"/>
                </a:cubicBezTo>
                <a:cubicBezTo>
                  <a:pt x="116" y="13"/>
                  <a:pt x="114" y="15"/>
                  <a:pt x="112" y="17"/>
                </a:cubicBezTo>
                <a:cubicBezTo>
                  <a:pt x="111" y="19"/>
                  <a:pt x="109" y="21"/>
                  <a:pt x="108" y="24"/>
                </a:cubicBezTo>
                <a:cubicBezTo>
                  <a:pt x="107" y="26"/>
                  <a:pt x="106" y="28"/>
                  <a:pt x="106" y="31"/>
                </a:cubicBezTo>
                <a:cubicBezTo>
                  <a:pt x="64" y="240"/>
                  <a:pt x="64" y="240"/>
                  <a:pt x="64" y="240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7" y="530"/>
                  <a:pt x="7" y="530"/>
                  <a:pt x="7" y="530"/>
                </a:cubicBezTo>
                <a:cubicBezTo>
                  <a:pt x="6" y="533"/>
                  <a:pt x="6" y="536"/>
                  <a:pt x="6" y="539"/>
                </a:cubicBezTo>
                <a:cubicBezTo>
                  <a:pt x="6" y="541"/>
                  <a:pt x="7" y="544"/>
                  <a:pt x="8" y="545"/>
                </a:cubicBezTo>
                <a:cubicBezTo>
                  <a:pt x="9" y="547"/>
                  <a:pt x="11" y="548"/>
                  <a:pt x="13" y="549"/>
                </a:cubicBezTo>
                <a:cubicBezTo>
                  <a:pt x="14" y="550"/>
                  <a:pt x="17" y="550"/>
                  <a:pt x="19" y="550"/>
                </a:cubicBezTo>
                <a:cubicBezTo>
                  <a:pt x="86" y="535"/>
                  <a:pt x="86" y="535"/>
                  <a:pt x="86" y="535"/>
                </a:cubicBezTo>
                <a:cubicBezTo>
                  <a:pt x="85" y="543"/>
                  <a:pt x="85" y="543"/>
                  <a:pt x="85" y="543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4" y="558"/>
                  <a:pt x="11" y="558"/>
                  <a:pt x="9" y="557"/>
                </a:cubicBezTo>
                <a:cubicBezTo>
                  <a:pt x="6" y="556"/>
                  <a:pt x="4" y="554"/>
                  <a:pt x="3" y="552"/>
                </a:cubicBezTo>
                <a:cubicBezTo>
                  <a:pt x="1" y="550"/>
                  <a:pt x="0" y="547"/>
                  <a:pt x="0" y="543"/>
                </a:cubicBezTo>
                <a:cubicBezTo>
                  <a:pt x="0" y="540"/>
                  <a:pt x="0" y="536"/>
                  <a:pt x="1" y="531"/>
                </a:cubicBezTo>
                <a:cubicBezTo>
                  <a:pt x="49" y="289"/>
                  <a:pt x="49" y="289"/>
                  <a:pt x="49" y="289"/>
                </a:cubicBezTo>
                <a:cubicBezTo>
                  <a:pt x="58" y="242"/>
                  <a:pt x="58" y="242"/>
                  <a:pt x="58" y="242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101" y="30"/>
                  <a:pt x="102" y="26"/>
                  <a:pt x="104" y="23"/>
                </a:cubicBezTo>
                <a:cubicBezTo>
                  <a:pt x="105" y="20"/>
                  <a:pt x="107" y="17"/>
                  <a:pt x="110" y="14"/>
                </a:cubicBezTo>
                <a:cubicBezTo>
                  <a:pt x="112" y="11"/>
                  <a:pt x="114" y="8"/>
                  <a:pt x="117" y="6"/>
                </a:cubicBezTo>
                <a:cubicBezTo>
                  <a:pt x="120" y="4"/>
                  <a:pt x="123" y="2"/>
                  <a:pt x="126" y="1"/>
                </a:cubicBezTo>
                <a:cubicBezTo>
                  <a:pt x="127" y="0"/>
                  <a:pt x="127" y="0"/>
                  <a:pt x="127" y="0"/>
                </a:cubicBezTo>
                <a:lnTo>
                  <a:pt x="128" y="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Freeform 17"/>
          <p:cNvSpPr/>
          <p:nvPr/>
        </p:nvSpPr>
        <p:spPr bwMode="auto">
          <a:xfrm>
            <a:off x="4795508" y="1524280"/>
            <a:ext cx="981075" cy="1146572"/>
          </a:xfrm>
          <a:custGeom>
            <a:avLst/>
            <a:gdLst>
              <a:gd name="T0" fmla="*/ 46 w 516"/>
              <a:gd name="T1" fmla="*/ 9 h 716"/>
              <a:gd name="T2" fmla="*/ 485 w 516"/>
              <a:gd name="T3" fmla="*/ 148 h 716"/>
              <a:gd name="T4" fmla="*/ 496 w 516"/>
              <a:gd name="T5" fmla="*/ 154 h 716"/>
              <a:gd name="T6" fmla="*/ 501 w 516"/>
              <a:gd name="T7" fmla="*/ 164 h 716"/>
              <a:gd name="T8" fmla="*/ 501 w 516"/>
              <a:gd name="T9" fmla="*/ 175 h 716"/>
              <a:gd name="T10" fmla="*/ 494 w 516"/>
              <a:gd name="T11" fmla="*/ 187 h 716"/>
              <a:gd name="T12" fmla="*/ 113 w 516"/>
              <a:gd name="T13" fmla="*/ 656 h 716"/>
              <a:gd name="T14" fmla="*/ 100 w 516"/>
              <a:gd name="T15" fmla="*/ 668 h 716"/>
              <a:gd name="T16" fmla="*/ 84 w 516"/>
              <a:gd name="T17" fmla="*/ 679 h 716"/>
              <a:gd name="T18" fmla="*/ 66 w 516"/>
              <a:gd name="T19" fmla="*/ 689 h 716"/>
              <a:gd name="T20" fmla="*/ 49 w 516"/>
              <a:gd name="T21" fmla="*/ 694 h 716"/>
              <a:gd name="T22" fmla="*/ 0 w 516"/>
              <a:gd name="T23" fmla="*/ 705 h 716"/>
              <a:gd name="T24" fmla="*/ 0 w 516"/>
              <a:gd name="T25" fmla="*/ 716 h 716"/>
              <a:gd name="T26" fmla="*/ 50 w 516"/>
              <a:gd name="T27" fmla="*/ 705 h 716"/>
              <a:gd name="T28" fmla="*/ 69 w 516"/>
              <a:gd name="T29" fmla="*/ 699 h 716"/>
              <a:gd name="T30" fmla="*/ 89 w 516"/>
              <a:gd name="T31" fmla="*/ 689 h 716"/>
              <a:gd name="T32" fmla="*/ 108 w 516"/>
              <a:gd name="T33" fmla="*/ 676 h 716"/>
              <a:gd name="T34" fmla="*/ 122 w 516"/>
              <a:gd name="T35" fmla="*/ 661 h 716"/>
              <a:gd name="T36" fmla="*/ 506 w 516"/>
              <a:gd name="T37" fmla="*/ 190 h 716"/>
              <a:gd name="T38" fmla="*/ 515 w 516"/>
              <a:gd name="T39" fmla="*/ 174 h 716"/>
              <a:gd name="T40" fmla="*/ 515 w 516"/>
              <a:gd name="T41" fmla="*/ 159 h 716"/>
              <a:gd name="T42" fmla="*/ 508 w 516"/>
              <a:gd name="T43" fmla="*/ 147 h 716"/>
              <a:gd name="T44" fmla="*/ 493 w 516"/>
              <a:gd name="T45" fmla="*/ 138 h 716"/>
              <a:gd name="T46" fmla="*/ 51 w 516"/>
              <a:gd name="T47" fmla="*/ 0 h 716"/>
              <a:gd name="T48" fmla="*/ 46 w 516"/>
              <a:gd name="T49" fmla="*/ 9 h 71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16"/>
              <a:gd name="T76" fmla="*/ 0 h 716"/>
              <a:gd name="T77" fmla="*/ 516 w 516"/>
              <a:gd name="T78" fmla="*/ 716 h 71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16" h="716">
                <a:moveTo>
                  <a:pt x="46" y="9"/>
                </a:moveTo>
                <a:cubicBezTo>
                  <a:pt x="485" y="148"/>
                  <a:pt x="485" y="148"/>
                  <a:pt x="485" y="148"/>
                </a:cubicBezTo>
                <a:cubicBezTo>
                  <a:pt x="490" y="150"/>
                  <a:pt x="493" y="152"/>
                  <a:pt x="496" y="154"/>
                </a:cubicBezTo>
                <a:cubicBezTo>
                  <a:pt x="499" y="157"/>
                  <a:pt x="500" y="160"/>
                  <a:pt x="501" y="164"/>
                </a:cubicBezTo>
                <a:cubicBezTo>
                  <a:pt x="502" y="167"/>
                  <a:pt x="502" y="171"/>
                  <a:pt x="501" y="175"/>
                </a:cubicBezTo>
                <a:cubicBezTo>
                  <a:pt x="500" y="179"/>
                  <a:pt x="498" y="183"/>
                  <a:pt x="494" y="187"/>
                </a:cubicBezTo>
                <a:cubicBezTo>
                  <a:pt x="113" y="656"/>
                  <a:pt x="113" y="656"/>
                  <a:pt x="113" y="656"/>
                </a:cubicBezTo>
                <a:cubicBezTo>
                  <a:pt x="109" y="660"/>
                  <a:pt x="105" y="664"/>
                  <a:pt x="100" y="668"/>
                </a:cubicBezTo>
                <a:cubicBezTo>
                  <a:pt x="95" y="672"/>
                  <a:pt x="89" y="676"/>
                  <a:pt x="84" y="679"/>
                </a:cubicBezTo>
                <a:cubicBezTo>
                  <a:pt x="78" y="683"/>
                  <a:pt x="72" y="686"/>
                  <a:pt x="66" y="689"/>
                </a:cubicBezTo>
                <a:cubicBezTo>
                  <a:pt x="60" y="691"/>
                  <a:pt x="55" y="693"/>
                  <a:pt x="49" y="694"/>
                </a:cubicBezTo>
                <a:cubicBezTo>
                  <a:pt x="0" y="705"/>
                  <a:pt x="0" y="705"/>
                  <a:pt x="0" y="705"/>
                </a:cubicBezTo>
                <a:cubicBezTo>
                  <a:pt x="0" y="716"/>
                  <a:pt x="0" y="716"/>
                  <a:pt x="0" y="716"/>
                </a:cubicBezTo>
                <a:cubicBezTo>
                  <a:pt x="50" y="705"/>
                  <a:pt x="50" y="705"/>
                  <a:pt x="50" y="705"/>
                </a:cubicBezTo>
                <a:cubicBezTo>
                  <a:pt x="56" y="704"/>
                  <a:pt x="63" y="702"/>
                  <a:pt x="69" y="699"/>
                </a:cubicBezTo>
                <a:cubicBezTo>
                  <a:pt x="76" y="696"/>
                  <a:pt x="83" y="693"/>
                  <a:pt x="89" y="689"/>
                </a:cubicBezTo>
                <a:cubicBezTo>
                  <a:pt x="96" y="685"/>
                  <a:pt x="102" y="680"/>
                  <a:pt x="108" y="676"/>
                </a:cubicBezTo>
                <a:cubicBezTo>
                  <a:pt x="113" y="671"/>
                  <a:pt x="118" y="666"/>
                  <a:pt x="122" y="661"/>
                </a:cubicBezTo>
                <a:cubicBezTo>
                  <a:pt x="506" y="190"/>
                  <a:pt x="506" y="190"/>
                  <a:pt x="506" y="190"/>
                </a:cubicBezTo>
                <a:cubicBezTo>
                  <a:pt x="510" y="185"/>
                  <a:pt x="513" y="180"/>
                  <a:pt x="515" y="174"/>
                </a:cubicBezTo>
                <a:cubicBezTo>
                  <a:pt x="516" y="169"/>
                  <a:pt x="516" y="164"/>
                  <a:pt x="515" y="159"/>
                </a:cubicBezTo>
                <a:cubicBezTo>
                  <a:pt x="514" y="154"/>
                  <a:pt x="511" y="150"/>
                  <a:pt x="508" y="147"/>
                </a:cubicBezTo>
                <a:cubicBezTo>
                  <a:pt x="504" y="143"/>
                  <a:pt x="499" y="140"/>
                  <a:pt x="493" y="138"/>
                </a:cubicBezTo>
                <a:cubicBezTo>
                  <a:pt x="51" y="0"/>
                  <a:pt x="51" y="0"/>
                  <a:pt x="51" y="0"/>
                </a:cubicBezTo>
                <a:lnTo>
                  <a:pt x="46" y="9"/>
                </a:lnTo>
                <a:close/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Line 51"/>
          <p:cNvSpPr>
            <a:spLocks noChangeShapeType="1"/>
          </p:cNvSpPr>
          <p:nvPr/>
        </p:nvSpPr>
        <p:spPr bwMode="auto">
          <a:xfrm>
            <a:off x="4387124" y="4084422"/>
            <a:ext cx="2721372" cy="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</a:ln>
        </p:spPr>
        <p:txBody>
          <a:bodyPr lIns="68563" tIns="34281" rIns="68563" bIns="34281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0445248">
            <a:off x="3072114" y="1928070"/>
            <a:ext cx="2215957" cy="692479"/>
          </a:xfrm>
          <a:prstGeom prst="rect">
            <a:avLst/>
          </a:prstGeom>
          <a:noFill/>
        </p:spPr>
        <p:txBody>
          <a:bodyPr wrap="none" lIns="68563" tIns="34281" rIns="68563" bIns="34281">
            <a:spAutoFit/>
          </a:bodyPr>
          <a:lstStyle/>
          <a:p>
            <a:pPr>
              <a:defRPr/>
            </a:pPr>
            <a:r>
              <a:rPr lang="zh-CN" altLang="en-US" sz="405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24108" y="1089013"/>
            <a:ext cx="1075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prstClr val="white"/>
                </a:solidFill>
                <a:latin typeface="Calibri"/>
              </a:rPr>
              <a:t>工程招投标与合同管理</a:t>
            </a:r>
          </a:p>
        </p:txBody>
      </p:sp>
    </p:spTree>
    <p:extLst>
      <p:ext uri="{BB962C8B-B14F-4D97-AF65-F5344CB8AC3E}">
        <p14:creationId xmlns:p14="http://schemas.microsoft.com/office/powerpoint/2010/main" val="123557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s_1"/>
          <p:cNvSpPr/>
          <p:nvPr>
            <p:custDataLst>
              <p:tags r:id="rId1"/>
            </p:custDataLst>
          </p:nvPr>
        </p:nvSpPr>
        <p:spPr>
          <a:xfrm>
            <a:off x="2381250" y="715963"/>
            <a:ext cx="73025" cy="4427537"/>
          </a:xfrm>
          <a:custGeom>
            <a:avLst/>
            <a:gdLst>
              <a:gd name="connsiteX0" fmla="*/ 0 w 72000"/>
              <a:gd name="connsiteY0" fmla="*/ 0 h 5904140"/>
              <a:gd name="connsiteX1" fmla="*/ 72000 w 72000"/>
              <a:gd name="connsiteY1" fmla="*/ 0 h 5904140"/>
              <a:gd name="connsiteX2" fmla="*/ 72000 w 72000"/>
              <a:gd name="connsiteY2" fmla="*/ 5904140 h 5904140"/>
              <a:gd name="connsiteX3" fmla="*/ 0 w 72000"/>
              <a:gd name="connsiteY3" fmla="*/ 5904140 h 5904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00" h="5904140">
                <a:moveTo>
                  <a:pt x="0" y="0"/>
                </a:moveTo>
                <a:lnTo>
                  <a:pt x="72000" y="0"/>
                </a:lnTo>
                <a:lnTo>
                  <a:pt x="72000" y="5904140"/>
                </a:lnTo>
                <a:lnTo>
                  <a:pt x="0" y="59041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Others_2"/>
          <p:cNvSpPr/>
          <p:nvPr>
            <p:custDataLst>
              <p:tags r:id="rId2"/>
            </p:custDataLst>
          </p:nvPr>
        </p:nvSpPr>
        <p:spPr>
          <a:xfrm>
            <a:off x="1758725" y="252768"/>
            <a:ext cx="1318304" cy="98872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7" name="MH_Number_1">
            <a:hlinkClick r:id="rId25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2244725" y="1574800"/>
            <a:ext cx="346075" cy="2587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</a:rPr>
              <a:t>1</a:t>
            </a:r>
            <a:endParaRPr lang="zh-CN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8" name="MH_Entry_1">
            <a:hlinkClick r:id="rId25" action="ppaction://hlinksldjump"/>
          </p:cNvPr>
          <p:cNvSpPr txBox="1"/>
          <p:nvPr>
            <p:custDataLst>
              <p:tags r:id="rId4"/>
            </p:custDataLst>
          </p:nvPr>
        </p:nvSpPr>
        <p:spPr>
          <a:xfrm>
            <a:off x="3024188" y="1538288"/>
            <a:ext cx="5343525" cy="331787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>
              <a:defRPr/>
            </a:pPr>
            <a:r>
              <a:rPr lang="zh-CN" altLang="en-US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工程招投标与建筑市场</a:t>
            </a:r>
          </a:p>
        </p:txBody>
      </p:sp>
      <p:sp>
        <p:nvSpPr>
          <p:cNvPr id="9" name="MH_Number_2">
            <a:hlinkClick r:id="rId25" action="ppaction://hlinksldjump"/>
          </p:cNvPr>
          <p:cNvSpPr/>
          <p:nvPr>
            <p:custDataLst>
              <p:tags r:id="rId5"/>
            </p:custDataLst>
          </p:nvPr>
        </p:nvSpPr>
        <p:spPr>
          <a:xfrm>
            <a:off x="2244725" y="2009775"/>
            <a:ext cx="346075" cy="2587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</a:rPr>
              <a:t>2</a:t>
            </a:r>
            <a:endParaRPr lang="zh-CN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0" name="MH_Entry_2">
            <a:hlinkClick r:id="rId25" action="ppaction://hlinksldjump"/>
          </p:cNvPr>
          <p:cNvSpPr txBox="1"/>
          <p:nvPr>
            <p:custDataLst>
              <p:tags r:id="rId6"/>
            </p:custDataLst>
          </p:nvPr>
        </p:nvSpPr>
        <p:spPr>
          <a:xfrm>
            <a:off x="3024188" y="1973263"/>
            <a:ext cx="5343525" cy="331787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defRPr spc="200">
                <a:solidFill>
                  <a:srgbClr val="333333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defRPr/>
            </a:pP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建设工程招标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MH_Number_3">
            <a:hlinkClick r:id="rId25" action="ppaction://hlinksldjump"/>
          </p:cNvPr>
          <p:cNvSpPr/>
          <p:nvPr>
            <p:custDataLst>
              <p:tags r:id="rId7"/>
            </p:custDataLst>
          </p:nvPr>
        </p:nvSpPr>
        <p:spPr>
          <a:xfrm>
            <a:off x="2244725" y="2444750"/>
            <a:ext cx="346075" cy="2587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</a:rPr>
              <a:t>3</a:t>
            </a:r>
            <a:endParaRPr lang="zh-CN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2" name="MH_Entry_3">
            <a:hlinkClick r:id="rId25" action="ppaction://hlinksldjump"/>
          </p:cNvPr>
          <p:cNvSpPr txBox="1"/>
          <p:nvPr>
            <p:custDataLst>
              <p:tags r:id="rId8"/>
            </p:custDataLst>
          </p:nvPr>
        </p:nvSpPr>
        <p:spPr>
          <a:xfrm>
            <a:off x="3024188" y="2408238"/>
            <a:ext cx="5343525" cy="331787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defRPr spc="200">
                <a:solidFill>
                  <a:srgbClr val="333333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defRPr/>
            </a:pP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建设工程投标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" name="MH_Number_4">
            <a:hlinkClick r:id="rId25" action="ppaction://hlinksldjump"/>
          </p:cNvPr>
          <p:cNvSpPr/>
          <p:nvPr>
            <p:custDataLst>
              <p:tags r:id="rId9"/>
            </p:custDataLst>
          </p:nvPr>
        </p:nvSpPr>
        <p:spPr>
          <a:xfrm>
            <a:off x="2244725" y="2879725"/>
            <a:ext cx="346075" cy="2587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</a:rPr>
              <a:t>4</a:t>
            </a:r>
            <a:endParaRPr lang="zh-CN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4" name="MH_Entry_4">
            <a:hlinkClick r:id="rId25" action="ppaction://hlinksldjump"/>
          </p:cNvPr>
          <p:cNvSpPr txBox="1"/>
          <p:nvPr>
            <p:custDataLst>
              <p:tags r:id="rId10"/>
            </p:custDataLst>
          </p:nvPr>
        </p:nvSpPr>
        <p:spPr>
          <a:xfrm>
            <a:off x="3024188" y="2843213"/>
            <a:ext cx="5343525" cy="331787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defRPr spc="200">
                <a:solidFill>
                  <a:srgbClr val="333333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defRPr/>
            </a:pP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建设工程开标、评标与定标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MH_Number_5">
            <a:hlinkClick r:id="rId25" action="ppaction://hlinksldjump"/>
          </p:cNvPr>
          <p:cNvSpPr/>
          <p:nvPr>
            <p:custDataLst>
              <p:tags r:id="rId11"/>
            </p:custDataLst>
          </p:nvPr>
        </p:nvSpPr>
        <p:spPr>
          <a:xfrm>
            <a:off x="2244725" y="3314700"/>
            <a:ext cx="346075" cy="2587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</a:rPr>
              <a:t>5</a:t>
            </a:r>
            <a:endParaRPr lang="zh-CN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6" name="MH_Entry_5">
            <a:hlinkClick r:id="rId25" action="ppaction://hlinksldjump"/>
          </p:cNvPr>
          <p:cNvSpPr txBox="1"/>
          <p:nvPr>
            <p:custDataLst>
              <p:tags r:id="rId12"/>
            </p:custDataLst>
          </p:nvPr>
        </p:nvSpPr>
        <p:spPr>
          <a:xfrm>
            <a:off x="3024188" y="3278188"/>
            <a:ext cx="5343525" cy="331787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defRPr spc="200">
                <a:solidFill>
                  <a:srgbClr val="333333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defRPr/>
            </a:pP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建设工程施工合同管理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MH_Number_6">
            <a:hlinkClick r:id="rId25" action="ppaction://hlinksldjump"/>
          </p:cNvPr>
          <p:cNvSpPr/>
          <p:nvPr>
            <p:custDataLst>
              <p:tags r:id="rId13"/>
            </p:custDataLst>
          </p:nvPr>
        </p:nvSpPr>
        <p:spPr>
          <a:xfrm>
            <a:off x="2244725" y="3749675"/>
            <a:ext cx="346075" cy="2587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</a:rPr>
              <a:t>6</a:t>
            </a:r>
            <a:endParaRPr lang="zh-CN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8" name="MH_Entry_6">
            <a:hlinkClick r:id="rId25" action="ppaction://hlinksldjump"/>
          </p:cNvPr>
          <p:cNvSpPr txBox="1"/>
          <p:nvPr>
            <p:custDataLst>
              <p:tags r:id="rId14"/>
            </p:custDataLst>
          </p:nvPr>
        </p:nvSpPr>
        <p:spPr>
          <a:xfrm>
            <a:off x="3024188" y="3713163"/>
            <a:ext cx="5343525" cy="331787"/>
          </a:xfrm>
          <a:prstGeom prst="rect">
            <a:avLst/>
          </a:prstGeom>
          <a:noFill/>
        </p:spPr>
        <p:txBody>
          <a:bodyPr lIns="0" tIns="0" rIns="0" bIns="0" anchor="ctr">
            <a:noAutofit/>
          </a:bodyPr>
          <a:lstStyle>
            <a:defPPr>
              <a:defRPr lang="zh-CN"/>
            </a:defPPr>
            <a:lvl1pPr>
              <a:defRPr spc="200">
                <a:solidFill>
                  <a:srgbClr val="333333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+mj-ea"/>
                <a:ea typeface="+mj-ea"/>
              </a:rPr>
              <a:t>建设工程监理合同管理</a:t>
            </a:r>
            <a:endParaRPr lang="zh-CN" altLang="en-US" sz="28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9" name="MH_Number_7">
            <a:hlinkClick r:id="rId25" action="ppaction://hlinksldjump"/>
          </p:cNvPr>
          <p:cNvSpPr/>
          <p:nvPr>
            <p:custDataLst>
              <p:tags r:id="rId15"/>
            </p:custDataLst>
          </p:nvPr>
        </p:nvSpPr>
        <p:spPr>
          <a:xfrm>
            <a:off x="2244725" y="4184650"/>
            <a:ext cx="346075" cy="2587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r>
              <a:rPr lang="en-US" altLang="zh-CN">
                <a:solidFill>
                  <a:srgbClr val="FFFFFF"/>
                </a:solidFill>
                <a:cs typeface="Arial" panose="020B0604020202020204" pitchFamily="34" charset="0"/>
              </a:rPr>
              <a:t>7</a:t>
            </a:r>
            <a:endParaRPr lang="zh-CN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20" name="MH_Entry_7">
            <a:hlinkClick r:id="rId25" action="ppaction://hlinksldjump"/>
          </p:cNvPr>
          <p:cNvSpPr txBox="1"/>
          <p:nvPr>
            <p:custDataLst>
              <p:tags r:id="rId16"/>
            </p:custDataLst>
          </p:nvPr>
        </p:nvSpPr>
        <p:spPr>
          <a:xfrm>
            <a:off x="3024188" y="4148138"/>
            <a:ext cx="5343525" cy="331787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defRPr spc="200">
                <a:solidFill>
                  <a:srgbClr val="333333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>
              <a:defRPr/>
            </a:pPr>
            <a:r>
              <a:rPr lang="en-US" altLang="zh-CN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FIDIC</a:t>
            </a:r>
            <a:r>
              <a:rPr lang="zh-CN" alt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施工合同条件简介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MH_Others_3"/>
          <p:cNvSpPr/>
          <p:nvPr>
            <p:custDataLst>
              <p:tags r:id="rId17"/>
            </p:custDataLst>
          </p:nvPr>
        </p:nvSpPr>
        <p:spPr>
          <a:xfrm rot="5400000">
            <a:off x="2633663" y="1654175"/>
            <a:ext cx="85725" cy="984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2" name="MH_Others_4"/>
          <p:cNvSpPr/>
          <p:nvPr>
            <p:custDataLst>
              <p:tags r:id="rId18"/>
            </p:custDataLst>
          </p:nvPr>
        </p:nvSpPr>
        <p:spPr>
          <a:xfrm rot="5400000">
            <a:off x="2633663" y="2089150"/>
            <a:ext cx="85725" cy="984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3" name="MH_Others_5"/>
          <p:cNvSpPr/>
          <p:nvPr>
            <p:custDataLst>
              <p:tags r:id="rId19"/>
            </p:custDataLst>
          </p:nvPr>
        </p:nvSpPr>
        <p:spPr>
          <a:xfrm rot="5400000">
            <a:off x="2633663" y="2524125"/>
            <a:ext cx="85725" cy="984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4" name="MH_Others_6"/>
          <p:cNvSpPr/>
          <p:nvPr>
            <p:custDataLst>
              <p:tags r:id="rId20"/>
            </p:custDataLst>
          </p:nvPr>
        </p:nvSpPr>
        <p:spPr>
          <a:xfrm rot="5400000">
            <a:off x="2633663" y="2959100"/>
            <a:ext cx="85725" cy="984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5" name="MH_Others_7"/>
          <p:cNvSpPr/>
          <p:nvPr>
            <p:custDataLst>
              <p:tags r:id="rId21"/>
            </p:custDataLst>
          </p:nvPr>
        </p:nvSpPr>
        <p:spPr>
          <a:xfrm rot="5400000">
            <a:off x="2633663" y="3394075"/>
            <a:ext cx="85725" cy="984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6" name="MH_Others_8"/>
          <p:cNvSpPr/>
          <p:nvPr>
            <p:custDataLst>
              <p:tags r:id="rId22"/>
            </p:custDataLst>
          </p:nvPr>
        </p:nvSpPr>
        <p:spPr>
          <a:xfrm rot="5400000">
            <a:off x="2633663" y="3829050"/>
            <a:ext cx="85725" cy="984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  <p:sp>
        <p:nvSpPr>
          <p:cNvPr id="27" name="MH_Others_9"/>
          <p:cNvSpPr/>
          <p:nvPr>
            <p:custDataLst>
              <p:tags r:id="rId23"/>
            </p:custDataLst>
          </p:nvPr>
        </p:nvSpPr>
        <p:spPr>
          <a:xfrm rot="5400000">
            <a:off x="2633663" y="4264025"/>
            <a:ext cx="85725" cy="9842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 sz="16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276350"/>
            <a:ext cx="8229600" cy="2238375"/>
          </a:xfrm>
          <a:prstGeom prst="rect">
            <a:avLst/>
          </a:prstGeo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dirty="0">
                <a:solidFill>
                  <a:srgbClr val="FF0000"/>
                </a:solidFill>
              </a:rPr>
              <a:t>学习目标：</a:t>
            </a:r>
          </a:p>
          <a:p>
            <a:r>
              <a:rPr lang="zh-CN" altLang="zh-CN" dirty="0"/>
              <a:t>通过学习，了解建设工程委托监理合同的含义和特点；理解建设工程委托监理合同的中相关人之间的合同与组织关系；掌握监理合同中双方当事人的主要权利与义务。</a:t>
            </a:r>
          </a:p>
          <a:p>
            <a:pPr>
              <a:lnSpc>
                <a:spcPct val="90000"/>
              </a:lnSpc>
            </a:pPr>
            <a:endParaRPr lang="zh-CN" altLang="en-US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zh-CN" altLang="en-US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PA_矩形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 bwMode="gray">
          <a:xfrm>
            <a:off x="0" y="206375"/>
            <a:ext cx="8229600" cy="857250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zh-CN" altLang="en-US">
                <a:ea typeface="굴림" pitchFamily="34" charset="-127"/>
              </a:rPr>
              <a:t>任务</a:t>
            </a:r>
          </a:p>
        </p:txBody>
      </p:sp>
      <p:sp>
        <p:nvSpPr>
          <p:cNvPr id="7171" name="PA_文本框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78827" y="1284828"/>
            <a:ext cx="1864414" cy="3693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Palatino Linotype" pitchFamily="18" charset="0"/>
                <a:ea typeface="굴림" pitchFamily="34" charset="-127"/>
              </a:rPr>
              <a:t>1</a:t>
            </a:r>
            <a:endParaRPr kumimoji="1" lang="en-US" altLang="ko-KR" sz="1400">
              <a:solidFill>
                <a:schemeClr val="bg1"/>
              </a:solidFill>
              <a:latin typeface="Palatino Linotype" pitchFamily="18" charset="0"/>
              <a:ea typeface="굴림" pitchFamily="34" charset="-127"/>
            </a:endParaRPr>
          </a:p>
        </p:txBody>
      </p:sp>
      <p:sp>
        <p:nvSpPr>
          <p:cNvPr id="7172" name="PA_文本框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02987" y="1284828"/>
            <a:ext cx="1864414" cy="3693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Palatino Linotype" pitchFamily="18" charset="0"/>
                <a:ea typeface="굴림" pitchFamily="34" charset="-127"/>
              </a:rPr>
              <a:t>2</a:t>
            </a:r>
            <a:endParaRPr kumimoji="1" lang="en-US" altLang="ko-KR" sz="1400">
              <a:solidFill>
                <a:schemeClr val="bg1"/>
              </a:solidFill>
              <a:latin typeface="Palatino Linotype" pitchFamily="18" charset="0"/>
              <a:ea typeface="굴림" pitchFamily="34" charset="-127"/>
            </a:endParaRPr>
          </a:p>
        </p:txBody>
      </p:sp>
      <p:sp>
        <p:nvSpPr>
          <p:cNvPr id="7173" name="PA_文本框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22387" y="1284828"/>
            <a:ext cx="1864414" cy="3693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>
            <a:spAutoFit/>
          </a:bodyPr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latin typeface="Palatino Linotype" pitchFamily="18" charset="0"/>
                <a:ea typeface="굴림" pitchFamily="34" charset="-127"/>
              </a:rPr>
              <a:t>3</a:t>
            </a:r>
            <a:endParaRPr kumimoji="1" lang="en-US" altLang="ko-KR" sz="1400">
              <a:solidFill>
                <a:schemeClr val="bg1"/>
              </a:solidFill>
              <a:latin typeface="Palatino Linotype" pitchFamily="18" charset="0"/>
              <a:ea typeface="굴림" pitchFamily="34" charset="-127"/>
            </a:endParaRPr>
          </a:p>
        </p:txBody>
      </p:sp>
      <p:sp>
        <p:nvSpPr>
          <p:cNvPr id="7175" name="PA_AutoShape 7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259632" y="1129428"/>
            <a:ext cx="1608984" cy="3101335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 anchor="ctr">
            <a:spAutoFit/>
          </a:bodyPr>
          <a:lstStyle/>
          <a:p>
            <a:pPr algn="ctr" latinLnBrk="1"/>
            <a:endParaRPr kumimoji="1" lang="en-US" altLang="ko-KR" dirty="0">
              <a:latin typeface="Verdana" pitchFamily="34" charset="0"/>
              <a:ea typeface="굴림" pitchFamily="34" charset="-127"/>
            </a:endParaRPr>
          </a:p>
          <a:p>
            <a:pPr algn="ctr" latinLnBrk="1"/>
            <a:r>
              <a:rPr kumimoji="1" lang="zh-CN" altLang="en-US" sz="2400" b="1" dirty="0" smtClean="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学习建设</a:t>
            </a:r>
            <a:r>
              <a:rPr kumimoji="1" lang="zh-CN" altLang="en-US" sz="2400" b="1" dirty="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工程委托监理合同</a:t>
            </a:r>
          </a:p>
          <a:p>
            <a:pPr algn="ctr" latinLnBrk="1"/>
            <a:endParaRPr kumimoji="1" lang="zh-CN" altLang="en-US" b="1" dirty="0">
              <a:latin typeface="Verdana" pitchFamily="34" charset="0"/>
              <a:ea typeface="굴림" pitchFamily="34" charset="-127"/>
            </a:endParaRPr>
          </a:p>
          <a:p>
            <a:pPr algn="ctr" latinLnBrk="1"/>
            <a:endParaRPr kumimoji="1" lang="en-US" altLang="ko-KR" dirty="0">
              <a:latin typeface="Verdana" pitchFamily="34" charset="0"/>
              <a:ea typeface="굴림" pitchFamily="34" charset="-127"/>
            </a:endParaRPr>
          </a:p>
          <a:p>
            <a:pPr algn="ctr" latinLnBrk="1"/>
            <a:endParaRPr lang="ko-KR" altLang="en-US" sz="2000" b="1" dirty="0"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7176" name="PA_AutoShape 8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499245" y="1153296"/>
            <a:ext cx="1792835" cy="3082047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 anchor="ctr">
            <a:spAutoFit/>
          </a:bodyPr>
          <a:lstStyle/>
          <a:p>
            <a:pPr algn="ctr" latinLnBrk="1"/>
            <a:endParaRPr kumimoji="1" lang="en-US" altLang="ko-KR" dirty="0">
              <a:solidFill>
                <a:schemeClr val="bg1"/>
              </a:solidFill>
              <a:latin typeface="Verdana" pitchFamily="34" charset="0"/>
              <a:ea typeface="굴림" pitchFamily="34" charset="-127"/>
            </a:endParaRPr>
          </a:p>
          <a:p>
            <a:pPr algn="ctr" latinLnBrk="1"/>
            <a:r>
              <a:rPr kumimoji="1" lang="zh-CN" altLang="en-US" sz="2000" b="1" dirty="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学习建设工程监理合同的订立</a:t>
            </a:r>
          </a:p>
          <a:p>
            <a:pPr algn="ctr" latinLnBrk="1"/>
            <a:endParaRPr kumimoji="1" lang="zh-CN" altLang="en-US" sz="2400" b="1" dirty="0">
              <a:latin typeface="Verdana" pitchFamily="34" charset="0"/>
              <a:ea typeface="굴림" pitchFamily="34" charset="-127"/>
            </a:endParaRPr>
          </a:p>
          <a:p>
            <a:pPr algn="ctr" latinLnBrk="1"/>
            <a:endParaRPr kumimoji="1" lang="en-US" altLang="ko-KR" sz="2400" b="1" dirty="0">
              <a:latin typeface="Verdana" pitchFamily="34" charset="0"/>
              <a:ea typeface="굴림" pitchFamily="34" charset="-127"/>
            </a:endParaRPr>
          </a:p>
          <a:p>
            <a:pPr algn="ctr" latinLnBrk="1"/>
            <a:endParaRPr lang="ko-KR" altLang="en-US" sz="2000" b="1" dirty="0"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7177" name="PA_AutoShape 9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300192" y="1153296"/>
            <a:ext cx="1224136" cy="2885356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 anchor="ctr">
            <a:spAutoFit/>
          </a:bodyPr>
          <a:lstStyle/>
          <a:p>
            <a:pPr algn="ctr" latinLnBrk="1"/>
            <a:endParaRPr kumimoji="1" lang="en-US" altLang="ko-KR" dirty="0">
              <a:latin typeface="Verdana" pitchFamily="34" charset="0"/>
              <a:ea typeface="굴림" pitchFamily="34" charset="-127"/>
            </a:endParaRPr>
          </a:p>
          <a:p>
            <a:pPr algn="ctr" latinLnBrk="1"/>
            <a:r>
              <a:rPr kumimoji="1" lang="zh-CN" altLang="en-US" sz="2400" b="1" dirty="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学习建设工程监理</a:t>
            </a:r>
            <a:r>
              <a:rPr kumimoji="1" lang="zh-CN" altLang="en-US" sz="2400" b="1" dirty="0" smtClean="0">
                <a:solidFill>
                  <a:schemeClr val="bg1"/>
                </a:solidFill>
                <a:latin typeface="Verdana" pitchFamily="34" charset="0"/>
                <a:ea typeface="굴림" pitchFamily="34" charset="-127"/>
              </a:rPr>
              <a:t>合同</a:t>
            </a:r>
            <a:endParaRPr kumimoji="1" lang="zh-CN" altLang="en-US" sz="2400" b="1" dirty="0">
              <a:solidFill>
                <a:schemeClr val="bg1"/>
              </a:solidFill>
              <a:latin typeface="Verdana" pitchFamily="34" charset="0"/>
              <a:ea typeface="굴림" pitchFamily="34" charset="-127"/>
            </a:endParaRPr>
          </a:p>
          <a:p>
            <a:pPr algn="ctr" latinLnBrk="1"/>
            <a:endParaRPr kumimoji="1" lang="ko-KR" altLang="en-US" sz="2400" b="1" dirty="0">
              <a:latin typeface="Verdana" pitchFamily="34" charset="0"/>
              <a:ea typeface="굴림" pitchFamily="34" charset="-127"/>
            </a:endParaRPr>
          </a:p>
        </p:txBody>
      </p:sp>
      <p:sp>
        <p:nvSpPr>
          <p:cNvPr id="7178" name="PA_AutoShape 10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 rot="16200000">
            <a:off x="2953447" y="2272409"/>
            <a:ext cx="352374" cy="24630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6" tIns="45718" rIns="91436" bIns="45718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179" name="PA_AutoShape 1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 rot="16200000">
            <a:off x="5538753" y="2264740"/>
            <a:ext cx="352374" cy="24630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6" tIns="45718" rIns="91436" bIns="45718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3825"/>
            <a:ext cx="8115300" cy="4826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sz="4000"/>
              <a:t>任务一 认识建设工程委托监理合同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zh-CN" altLang="en-US" sz="3500" dirty="0" smtClean="0">
                <a:solidFill>
                  <a:srgbClr val="FF0000"/>
                </a:solidFill>
              </a:rPr>
              <a:t>一、建设</a:t>
            </a:r>
            <a:r>
              <a:rPr lang="zh-CN" altLang="en-US" sz="3500" dirty="0">
                <a:solidFill>
                  <a:srgbClr val="FF0000"/>
                </a:solidFill>
              </a:rPr>
              <a:t>工程监理合同的概念</a:t>
            </a:r>
          </a:p>
          <a:p>
            <a:r>
              <a:rPr lang="zh-CN" altLang="en-US" sz="2400" dirty="0"/>
              <a:t>　　</a:t>
            </a:r>
            <a:r>
              <a:rPr lang="zh-CN" altLang="zh-CN" sz="2400" dirty="0"/>
              <a:t>建设工程监理合同简称监理合同，是指发包人与监理人签订的，委托其在工程建设实施阶段代为对建设工程质量、进度、造价进行控制，对合同、信息管理，对工程建设相关方的关系进行协调，履行建设工程安全生产管理法定职责，并明确双方权利义务的协议，其中发包人为委托人，监理人为受托人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/>
          <a:lstStyle/>
          <a:p>
            <a:r>
              <a:rPr lang="zh-CN" altLang="zh-CN" dirty="0"/>
              <a:t>建设工程监理合同的特点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zh-CN" altLang="zh-CN" dirty="0"/>
              <a:t>监理合同属于委托</a:t>
            </a:r>
            <a:r>
              <a:rPr lang="zh-CN" altLang="zh-CN" dirty="0" smtClean="0"/>
              <a:t>合同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u"/>
            </a:pPr>
            <a:r>
              <a:rPr lang="zh-CN" altLang="zh-CN" dirty="0"/>
              <a:t>根据《工程监理企业资质管理规定》，从事建设工程监理活动的企业，应当按照本规定取得工程监理企业资质，并在工程监理</a:t>
            </a:r>
            <a:r>
              <a:rPr lang="en-US" altLang="zh-CN" dirty="0" err="1">
                <a:hlinkClick r:id="rId2"/>
              </a:rPr>
              <a:t>企业资质证书</a:t>
            </a:r>
            <a:r>
              <a:rPr lang="zh-CN" altLang="zh-CN" dirty="0"/>
              <a:t>（以下简称资质证书）许可的范围内从事工程监理活动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dirty="0"/>
              <a:t>部分项目实施强制性监理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dirty="0"/>
              <a:t>监理合同应采用书面形式</a:t>
            </a:r>
          </a:p>
          <a:p>
            <a:pPr lvl="0">
              <a:buFont typeface="Wingdings" panose="05000000000000000000" pitchFamily="2" charset="2"/>
              <a:buChar char="u"/>
            </a:pPr>
            <a:r>
              <a:rPr lang="zh-CN" altLang="zh-CN" dirty="0"/>
              <a:t>监理人义务法定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051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200150"/>
            <a:ext cx="8928100" cy="2722563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zh-CN" altLang="en-US" sz="3500" dirty="0" smtClean="0">
                <a:solidFill>
                  <a:srgbClr val="FF0000"/>
                </a:solidFill>
              </a:rPr>
              <a:t>二、</a:t>
            </a:r>
            <a:r>
              <a:rPr lang="en-US" altLang="zh-CN" sz="3500" dirty="0" smtClean="0">
                <a:solidFill>
                  <a:srgbClr val="FF0000"/>
                </a:solidFill>
              </a:rPr>
              <a:t>《</a:t>
            </a:r>
            <a:r>
              <a:rPr lang="zh-CN" altLang="en-US" sz="3500" dirty="0">
                <a:solidFill>
                  <a:srgbClr val="FF0000"/>
                </a:solidFill>
              </a:rPr>
              <a:t>建设工程委托监理合同</a:t>
            </a:r>
            <a:r>
              <a:rPr lang="en-US" altLang="zh-CN" sz="3500" dirty="0">
                <a:solidFill>
                  <a:srgbClr val="FF0000"/>
                </a:solidFill>
              </a:rPr>
              <a:t>》</a:t>
            </a:r>
            <a:r>
              <a:rPr lang="zh-CN" altLang="en-US" sz="3500" dirty="0">
                <a:solidFill>
                  <a:srgbClr val="FF0000"/>
                </a:solidFill>
              </a:rPr>
              <a:t>示范文本</a:t>
            </a:r>
            <a:r>
              <a:rPr lang="zh-CN" altLang="en-US" sz="3500" dirty="0">
                <a:solidFill>
                  <a:srgbClr val="FF9900"/>
                </a:solidFill>
              </a:rPr>
              <a:t> </a:t>
            </a:r>
          </a:p>
          <a:p>
            <a:pPr>
              <a:lnSpc>
                <a:spcPct val="105000"/>
              </a:lnSpc>
            </a:pPr>
            <a:r>
              <a:rPr lang="zh-CN" altLang="en-US" sz="3500" dirty="0">
                <a:solidFill>
                  <a:srgbClr val="FF0000"/>
                </a:solidFill>
              </a:rPr>
              <a:t>组成：</a:t>
            </a:r>
          </a:p>
          <a:p>
            <a:r>
              <a:rPr lang="zh-CN" altLang="zh-CN" dirty="0"/>
              <a:t>《建设工程委托监理合同（示范文本）》由“协议书”、“通用条件”和“专用条件”组成。</a:t>
            </a:r>
          </a:p>
          <a:p>
            <a:pPr>
              <a:buFontTx/>
              <a:buNone/>
            </a:pPr>
            <a:endParaRPr lang="en-US" altLang="zh-C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/>
          <a:lstStyle/>
          <a:p>
            <a:r>
              <a:rPr lang="zh-CN" altLang="zh-CN" dirty="0"/>
              <a:t>一、监理合同的订立</a:t>
            </a:r>
            <a:r>
              <a:rPr lang="en-US" altLang="zh-CN" dirty="0"/>
              <a:t> </a:t>
            </a:r>
            <a:endParaRPr lang="en-US" altLang="zh-CN" dirty="0" smtClean="0"/>
          </a:p>
          <a:p>
            <a:r>
              <a:rPr lang="zh-CN" altLang="zh-CN" dirty="0"/>
              <a:t>订立委托监理合同时，应遵守《合同法》、《建筑法》、《招标投标法》以及《工程建设监理规定》的法定原则，经当事人双方在平等协商一致的基础上以书面形式签订。</a:t>
            </a:r>
          </a:p>
          <a:p>
            <a:endParaRPr lang="zh-CN" alt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3825"/>
            <a:ext cx="8115300" cy="4826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zh-CN" altLang="en-US" sz="4000" dirty="0"/>
              <a:t>任务二 学习建设工程监理合同的订立</a:t>
            </a:r>
          </a:p>
        </p:txBody>
      </p:sp>
    </p:spTree>
    <p:extLst>
      <p:ext uri="{BB962C8B-B14F-4D97-AF65-F5344CB8AC3E}">
        <p14:creationId xmlns:p14="http://schemas.microsoft.com/office/powerpoint/2010/main" val="3872717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0" y="841375"/>
            <a:ext cx="8115300" cy="39830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zh-CN" altLang="zh-CN" dirty="0"/>
              <a:t>建设工程委托监理合同的条款结构如下：</a:t>
            </a:r>
          </a:p>
          <a:p>
            <a:pPr lvl="0"/>
            <a:r>
              <a:rPr lang="zh-CN" altLang="zh-CN" dirty="0"/>
              <a:t>合同内所涉及的词语定义和遵循的法规；</a:t>
            </a:r>
          </a:p>
          <a:p>
            <a:pPr lvl="0"/>
            <a:r>
              <a:rPr lang="zh-CN" altLang="zh-CN" dirty="0"/>
              <a:t>监理单位的义务；</a:t>
            </a:r>
          </a:p>
          <a:p>
            <a:pPr lvl="0"/>
            <a:r>
              <a:rPr lang="zh-CN" altLang="zh-CN" dirty="0"/>
              <a:t>业主的义务；</a:t>
            </a:r>
          </a:p>
          <a:p>
            <a:pPr lvl="0"/>
            <a:r>
              <a:rPr lang="zh-CN" altLang="zh-CN" dirty="0"/>
              <a:t>监理单位的权利；</a:t>
            </a:r>
          </a:p>
          <a:p>
            <a:pPr lvl="0"/>
            <a:r>
              <a:rPr lang="zh-CN" altLang="zh-CN" dirty="0"/>
              <a:t>业主的权利；</a:t>
            </a:r>
          </a:p>
          <a:p>
            <a:pPr lvl="0"/>
            <a:r>
              <a:rPr lang="zh-CN" altLang="zh-CN" dirty="0"/>
              <a:t>监理单位的责任；</a:t>
            </a:r>
          </a:p>
          <a:p>
            <a:pPr lvl="0"/>
            <a:r>
              <a:rPr lang="zh-CN" altLang="zh-CN" dirty="0"/>
              <a:t>业主的责任；</a:t>
            </a:r>
          </a:p>
          <a:p>
            <a:pPr lvl="0"/>
            <a:r>
              <a:rPr lang="zh-CN" altLang="zh-CN" dirty="0"/>
              <a:t>对合同生效、变更与终止的规定；</a:t>
            </a:r>
          </a:p>
          <a:p>
            <a:pPr lvl="0"/>
            <a:r>
              <a:rPr lang="zh-CN" altLang="zh-CN" dirty="0"/>
              <a:t>监理酬金的计取和支付方法；</a:t>
            </a:r>
          </a:p>
          <a:p>
            <a:pPr lvl="0"/>
            <a:r>
              <a:rPr lang="zh-CN" altLang="zh-CN" dirty="0"/>
              <a:t>其他方面的规定；</a:t>
            </a:r>
          </a:p>
          <a:p>
            <a:pPr lvl="0"/>
            <a:r>
              <a:rPr lang="zh-CN" altLang="zh-CN" dirty="0"/>
              <a:t>争议的解决方式。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70390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OTHERS"/>
  <p:tag name="ID" val="62677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ENTRY"/>
  <p:tag name="ID" val="62677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NUMBER"/>
  <p:tag name="ID" val="626770"/>
  <p:tag name="MH_ORDER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ENTRY"/>
  <p:tag name="ID" val="626770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NUMBER"/>
  <p:tag name="ID" val="626770"/>
  <p:tag name="MH_ORDER" val="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ENTRY"/>
  <p:tag name="ID" val="626770"/>
  <p:tag name="MH_ORDER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NUMBER"/>
  <p:tag name="ID" val="626770"/>
  <p:tag name="MH_ORDER" val="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ENTRY"/>
  <p:tag name="ID" val="626770"/>
  <p:tag name="MH_ORDER" val="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OTHERS"/>
  <p:tag name="ID" val="62677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OTHERS"/>
  <p:tag name="ID" val="62677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OTHERS"/>
  <p:tag name="ID" val="62677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OTHERS"/>
  <p:tag name="ID" val="62677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OTHERS"/>
  <p:tag name="ID" val="62677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OTHERS"/>
  <p:tag name="ID" val="62677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OTHERS"/>
  <p:tag name="ID" val="62677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OTHERS"/>
  <p:tag name="ID" val="62677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NUMBER"/>
  <p:tag name="ID" val="626770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ENTRY"/>
  <p:tag name="ID" val="62677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NUMBER"/>
  <p:tag name="ID" val="626770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ENTRY"/>
  <p:tag name="ID" val="62677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NUMBER"/>
  <p:tag name="ID" val="626770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ENTRY"/>
  <p:tag name="ID" val="62677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9090711"/>
  <p:tag name="MH_LIBRARY" val="CONTENTS"/>
  <p:tag name="MH_TYPE" val="NUMBER"/>
  <p:tag name="ID" val="626770"/>
  <p:tag name="MH_ORDER" val="4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A000120150716A18KPBG</Template>
  <TotalTime>105</TotalTime>
  <Words>773</Words>
  <Application>Microsoft Office PowerPoint</Application>
  <PresentationFormat>全屏显示(16:9)</PresentationFormat>
  <Paragraphs>100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굴림</vt:lpstr>
      <vt:lpstr>黑体</vt:lpstr>
      <vt:lpstr>宋体</vt:lpstr>
      <vt:lpstr>微软雅黑</vt:lpstr>
      <vt:lpstr>Arial</vt:lpstr>
      <vt:lpstr>Calibri</vt:lpstr>
      <vt:lpstr>Calibri Light</vt:lpstr>
      <vt:lpstr>Lucida Sans Unicode</vt:lpstr>
      <vt:lpstr>Palatino Linotype</vt:lpstr>
      <vt:lpstr>Verdana</vt:lpstr>
      <vt:lpstr>Wingdings</vt:lpstr>
      <vt:lpstr>1_Office 主题</vt:lpstr>
      <vt:lpstr>2_Office 主题</vt:lpstr>
      <vt:lpstr>                                                                                      </vt:lpstr>
      <vt:lpstr>PowerPoint 演示文稿</vt:lpstr>
      <vt:lpstr>PowerPoint 演示文稿</vt:lpstr>
      <vt:lpstr>任务</vt:lpstr>
      <vt:lpstr>任务一 认识建设工程委托监理合同</vt:lpstr>
      <vt:lpstr>PowerPoint 演示文稿</vt:lpstr>
      <vt:lpstr>PowerPoint 演示文稿</vt:lpstr>
      <vt:lpstr>任务二 学习建设工程监理合同的订立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任务三 学习建设工程监理合同管理</vt:lpstr>
      <vt:lpstr>PowerPoint 演示文稿</vt:lpstr>
      <vt:lpstr>PowerPoint 演示文稿</vt:lpstr>
    </vt:vector>
  </TitlesOfParts>
  <Company>落雪梨花——扬帆技术论坛更新版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Wang</cp:lastModifiedBy>
  <cp:revision>28</cp:revision>
  <dcterms:created xsi:type="dcterms:W3CDTF">2013-02-26T08:46:36Z</dcterms:created>
  <dcterms:modified xsi:type="dcterms:W3CDTF">2022-09-01T04:04:37Z</dcterms:modified>
</cp:coreProperties>
</file>